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94" r:id="rId2"/>
    <p:sldId id="439" r:id="rId3"/>
    <p:sldId id="438" r:id="rId4"/>
    <p:sldId id="441" r:id="rId5"/>
    <p:sldId id="442" r:id="rId6"/>
    <p:sldId id="440" r:id="rId7"/>
    <p:sldId id="294" r:id="rId8"/>
    <p:sldId id="421" r:id="rId9"/>
    <p:sldId id="437" r:id="rId10"/>
    <p:sldId id="405" r:id="rId11"/>
    <p:sldId id="426" r:id="rId12"/>
    <p:sldId id="427" r:id="rId13"/>
    <p:sldId id="396" r:id="rId14"/>
    <p:sldId id="398" r:id="rId15"/>
    <p:sldId id="420" r:id="rId16"/>
    <p:sldId id="424" r:id="rId17"/>
    <p:sldId id="446" r:id="rId18"/>
    <p:sldId id="425" r:id="rId19"/>
    <p:sldId id="402" r:id="rId20"/>
    <p:sldId id="444" r:id="rId21"/>
    <p:sldId id="408" r:id="rId22"/>
    <p:sldId id="445" r:id="rId23"/>
    <p:sldId id="409" r:id="rId24"/>
    <p:sldId id="413" r:id="rId25"/>
    <p:sldId id="414" r:id="rId26"/>
    <p:sldId id="415" r:id="rId27"/>
    <p:sldId id="416" r:id="rId28"/>
    <p:sldId id="417" r:id="rId29"/>
    <p:sldId id="419" r:id="rId30"/>
    <p:sldId id="418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47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3300"/>
    <a:srgbClr val="FFFF00"/>
    <a:srgbClr val="C0C0C0"/>
    <a:srgbClr val="EAEAEA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5B7E7-5702-46AF-AE08-396B37A8AFB1}" v="504" dt="2025-05-29T15:07:46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180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Daleles Rennó" userId="eac9aab033b2f962" providerId="LiveId" clId="{0EE5B7E7-5702-46AF-AE08-396B37A8AFB1}"/>
    <pc:docChg chg="undo custSel addSld modSld">
      <pc:chgData name="Camilo Daleles Rennó" userId="eac9aab033b2f962" providerId="LiveId" clId="{0EE5B7E7-5702-46AF-AE08-396B37A8AFB1}" dt="2025-06-09T13:15:35.530" v="1002" actId="20577"/>
      <pc:docMkLst>
        <pc:docMk/>
      </pc:docMkLst>
      <pc:sldChg chg="modSp mod">
        <pc:chgData name="Camilo Daleles Rennó" userId="eac9aab033b2f962" providerId="LiveId" clId="{0EE5B7E7-5702-46AF-AE08-396B37A8AFB1}" dt="2025-06-09T13:15:35.530" v="1002" actId="20577"/>
        <pc:sldMkLst>
          <pc:docMk/>
          <pc:sldMk cId="0" sldId="394"/>
        </pc:sldMkLst>
        <pc:spChg chg="mod">
          <ac:chgData name="Camilo Daleles Rennó" userId="eac9aab033b2f962" providerId="LiveId" clId="{0EE5B7E7-5702-46AF-AE08-396B37A8AFB1}" dt="2025-06-09T13:15:35.530" v="1002" actId="20577"/>
          <ac:spMkLst>
            <pc:docMk/>
            <pc:sldMk cId="0" sldId="394"/>
            <ac:spMk id="5" creationId="{00000000-0000-0000-0000-000000000000}"/>
          </ac:spMkLst>
        </pc:spChg>
      </pc:sldChg>
      <pc:sldChg chg="addSp delSp modSp mod modAnim">
        <pc:chgData name="Camilo Daleles Rennó" userId="eac9aab033b2f962" providerId="LiveId" clId="{0EE5B7E7-5702-46AF-AE08-396B37A8AFB1}" dt="2025-05-29T14:27:56.449" v="456" actId="14100"/>
        <pc:sldMkLst>
          <pc:docMk/>
          <pc:sldMk cId="0" sldId="402"/>
        </pc:sldMkLst>
        <pc:spChg chg="mod">
          <ac:chgData name="Camilo Daleles Rennó" userId="eac9aab033b2f962" providerId="LiveId" clId="{0EE5B7E7-5702-46AF-AE08-396B37A8AFB1}" dt="2025-05-29T14:05:58.220" v="27" actId="554"/>
          <ac:spMkLst>
            <pc:docMk/>
            <pc:sldMk cId="0" sldId="402"/>
            <ac:spMk id="4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2:34.662" v="442" actId="1038"/>
          <ac:spMkLst>
            <pc:docMk/>
            <pc:sldMk cId="0" sldId="402"/>
            <ac:spMk id="5" creationId="{00000000-0000-0000-0000-000000000000}"/>
          </ac:spMkLst>
        </pc:spChg>
        <pc:spChg chg="mod topLvl">
          <ac:chgData name="Camilo Daleles Rennó" userId="eac9aab033b2f962" providerId="LiveId" clId="{0EE5B7E7-5702-46AF-AE08-396B37A8AFB1}" dt="2025-05-29T14:14:20.827" v="247" actId="165"/>
          <ac:spMkLst>
            <pc:docMk/>
            <pc:sldMk cId="0" sldId="402"/>
            <ac:spMk id="9" creationId="{00000000-0000-0000-0000-000000000000}"/>
          </ac:spMkLst>
        </pc:spChg>
        <pc:spChg chg="mod topLvl">
          <ac:chgData name="Camilo Daleles Rennó" userId="eac9aab033b2f962" providerId="LiveId" clId="{0EE5B7E7-5702-46AF-AE08-396B37A8AFB1}" dt="2025-05-29T14:14:20.827" v="247" actId="165"/>
          <ac:spMkLst>
            <pc:docMk/>
            <pc:sldMk cId="0" sldId="402"/>
            <ac:spMk id="10" creationId="{00000000-0000-0000-0000-000000000000}"/>
          </ac:spMkLst>
        </pc:spChg>
        <pc:spChg chg="mod topLvl">
          <ac:chgData name="Camilo Daleles Rennó" userId="eac9aab033b2f962" providerId="LiveId" clId="{0EE5B7E7-5702-46AF-AE08-396B37A8AFB1}" dt="2025-05-29T14:14:20.827" v="247" actId="165"/>
          <ac:spMkLst>
            <pc:docMk/>
            <pc:sldMk cId="0" sldId="402"/>
            <ac:spMk id="11" creationId="{00000000-0000-0000-0000-000000000000}"/>
          </ac:spMkLst>
        </pc:spChg>
        <pc:spChg chg="mod topLvl">
          <ac:chgData name="Camilo Daleles Rennó" userId="eac9aab033b2f962" providerId="LiveId" clId="{0EE5B7E7-5702-46AF-AE08-396B37A8AFB1}" dt="2025-05-29T14:14:20.827" v="247" actId="165"/>
          <ac:spMkLst>
            <pc:docMk/>
            <pc:sldMk cId="0" sldId="402"/>
            <ac:spMk id="12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08:44.320" v="194" actId="1076"/>
          <ac:spMkLst>
            <pc:docMk/>
            <pc:sldMk cId="0" sldId="402"/>
            <ac:spMk id="13" creationId="{00000000-0000-0000-0000-000000000000}"/>
          </ac:spMkLst>
        </pc:spChg>
        <pc:spChg chg="mod topLvl">
          <ac:chgData name="Camilo Daleles Rennó" userId="eac9aab033b2f962" providerId="LiveId" clId="{0EE5B7E7-5702-46AF-AE08-396B37A8AFB1}" dt="2025-05-29T14:14:20.827" v="247" actId="165"/>
          <ac:spMkLst>
            <pc:docMk/>
            <pc:sldMk cId="0" sldId="402"/>
            <ac:spMk id="14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08:31.799" v="192" actId="1076"/>
          <ac:spMkLst>
            <pc:docMk/>
            <pc:sldMk cId="0" sldId="402"/>
            <ac:spMk id="15" creationId="{00000000-0000-0000-0000-000000000000}"/>
          </ac:spMkLst>
        </pc:spChg>
        <pc:spChg chg="mod topLvl">
          <ac:chgData name="Camilo Daleles Rennó" userId="eac9aab033b2f962" providerId="LiveId" clId="{0EE5B7E7-5702-46AF-AE08-396B37A8AFB1}" dt="2025-05-29T14:14:20.827" v="247" actId="165"/>
          <ac:spMkLst>
            <pc:docMk/>
            <pc:sldMk cId="0" sldId="402"/>
            <ac:spMk id="16" creationId="{00000000-0000-0000-0000-000000000000}"/>
          </ac:spMkLst>
        </pc:spChg>
        <pc:spChg chg="mod topLvl">
          <ac:chgData name="Camilo Daleles Rennó" userId="eac9aab033b2f962" providerId="LiveId" clId="{0EE5B7E7-5702-46AF-AE08-396B37A8AFB1}" dt="2025-05-29T14:14:20.827" v="247" actId="165"/>
          <ac:spMkLst>
            <pc:docMk/>
            <pc:sldMk cId="0" sldId="402"/>
            <ac:spMk id="17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08:03.593" v="185" actId="1076"/>
          <ac:spMkLst>
            <pc:docMk/>
            <pc:sldMk cId="0" sldId="402"/>
            <ac:spMk id="18" creationId="{00000000-0000-0000-0000-000000000000}"/>
          </ac:spMkLst>
        </pc:spChg>
        <pc:spChg chg="mod topLvl">
          <ac:chgData name="Camilo Daleles Rennó" userId="eac9aab033b2f962" providerId="LiveId" clId="{0EE5B7E7-5702-46AF-AE08-396B37A8AFB1}" dt="2025-05-29T14:14:20.827" v="247" actId="165"/>
          <ac:spMkLst>
            <pc:docMk/>
            <pc:sldMk cId="0" sldId="402"/>
            <ac:spMk id="19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13:44.684" v="242" actId="1076"/>
          <ac:spMkLst>
            <pc:docMk/>
            <pc:sldMk cId="0" sldId="402"/>
            <ac:spMk id="20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07:09.175" v="105" actId="1038"/>
          <ac:spMkLst>
            <pc:docMk/>
            <pc:sldMk cId="0" sldId="402"/>
            <ac:spMk id="21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14:00.460" v="244" actId="1076"/>
          <ac:spMkLst>
            <pc:docMk/>
            <pc:sldMk cId="0" sldId="402"/>
            <ac:spMk id="22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08:28.311" v="191" actId="1076"/>
          <ac:spMkLst>
            <pc:docMk/>
            <pc:sldMk cId="0" sldId="402"/>
            <ac:spMk id="23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08:54.285" v="196" actId="1076"/>
          <ac:spMkLst>
            <pc:docMk/>
            <pc:sldMk cId="0" sldId="402"/>
            <ac:spMk id="24" creationId="{00000000-0000-0000-0000-000000000000}"/>
          </ac:spMkLst>
        </pc:spChg>
        <pc:spChg chg="mod topLvl">
          <ac:chgData name="Camilo Daleles Rennó" userId="eac9aab033b2f962" providerId="LiveId" clId="{0EE5B7E7-5702-46AF-AE08-396B37A8AFB1}" dt="2025-05-29T14:14:20.827" v="247" actId="165"/>
          <ac:spMkLst>
            <pc:docMk/>
            <pc:sldMk cId="0" sldId="402"/>
            <ac:spMk id="25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08:58.311" v="197" actId="1076"/>
          <ac:spMkLst>
            <pc:docMk/>
            <pc:sldMk cId="0" sldId="402"/>
            <ac:spMk id="26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08:50.841" v="195" actId="1076"/>
          <ac:spMkLst>
            <pc:docMk/>
            <pc:sldMk cId="0" sldId="402"/>
            <ac:spMk id="27" creationId="{00000000-0000-0000-0000-000000000000}"/>
          </ac:spMkLst>
        </pc:spChg>
        <pc:spChg chg="mod topLvl">
          <ac:chgData name="Camilo Daleles Rennó" userId="eac9aab033b2f962" providerId="LiveId" clId="{0EE5B7E7-5702-46AF-AE08-396B37A8AFB1}" dt="2025-05-29T14:14:20.827" v="247" actId="165"/>
          <ac:spMkLst>
            <pc:docMk/>
            <pc:sldMk cId="0" sldId="402"/>
            <ac:spMk id="28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07:58.063" v="184" actId="1076"/>
          <ac:spMkLst>
            <pc:docMk/>
            <pc:sldMk cId="0" sldId="402"/>
            <ac:spMk id="29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08:15.616" v="188" actId="1076"/>
          <ac:spMkLst>
            <pc:docMk/>
            <pc:sldMk cId="0" sldId="402"/>
            <ac:spMk id="30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7:16.811" v="454" actId="14100"/>
          <ac:spMkLst>
            <pc:docMk/>
            <pc:sldMk cId="0" sldId="402"/>
            <ac:spMk id="39" creationId="{1E1CB9BC-B850-449A-B5F0-E05D1824778D}"/>
          </ac:spMkLst>
        </pc:spChg>
        <pc:spChg chg="mod">
          <ac:chgData name="Camilo Daleles Rennó" userId="eac9aab033b2f962" providerId="LiveId" clId="{0EE5B7E7-5702-46AF-AE08-396B37A8AFB1}" dt="2025-05-29T14:06:38.833" v="92" actId="1036"/>
          <ac:spMkLst>
            <pc:docMk/>
            <pc:sldMk cId="0" sldId="402"/>
            <ac:spMk id="41" creationId="{423FABD8-0010-1D8F-320B-FAE5D008E94E}"/>
          </ac:spMkLst>
        </pc:spChg>
        <pc:spChg chg="mod">
          <ac:chgData name="Camilo Daleles Rennó" userId="eac9aab033b2f962" providerId="LiveId" clId="{0EE5B7E7-5702-46AF-AE08-396B37A8AFB1}" dt="2025-05-29T14:27:16.811" v="454" actId="14100"/>
          <ac:spMkLst>
            <pc:docMk/>
            <pc:sldMk cId="0" sldId="402"/>
            <ac:spMk id="44" creationId="{4D341259-198F-4EFC-4247-823B775F8EE8}"/>
          </ac:spMkLst>
        </pc:spChg>
        <pc:spChg chg="mod">
          <ac:chgData name="Camilo Daleles Rennó" userId="eac9aab033b2f962" providerId="LiveId" clId="{0EE5B7E7-5702-46AF-AE08-396B37A8AFB1}" dt="2025-05-29T14:06:38.833" v="92" actId="1036"/>
          <ac:spMkLst>
            <pc:docMk/>
            <pc:sldMk cId="0" sldId="402"/>
            <ac:spMk id="45" creationId="{E20DFD42-98BF-9B6E-455D-08F6617D3223}"/>
          </ac:spMkLst>
        </pc:spChg>
        <pc:spChg chg="mod">
          <ac:chgData name="Camilo Daleles Rennó" userId="eac9aab033b2f962" providerId="LiveId" clId="{0EE5B7E7-5702-46AF-AE08-396B37A8AFB1}" dt="2025-05-29T14:27:16.811" v="454" actId="14100"/>
          <ac:spMkLst>
            <pc:docMk/>
            <pc:sldMk cId="0" sldId="402"/>
            <ac:spMk id="47" creationId="{4BCB46D7-22F7-EFA6-1D56-015DFAB9DE48}"/>
          </ac:spMkLst>
        </pc:spChg>
        <pc:spChg chg="mod">
          <ac:chgData name="Camilo Daleles Rennó" userId="eac9aab033b2f962" providerId="LiveId" clId="{0EE5B7E7-5702-46AF-AE08-396B37A8AFB1}" dt="2025-05-29T14:27:16.811" v="454" actId="14100"/>
          <ac:spMkLst>
            <pc:docMk/>
            <pc:sldMk cId="0" sldId="402"/>
            <ac:spMk id="48" creationId="{72556D04-4FF9-37EC-A313-82F394B4F679}"/>
          </ac:spMkLst>
        </pc:spChg>
        <pc:spChg chg="mod">
          <ac:chgData name="Camilo Daleles Rennó" userId="eac9aab033b2f962" providerId="LiveId" clId="{0EE5B7E7-5702-46AF-AE08-396B37A8AFB1}" dt="2025-05-29T14:27:16.811" v="454" actId="14100"/>
          <ac:spMkLst>
            <pc:docMk/>
            <pc:sldMk cId="0" sldId="402"/>
            <ac:spMk id="50" creationId="{1F4542A3-117F-0E49-FFED-E9B39A1CF928}"/>
          </ac:spMkLst>
        </pc:spChg>
        <pc:spChg chg="mod">
          <ac:chgData name="Camilo Daleles Rennó" userId="eac9aab033b2f962" providerId="LiveId" clId="{0EE5B7E7-5702-46AF-AE08-396B37A8AFB1}" dt="2025-05-29T14:27:16.811" v="454" actId="14100"/>
          <ac:spMkLst>
            <pc:docMk/>
            <pc:sldMk cId="0" sldId="402"/>
            <ac:spMk id="52" creationId="{11E56D04-2A2F-7CD0-C704-DFAA4C008078}"/>
          </ac:spMkLst>
        </pc:spChg>
        <pc:spChg chg="mod">
          <ac:chgData name="Camilo Daleles Rennó" userId="eac9aab033b2f962" providerId="LiveId" clId="{0EE5B7E7-5702-46AF-AE08-396B37A8AFB1}" dt="2025-05-29T14:27:16.811" v="454" actId="14100"/>
          <ac:spMkLst>
            <pc:docMk/>
            <pc:sldMk cId="0" sldId="402"/>
            <ac:spMk id="55" creationId="{3E8F8D1D-42D8-C43A-5643-C0AF8DFF80F0}"/>
          </ac:spMkLst>
        </pc:spChg>
        <pc:spChg chg="mod">
          <ac:chgData name="Camilo Daleles Rennó" userId="eac9aab033b2f962" providerId="LiveId" clId="{0EE5B7E7-5702-46AF-AE08-396B37A8AFB1}" dt="2025-05-29T14:27:16.811" v="454" actId="14100"/>
          <ac:spMkLst>
            <pc:docMk/>
            <pc:sldMk cId="0" sldId="402"/>
            <ac:spMk id="56" creationId="{F61F943E-731A-2A30-C124-8E73F2BD5EAC}"/>
          </ac:spMkLst>
        </pc:spChg>
        <pc:spChg chg="mod">
          <ac:chgData name="Camilo Daleles Rennó" userId="eac9aab033b2f962" providerId="LiveId" clId="{0EE5B7E7-5702-46AF-AE08-396B37A8AFB1}" dt="2025-05-29T14:27:16.811" v="454" actId="14100"/>
          <ac:spMkLst>
            <pc:docMk/>
            <pc:sldMk cId="0" sldId="402"/>
            <ac:spMk id="60" creationId="{5655467A-BB5B-92D1-4AFC-8269FCE3167C}"/>
          </ac:spMkLst>
        </pc:spChg>
        <pc:spChg chg="mod">
          <ac:chgData name="Camilo Daleles Rennó" userId="eac9aab033b2f962" providerId="LiveId" clId="{0EE5B7E7-5702-46AF-AE08-396B37A8AFB1}" dt="2025-05-29T14:27:16.811" v="454" actId="14100"/>
          <ac:spMkLst>
            <pc:docMk/>
            <pc:sldMk cId="0" sldId="402"/>
            <ac:spMk id="61" creationId="{690D5389-1177-6B78-E50E-3AF5449FFADB}"/>
          </ac:spMkLst>
        </pc:spChg>
        <pc:spChg chg="add del mod">
          <ac:chgData name="Camilo Daleles Rennó" userId="eac9aab033b2f962" providerId="LiveId" clId="{0EE5B7E7-5702-46AF-AE08-396B37A8AFB1}" dt="2025-05-29T14:22:41.611" v="444" actId="1037"/>
          <ac:spMkLst>
            <pc:docMk/>
            <pc:sldMk cId="0" sldId="402"/>
            <ac:spMk id="67" creationId="{A1A1D21A-F282-D0CA-FFF9-723E41BB9140}"/>
          </ac:spMkLst>
        </pc:spChg>
        <pc:spChg chg="mod">
          <ac:chgData name="Camilo Daleles Rennó" userId="eac9aab033b2f962" providerId="LiveId" clId="{0EE5B7E7-5702-46AF-AE08-396B37A8AFB1}" dt="2025-05-29T14:22:21.626" v="439" actId="12789"/>
          <ac:spMkLst>
            <pc:docMk/>
            <pc:sldMk cId="0" sldId="402"/>
            <ac:spMk id="101" creationId="{0F7EC7D2-FDE1-B93D-66C9-8DA03A318DEB}"/>
          </ac:spMkLst>
        </pc:spChg>
        <pc:spChg chg="mod">
          <ac:chgData name="Camilo Daleles Rennó" userId="eac9aab033b2f962" providerId="LiveId" clId="{0EE5B7E7-5702-46AF-AE08-396B37A8AFB1}" dt="2025-05-29T14:27:56.449" v="456" actId="14100"/>
          <ac:spMkLst>
            <pc:docMk/>
            <pc:sldMk cId="0" sldId="402"/>
            <ac:spMk id="104" creationId="{5B848326-7F1F-2B0A-4F2F-0D3487E60D23}"/>
          </ac:spMkLst>
        </pc:spChg>
        <pc:spChg chg="mod">
          <ac:chgData name="Camilo Daleles Rennó" userId="eac9aab033b2f962" providerId="LiveId" clId="{0EE5B7E7-5702-46AF-AE08-396B37A8AFB1}" dt="2025-05-29T14:22:21.626" v="439" actId="12789"/>
          <ac:spMkLst>
            <pc:docMk/>
            <pc:sldMk cId="0" sldId="402"/>
            <ac:spMk id="105" creationId="{3CC7C640-1407-4B1A-8F4D-9B9F3AE385F3}"/>
          </ac:spMkLst>
        </pc:spChg>
        <pc:spChg chg="mod">
          <ac:chgData name="Camilo Daleles Rennó" userId="eac9aab033b2f962" providerId="LiveId" clId="{0EE5B7E7-5702-46AF-AE08-396B37A8AFB1}" dt="2025-05-29T14:27:56.449" v="456" actId="14100"/>
          <ac:spMkLst>
            <pc:docMk/>
            <pc:sldMk cId="0" sldId="402"/>
            <ac:spMk id="106" creationId="{E87DA2FE-5263-8896-3CE0-E8914A13EBE3}"/>
          </ac:spMkLst>
        </pc:spChg>
        <pc:spChg chg="mod">
          <ac:chgData name="Camilo Daleles Rennó" userId="eac9aab033b2f962" providerId="LiveId" clId="{0EE5B7E7-5702-46AF-AE08-396B37A8AFB1}" dt="2025-05-29T14:22:21.626" v="439" actId="12789"/>
          <ac:spMkLst>
            <pc:docMk/>
            <pc:sldMk cId="0" sldId="402"/>
            <ac:spMk id="107" creationId="{0F25491B-7994-1CE4-6FC3-816B1424D020}"/>
          </ac:spMkLst>
        </pc:spChg>
        <pc:spChg chg="mod">
          <ac:chgData name="Camilo Daleles Rennó" userId="eac9aab033b2f962" providerId="LiveId" clId="{0EE5B7E7-5702-46AF-AE08-396B37A8AFB1}" dt="2025-05-29T14:27:56.449" v="456" actId="14100"/>
          <ac:spMkLst>
            <pc:docMk/>
            <pc:sldMk cId="0" sldId="402"/>
            <ac:spMk id="108" creationId="{10B65EBB-C1A8-28F8-0A88-31BC9340C611}"/>
          </ac:spMkLst>
        </pc:spChg>
        <pc:spChg chg="mod">
          <ac:chgData name="Camilo Daleles Rennó" userId="eac9aab033b2f962" providerId="LiveId" clId="{0EE5B7E7-5702-46AF-AE08-396B37A8AFB1}" dt="2025-05-29T14:27:56.449" v="456" actId="14100"/>
          <ac:spMkLst>
            <pc:docMk/>
            <pc:sldMk cId="0" sldId="402"/>
            <ac:spMk id="111" creationId="{FBFB7035-CBE4-3248-C7C5-EFC5861ABBEE}"/>
          </ac:spMkLst>
        </pc:spChg>
        <pc:spChg chg="mod">
          <ac:chgData name="Camilo Daleles Rennó" userId="eac9aab033b2f962" providerId="LiveId" clId="{0EE5B7E7-5702-46AF-AE08-396B37A8AFB1}" dt="2025-05-29T14:27:56.449" v="456" actId="14100"/>
          <ac:spMkLst>
            <pc:docMk/>
            <pc:sldMk cId="0" sldId="402"/>
            <ac:spMk id="113" creationId="{CAE5DA99-602D-B764-1001-AAABD1890AFF}"/>
          </ac:spMkLst>
        </pc:spChg>
        <pc:spChg chg="mod">
          <ac:chgData name="Camilo Daleles Rennó" userId="eac9aab033b2f962" providerId="LiveId" clId="{0EE5B7E7-5702-46AF-AE08-396B37A8AFB1}" dt="2025-05-29T14:27:56.449" v="456" actId="14100"/>
          <ac:spMkLst>
            <pc:docMk/>
            <pc:sldMk cId="0" sldId="402"/>
            <ac:spMk id="114" creationId="{9A3AF287-4883-42A3-3BE0-921C9EF8EF50}"/>
          </ac:spMkLst>
        </pc:spChg>
        <pc:spChg chg="mod">
          <ac:chgData name="Camilo Daleles Rennó" userId="eac9aab033b2f962" providerId="LiveId" clId="{0EE5B7E7-5702-46AF-AE08-396B37A8AFB1}" dt="2025-05-29T14:27:56.449" v="456" actId="14100"/>
          <ac:spMkLst>
            <pc:docMk/>
            <pc:sldMk cId="0" sldId="402"/>
            <ac:spMk id="115" creationId="{32026A81-8C4D-E664-7113-8A7D708FEBD7}"/>
          </ac:spMkLst>
        </pc:spChg>
        <pc:spChg chg="mod">
          <ac:chgData name="Camilo Daleles Rennó" userId="eac9aab033b2f962" providerId="LiveId" clId="{0EE5B7E7-5702-46AF-AE08-396B37A8AFB1}" dt="2025-05-29T14:27:56.449" v="456" actId="14100"/>
          <ac:spMkLst>
            <pc:docMk/>
            <pc:sldMk cId="0" sldId="402"/>
            <ac:spMk id="116" creationId="{FBCF9301-C675-8900-440C-CBB33D439CA7}"/>
          </ac:spMkLst>
        </pc:spChg>
        <pc:spChg chg="mod">
          <ac:chgData name="Camilo Daleles Rennó" userId="eac9aab033b2f962" providerId="LiveId" clId="{0EE5B7E7-5702-46AF-AE08-396B37A8AFB1}" dt="2025-05-29T14:27:56.449" v="456" actId="14100"/>
          <ac:spMkLst>
            <pc:docMk/>
            <pc:sldMk cId="0" sldId="402"/>
            <ac:spMk id="118" creationId="{8256D810-6F0E-223A-69DA-B8092D4D6DDC}"/>
          </ac:spMkLst>
        </pc:spChg>
        <pc:spChg chg="mod">
          <ac:chgData name="Camilo Daleles Rennó" userId="eac9aab033b2f962" providerId="LiveId" clId="{0EE5B7E7-5702-46AF-AE08-396B37A8AFB1}" dt="2025-05-29T14:27:56.449" v="456" actId="14100"/>
          <ac:spMkLst>
            <pc:docMk/>
            <pc:sldMk cId="0" sldId="402"/>
            <ac:spMk id="119" creationId="{D547B7C0-3D4B-2565-5223-0122AD045D00}"/>
          </ac:spMkLst>
        </pc:spChg>
        <pc:spChg chg="mod">
          <ac:chgData name="Camilo Daleles Rennó" userId="eac9aab033b2f962" providerId="LiveId" clId="{0EE5B7E7-5702-46AF-AE08-396B37A8AFB1}" dt="2025-05-29T14:22:21.626" v="439" actId="12789"/>
          <ac:spMkLst>
            <pc:docMk/>
            <pc:sldMk cId="0" sldId="402"/>
            <ac:spMk id="120" creationId="{B615F13A-CD71-AA4E-1028-3EFE793606B2}"/>
          </ac:spMkLst>
        </pc:spChg>
        <pc:spChg chg="mod">
          <ac:chgData name="Camilo Daleles Rennó" userId="eac9aab033b2f962" providerId="LiveId" clId="{0EE5B7E7-5702-46AF-AE08-396B37A8AFB1}" dt="2025-05-29T14:22:21.626" v="439" actId="12789"/>
          <ac:spMkLst>
            <pc:docMk/>
            <pc:sldMk cId="0" sldId="402"/>
            <ac:spMk id="122" creationId="{D924B99D-C3B1-D3F1-1772-37FD71EE8243}"/>
          </ac:spMkLst>
        </pc:spChg>
        <pc:spChg chg="add mod">
          <ac:chgData name="Camilo Daleles Rennó" userId="eac9aab033b2f962" providerId="LiveId" clId="{0EE5B7E7-5702-46AF-AE08-396B37A8AFB1}" dt="2025-05-29T14:22:34.662" v="442" actId="1038"/>
          <ac:spMkLst>
            <pc:docMk/>
            <pc:sldMk cId="0" sldId="402"/>
            <ac:spMk id="17408" creationId="{E08F1627-DA27-301D-B903-E031FAE1FFD8}"/>
          </ac:spMkLst>
        </pc:spChg>
        <pc:spChg chg="mod">
          <ac:chgData name="Camilo Daleles Rennó" userId="eac9aab033b2f962" providerId="LiveId" clId="{0EE5B7E7-5702-46AF-AE08-396B37A8AFB1}" dt="2025-05-29T14:22:26.927" v="440" actId="12789"/>
          <ac:spMkLst>
            <pc:docMk/>
            <pc:sldMk cId="0" sldId="402"/>
            <ac:spMk id="17471" creationId="{91427796-723F-4D52-426A-D602512F588D}"/>
          </ac:spMkLst>
        </pc:spChg>
        <pc:spChg chg="mod">
          <ac:chgData name="Camilo Daleles Rennó" userId="eac9aab033b2f962" providerId="LiveId" clId="{0EE5B7E7-5702-46AF-AE08-396B37A8AFB1}" dt="2025-05-29T14:22:26.927" v="440" actId="12789"/>
          <ac:spMkLst>
            <pc:docMk/>
            <pc:sldMk cId="0" sldId="402"/>
            <ac:spMk id="17472" creationId="{A0684D9B-074E-8FB7-7C40-902DF866DCBD}"/>
          </ac:spMkLst>
        </pc:spChg>
        <pc:spChg chg="mod">
          <ac:chgData name="Camilo Daleles Rennó" userId="eac9aab033b2f962" providerId="LiveId" clId="{0EE5B7E7-5702-46AF-AE08-396B37A8AFB1}" dt="2025-05-29T14:22:26.927" v="440" actId="12789"/>
          <ac:spMkLst>
            <pc:docMk/>
            <pc:sldMk cId="0" sldId="402"/>
            <ac:spMk id="17476" creationId="{D3A0B4A1-086C-3344-0762-36E515A6DA1A}"/>
          </ac:spMkLst>
        </pc:spChg>
        <pc:spChg chg="mod">
          <ac:chgData name="Camilo Daleles Rennó" userId="eac9aab033b2f962" providerId="LiveId" clId="{0EE5B7E7-5702-46AF-AE08-396B37A8AFB1}" dt="2025-05-29T14:22:26.927" v="440" actId="12789"/>
          <ac:spMkLst>
            <pc:docMk/>
            <pc:sldMk cId="0" sldId="402"/>
            <ac:spMk id="17477" creationId="{2191243E-4B75-E1BF-C702-7F4B715CD1A4}"/>
          </ac:spMkLst>
        </pc:spChg>
        <pc:spChg chg="mod">
          <ac:chgData name="Camilo Daleles Rennó" userId="eac9aab033b2f962" providerId="LiveId" clId="{0EE5B7E7-5702-46AF-AE08-396B37A8AFB1}" dt="2025-05-29T14:22:26.927" v="440" actId="12789"/>
          <ac:spMkLst>
            <pc:docMk/>
            <pc:sldMk cId="0" sldId="402"/>
            <ac:spMk id="17479" creationId="{D99344B2-6871-E895-7C62-0A7968BFF4BD}"/>
          </ac:spMkLst>
        </pc:spChg>
        <pc:spChg chg="mod">
          <ac:chgData name="Camilo Daleles Rennó" userId="eac9aab033b2f962" providerId="LiveId" clId="{0EE5B7E7-5702-46AF-AE08-396B37A8AFB1}" dt="2025-05-29T14:22:26.927" v="440" actId="12789"/>
          <ac:spMkLst>
            <pc:docMk/>
            <pc:sldMk cId="0" sldId="402"/>
            <ac:spMk id="17480" creationId="{DBBA1B70-BC53-A4A0-4497-2F707FCE3B82}"/>
          </ac:spMkLst>
        </pc:spChg>
        <pc:spChg chg="mod">
          <ac:chgData name="Camilo Daleles Rennó" userId="eac9aab033b2f962" providerId="LiveId" clId="{0EE5B7E7-5702-46AF-AE08-396B37A8AFB1}" dt="2025-05-29T14:22:26.927" v="440" actId="12789"/>
          <ac:spMkLst>
            <pc:docMk/>
            <pc:sldMk cId="0" sldId="402"/>
            <ac:spMk id="17482" creationId="{868EAD9F-B002-B403-8605-C259D6E2D821}"/>
          </ac:spMkLst>
        </pc:spChg>
        <pc:spChg chg="mod">
          <ac:chgData name="Camilo Daleles Rennó" userId="eac9aab033b2f962" providerId="LiveId" clId="{0EE5B7E7-5702-46AF-AE08-396B37A8AFB1}" dt="2025-05-29T14:22:26.927" v="440" actId="12789"/>
          <ac:spMkLst>
            <pc:docMk/>
            <pc:sldMk cId="0" sldId="402"/>
            <ac:spMk id="17483" creationId="{AFB32133-080E-C5B1-ED09-CA1AF83E0CDE}"/>
          </ac:spMkLst>
        </pc:spChg>
        <pc:spChg chg="mod">
          <ac:chgData name="Camilo Daleles Rennó" userId="eac9aab033b2f962" providerId="LiveId" clId="{0EE5B7E7-5702-46AF-AE08-396B37A8AFB1}" dt="2025-05-29T14:22:26.927" v="440" actId="12789"/>
          <ac:spMkLst>
            <pc:docMk/>
            <pc:sldMk cId="0" sldId="402"/>
            <ac:spMk id="17489" creationId="{ED625FE1-5E3F-3B0E-1AA5-27B1D31B984D}"/>
          </ac:spMkLst>
        </pc:spChg>
        <pc:spChg chg="mod">
          <ac:chgData name="Camilo Daleles Rennó" userId="eac9aab033b2f962" providerId="LiveId" clId="{0EE5B7E7-5702-46AF-AE08-396B37A8AFB1}" dt="2025-05-29T14:22:26.927" v="440" actId="12789"/>
          <ac:spMkLst>
            <pc:docMk/>
            <pc:sldMk cId="0" sldId="402"/>
            <ac:spMk id="17490" creationId="{11C2C256-145E-CCF6-9A6E-35ABAB5FEB85}"/>
          </ac:spMkLst>
        </pc:spChg>
        <pc:spChg chg="add mod">
          <ac:chgData name="Camilo Daleles Rennó" userId="eac9aab033b2f962" providerId="LiveId" clId="{0EE5B7E7-5702-46AF-AE08-396B37A8AFB1}" dt="2025-05-29T14:22:30.489" v="441" actId="552"/>
          <ac:spMkLst>
            <pc:docMk/>
            <pc:sldMk cId="0" sldId="402"/>
            <ac:spMk id="17499" creationId="{059DA4AD-B4FE-3987-7562-9B4E789BA3FE}"/>
          </ac:spMkLst>
        </pc:spChg>
        <pc:spChg chg="add mod">
          <ac:chgData name="Camilo Daleles Rennó" userId="eac9aab033b2f962" providerId="LiveId" clId="{0EE5B7E7-5702-46AF-AE08-396B37A8AFB1}" dt="2025-05-29T14:22:30.489" v="441" actId="552"/>
          <ac:spMkLst>
            <pc:docMk/>
            <pc:sldMk cId="0" sldId="402"/>
            <ac:spMk id="17500" creationId="{D6B217F0-5269-6BC9-9B1A-F8683552E3F4}"/>
          </ac:spMkLst>
        </pc:spChg>
        <pc:grpChg chg="mod">
          <ac:chgData name="Camilo Daleles Rennó" userId="eac9aab033b2f962" providerId="LiveId" clId="{0EE5B7E7-5702-46AF-AE08-396B37A8AFB1}" dt="2025-05-29T14:16:09.665" v="260" actId="164"/>
          <ac:grpSpMkLst>
            <pc:docMk/>
            <pc:sldMk cId="0" sldId="402"/>
            <ac:grpSpMk id="7" creationId="{00000000-0000-0000-0000-000000000000}"/>
          </ac:grpSpMkLst>
        </pc:grpChg>
        <pc:grpChg chg="mod">
          <ac:chgData name="Camilo Daleles Rennó" userId="eac9aab033b2f962" providerId="LiveId" clId="{0EE5B7E7-5702-46AF-AE08-396B37A8AFB1}" dt="2025-05-29T14:16:14.483" v="261" actId="164"/>
          <ac:grpSpMkLst>
            <pc:docMk/>
            <pc:sldMk cId="0" sldId="402"/>
            <ac:grpSpMk id="69" creationId="{00000000-0000-0000-0000-000000000000}"/>
          </ac:grpSpMkLst>
        </pc:grpChg>
        <pc:grpChg chg="mod">
          <ac:chgData name="Camilo Daleles Rennó" userId="eac9aab033b2f962" providerId="LiveId" clId="{0EE5B7E7-5702-46AF-AE08-396B37A8AFB1}" dt="2025-05-29T14:17:27.749" v="294" actId="1037"/>
          <ac:grpSpMkLst>
            <pc:docMk/>
            <pc:sldMk cId="0" sldId="402"/>
            <ac:grpSpMk id="98" creationId="{97FF62B0-753D-B9B9-908B-21BFC3417461}"/>
          </ac:grpSpMkLst>
        </pc:grpChg>
        <pc:grpChg chg="mod">
          <ac:chgData name="Camilo Daleles Rennó" userId="eac9aab033b2f962" providerId="LiveId" clId="{0EE5B7E7-5702-46AF-AE08-396B37A8AFB1}" dt="2025-05-29T14:16:09.665" v="260" actId="164"/>
          <ac:grpSpMkLst>
            <pc:docMk/>
            <pc:sldMk cId="0" sldId="402"/>
            <ac:grpSpMk id="17444" creationId="{6D00C184-AD2D-6BEF-BE3C-8505EFD75908}"/>
          </ac:grpSpMkLst>
        </pc:grpChg>
        <pc:grpChg chg="mod topLvl">
          <ac:chgData name="Camilo Daleles Rennó" userId="eac9aab033b2f962" providerId="LiveId" clId="{0EE5B7E7-5702-46AF-AE08-396B37A8AFB1}" dt="2025-05-29T14:16:14.483" v="261" actId="164"/>
          <ac:grpSpMkLst>
            <pc:docMk/>
            <pc:sldMk cId="0" sldId="402"/>
            <ac:grpSpMk id="17470" creationId="{9B43AF41-B895-DBA9-2303-639790E25E80}"/>
          </ac:grpSpMkLst>
        </pc:grpChg>
        <pc:grpChg chg="add mod">
          <ac:chgData name="Camilo Daleles Rennó" userId="eac9aab033b2f962" providerId="LiveId" clId="{0EE5B7E7-5702-46AF-AE08-396B37A8AFB1}" dt="2025-05-29T14:16:09.665" v="260" actId="164"/>
          <ac:grpSpMkLst>
            <pc:docMk/>
            <pc:sldMk cId="0" sldId="402"/>
            <ac:grpSpMk id="17497" creationId="{D935E016-F9FB-5EAA-E1A4-D405BC2003CE}"/>
          </ac:grpSpMkLst>
        </pc:grpChg>
        <pc:grpChg chg="add mod">
          <ac:chgData name="Camilo Daleles Rennó" userId="eac9aab033b2f962" providerId="LiveId" clId="{0EE5B7E7-5702-46AF-AE08-396B37A8AFB1}" dt="2025-05-29T14:17:27.749" v="294" actId="1037"/>
          <ac:grpSpMkLst>
            <pc:docMk/>
            <pc:sldMk cId="0" sldId="402"/>
            <ac:grpSpMk id="17498" creationId="{A874AD1B-5A0F-C1DD-1B95-424EECF79067}"/>
          </ac:grpSpMkLst>
        </pc:grpChg>
      </pc:sldChg>
      <pc:sldChg chg="modSp">
        <pc:chgData name="Camilo Daleles Rennó" userId="eac9aab033b2f962" providerId="LiveId" clId="{0EE5B7E7-5702-46AF-AE08-396B37A8AFB1}" dt="2025-05-29T14:29:09.648" v="491" actId="404"/>
        <pc:sldMkLst>
          <pc:docMk/>
          <pc:sldMk cId="0" sldId="408"/>
        </pc:sldMkLst>
        <pc:spChg chg="mod">
          <ac:chgData name="Camilo Daleles Rennó" userId="eac9aab033b2f962" providerId="LiveId" clId="{0EE5B7E7-5702-46AF-AE08-396B37A8AFB1}" dt="2025-05-29T14:28:40.826" v="487" actId="20577"/>
          <ac:spMkLst>
            <pc:docMk/>
            <pc:sldMk cId="0" sldId="408"/>
            <ac:spMk id="7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5.111" v="489" actId="404"/>
          <ac:spMkLst>
            <pc:docMk/>
            <pc:sldMk cId="0" sldId="408"/>
            <ac:spMk id="47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5.111" v="489" actId="404"/>
          <ac:spMkLst>
            <pc:docMk/>
            <pc:sldMk cId="0" sldId="408"/>
            <ac:spMk id="48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5.111" v="489" actId="404"/>
          <ac:spMkLst>
            <pc:docMk/>
            <pc:sldMk cId="0" sldId="408"/>
            <ac:spMk id="49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5.111" v="489" actId="404"/>
          <ac:spMkLst>
            <pc:docMk/>
            <pc:sldMk cId="0" sldId="408"/>
            <ac:spMk id="68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5.111" v="489" actId="404"/>
          <ac:spMkLst>
            <pc:docMk/>
            <pc:sldMk cId="0" sldId="408"/>
            <ac:spMk id="69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5.111" v="489" actId="404"/>
          <ac:spMkLst>
            <pc:docMk/>
            <pc:sldMk cId="0" sldId="408"/>
            <ac:spMk id="73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5.111" v="489" actId="404"/>
          <ac:spMkLst>
            <pc:docMk/>
            <pc:sldMk cId="0" sldId="408"/>
            <ac:spMk id="74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5.111" v="489" actId="404"/>
          <ac:spMkLst>
            <pc:docMk/>
            <pc:sldMk cId="0" sldId="408"/>
            <ac:spMk id="76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5.111" v="489" actId="404"/>
          <ac:spMkLst>
            <pc:docMk/>
            <pc:sldMk cId="0" sldId="408"/>
            <ac:spMk id="78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5.111" v="489" actId="404"/>
          <ac:spMkLst>
            <pc:docMk/>
            <pc:sldMk cId="0" sldId="408"/>
            <ac:spMk id="80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9.648" v="491" actId="404"/>
          <ac:spMkLst>
            <pc:docMk/>
            <pc:sldMk cId="0" sldId="408"/>
            <ac:spMk id="83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9.648" v="491" actId="404"/>
          <ac:spMkLst>
            <pc:docMk/>
            <pc:sldMk cId="0" sldId="408"/>
            <ac:spMk id="85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9.648" v="491" actId="404"/>
          <ac:spMkLst>
            <pc:docMk/>
            <pc:sldMk cId="0" sldId="408"/>
            <ac:spMk id="88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9.648" v="491" actId="404"/>
          <ac:spMkLst>
            <pc:docMk/>
            <pc:sldMk cId="0" sldId="408"/>
            <ac:spMk id="98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9.648" v="491" actId="404"/>
          <ac:spMkLst>
            <pc:docMk/>
            <pc:sldMk cId="0" sldId="408"/>
            <ac:spMk id="104" creationId="{00000000-0000-0000-0000-000000000000}"/>
          </ac:spMkLst>
        </pc:spChg>
        <pc:spChg chg="mod">
          <ac:chgData name="Camilo Daleles Rennó" userId="eac9aab033b2f962" providerId="LiveId" clId="{0EE5B7E7-5702-46AF-AE08-396B37A8AFB1}" dt="2025-05-29T14:29:09.648" v="491" actId="404"/>
          <ac:spMkLst>
            <pc:docMk/>
            <pc:sldMk cId="0" sldId="408"/>
            <ac:spMk id="105" creationId="{00000000-0000-0000-0000-000000000000}"/>
          </ac:spMkLst>
        </pc:spChg>
        <pc:grpChg chg="mod">
          <ac:chgData name="Camilo Daleles Rennó" userId="eac9aab033b2f962" providerId="LiveId" clId="{0EE5B7E7-5702-46AF-AE08-396B37A8AFB1}" dt="2025-05-29T14:29:09.648" v="491" actId="404"/>
          <ac:grpSpMkLst>
            <pc:docMk/>
            <pc:sldMk cId="0" sldId="408"/>
            <ac:grpSpMk id="4" creationId="{00000000-0000-0000-0000-000000000000}"/>
          </ac:grpSpMkLst>
        </pc:grpChg>
        <pc:grpChg chg="mod">
          <ac:chgData name="Camilo Daleles Rennó" userId="eac9aab033b2f962" providerId="LiveId" clId="{0EE5B7E7-5702-46AF-AE08-396B37A8AFB1}" dt="2025-05-29T14:29:09.648" v="491" actId="404"/>
          <ac:grpSpMkLst>
            <pc:docMk/>
            <pc:sldMk cId="0" sldId="408"/>
            <ac:grpSpMk id="106" creationId="{00000000-0000-0000-0000-000000000000}"/>
          </ac:grpSpMkLst>
        </pc:grpChg>
      </pc:sldChg>
      <pc:sldChg chg="delSp modSp mod delAnim modAnim">
        <pc:chgData name="Camilo Daleles Rennó" userId="eac9aab033b2f962" providerId="LiveId" clId="{0EE5B7E7-5702-46AF-AE08-396B37A8AFB1}" dt="2025-05-29T14:31:48.227" v="500"/>
        <pc:sldMkLst>
          <pc:docMk/>
          <pc:sldMk cId="0" sldId="417"/>
        </pc:sldMkLst>
        <pc:spChg chg="mod">
          <ac:chgData name="Camilo Daleles Rennó" userId="eac9aab033b2f962" providerId="LiveId" clId="{0EE5B7E7-5702-46AF-AE08-396B37A8AFB1}" dt="2025-05-29T14:31:05.048" v="497" actId="20577"/>
          <ac:spMkLst>
            <pc:docMk/>
            <pc:sldMk cId="0" sldId="417"/>
            <ac:spMk id="77" creationId="{00000000-0000-0000-0000-000000000000}"/>
          </ac:spMkLst>
        </pc:spChg>
      </pc:sldChg>
      <pc:sldChg chg="delSp modSp mod delAnim modAnim">
        <pc:chgData name="Camilo Daleles Rennó" userId="eac9aab033b2f962" providerId="LiveId" clId="{0EE5B7E7-5702-46AF-AE08-396B37A8AFB1}" dt="2025-05-29T14:33:03.217" v="515"/>
        <pc:sldMkLst>
          <pc:docMk/>
          <pc:sldMk cId="0" sldId="418"/>
        </pc:sldMkLst>
        <pc:spChg chg="mod">
          <ac:chgData name="Camilo Daleles Rennó" userId="eac9aab033b2f962" providerId="LiveId" clId="{0EE5B7E7-5702-46AF-AE08-396B37A8AFB1}" dt="2025-05-29T14:32:54.098" v="513" actId="20577"/>
          <ac:spMkLst>
            <pc:docMk/>
            <pc:sldMk cId="0" sldId="418"/>
            <ac:spMk id="8" creationId="{00000000-0000-0000-0000-000000000000}"/>
          </ac:spMkLst>
        </pc:spChg>
      </pc:sldChg>
      <pc:sldChg chg="delSp modSp mod delAnim modAnim">
        <pc:chgData name="Camilo Daleles Rennó" userId="eac9aab033b2f962" providerId="LiveId" clId="{0EE5B7E7-5702-46AF-AE08-396B37A8AFB1}" dt="2025-05-29T14:32:13.753" v="506"/>
        <pc:sldMkLst>
          <pc:docMk/>
          <pc:sldMk cId="0" sldId="419"/>
        </pc:sldMkLst>
        <pc:spChg chg="mod">
          <ac:chgData name="Camilo Daleles Rennó" userId="eac9aab033b2f962" providerId="LiveId" clId="{0EE5B7E7-5702-46AF-AE08-396B37A8AFB1}" dt="2025-05-29T14:32:01.347" v="503" actId="20577"/>
          <ac:spMkLst>
            <pc:docMk/>
            <pc:sldMk cId="0" sldId="419"/>
            <ac:spMk id="49" creationId="{00000000-0000-0000-0000-000000000000}"/>
          </ac:spMkLst>
        </pc:spChg>
      </pc:sldChg>
      <pc:sldChg chg="modSp modAnim">
        <pc:chgData name="Camilo Daleles Rennó" userId="eac9aab033b2f962" providerId="LiveId" clId="{0EE5B7E7-5702-46AF-AE08-396B37A8AFB1}" dt="2025-05-29T14:24:47.324" v="452"/>
        <pc:sldMkLst>
          <pc:docMk/>
          <pc:sldMk cId="0" sldId="425"/>
        </pc:sldMkLst>
        <pc:spChg chg="mod">
          <ac:chgData name="Camilo Daleles Rennó" userId="eac9aab033b2f962" providerId="LiveId" clId="{0EE5B7E7-5702-46AF-AE08-396B37A8AFB1}" dt="2025-05-29T14:04:51.510" v="26" actId="20577"/>
          <ac:spMkLst>
            <pc:docMk/>
            <pc:sldMk cId="0" sldId="425"/>
            <ac:spMk id="16" creationId="{00000000-0000-0000-0000-000000000000}"/>
          </ac:spMkLst>
        </pc:spChg>
      </pc:sldChg>
      <pc:sldChg chg="modSp mod">
        <pc:chgData name="Camilo Daleles Rennó" userId="eac9aab033b2f962" providerId="LiveId" clId="{0EE5B7E7-5702-46AF-AE08-396B37A8AFB1}" dt="2025-05-29T14:03:31.314" v="22" actId="1037"/>
        <pc:sldMkLst>
          <pc:docMk/>
          <pc:sldMk cId="0" sldId="427"/>
        </pc:sldMkLst>
        <pc:graphicFrameChg chg="mod">
          <ac:chgData name="Camilo Daleles Rennó" userId="eac9aab033b2f962" providerId="LiveId" clId="{0EE5B7E7-5702-46AF-AE08-396B37A8AFB1}" dt="2025-05-29T14:03:31.314" v="22" actId="1037"/>
          <ac:graphicFrameMkLst>
            <pc:docMk/>
            <pc:sldMk cId="0" sldId="427"/>
            <ac:graphicFrameMk id="16" creationId="{00000000-0000-0000-0000-000000000000}"/>
          </ac:graphicFrameMkLst>
        </pc:graphicFrameChg>
        <pc:graphicFrameChg chg="mod">
          <ac:chgData name="Camilo Daleles Rennó" userId="eac9aab033b2f962" providerId="LiveId" clId="{0EE5B7E7-5702-46AF-AE08-396B37A8AFB1}" dt="2025-05-29T14:03:19.245" v="13" actId="1036"/>
          <ac:graphicFrameMkLst>
            <pc:docMk/>
            <pc:sldMk cId="0" sldId="427"/>
            <ac:graphicFrameMk id="19" creationId="{00000000-0000-0000-0000-000000000000}"/>
          </ac:graphicFrameMkLst>
        </pc:graphicFrameChg>
      </pc:sldChg>
      <pc:sldChg chg="modSp modAnim">
        <pc:chgData name="Camilo Daleles Rennó" userId="eac9aab033b2f962" providerId="LiveId" clId="{0EE5B7E7-5702-46AF-AE08-396B37A8AFB1}" dt="2025-05-29T14:33:58.558" v="517" actId="20577"/>
        <pc:sldMkLst>
          <pc:docMk/>
          <pc:sldMk cId="1856718756" sldId="430"/>
        </pc:sldMkLst>
        <pc:spChg chg="mod">
          <ac:chgData name="Camilo Daleles Rennó" userId="eac9aab033b2f962" providerId="LiveId" clId="{0EE5B7E7-5702-46AF-AE08-396B37A8AFB1}" dt="2025-05-29T14:33:58.558" v="517" actId="20577"/>
          <ac:spMkLst>
            <pc:docMk/>
            <pc:sldMk cId="1856718756" sldId="430"/>
            <ac:spMk id="12" creationId="{00000000-0000-0000-0000-000000000000}"/>
          </ac:spMkLst>
        </pc:spChg>
      </pc:sldChg>
      <pc:sldChg chg="addSp delSp modSp mod modAnim">
        <pc:chgData name="Camilo Daleles Rennó" userId="eac9aab033b2f962" providerId="LiveId" clId="{0EE5B7E7-5702-46AF-AE08-396B37A8AFB1}" dt="2025-05-29T15:07:13.342" v="956"/>
        <pc:sldMkLst>
          <pc:docMk/>
          <pc:sldMk cId="2223831191" sldId="435"/>
        </pc:sldMkLst>
        <pc:spChg chg="add mod">
          <ac:chgData name="Camilo Daleles Rennó" userId="eac9aab033b2f962" providerId="LiveId" clId="{0EE5B7E7-5702-46AF-AE08-396B37A8AFB1}" dt="2025-05-29T14:48:56.100" v="714" actId="1038"/>
          <ac:spMkLst>
            <pc:docMk/>
            <pc:sldMk cId="2223831191" sldId="435"/>
            <ac:spMk id="5" creationId="{7A3C979F-1188-9406-FE00-51F5DEC355BF}"/>
          </ac:spMkLst>
        </pc:spChg>
        <pc:spChg chg="add mod">
          <ac:chgData name="Camilo Daleles Rennó" userId="eac9aab033b2f962" providerId="LiveId" clId="{0EE5B7E7-5702-46AF-AE08-396B37A8AFB1}" dt="2025-05-29T14:50:36.421" v="742" actId="1076"/>
          <ac:spMkLst>
            <pc:docMk/>
            <pc:sldMk cId="2223831191" sldId="435"/>
            <ac:spMk id="6" creationId="{75ECAAE0-1A10-8F98-9739-F2925A5DDDCA}"/>
          </ac:spMkLst>
        </pc:spChg>
        <pc:spChg chg="mod">
          <ac:chgData name="Camilo Daleles Rennó" userId="eac9aab033b2f962" providerId="LiveId" clId="{0EE5B7E7-5702-46AF-AE08-396B37A8AFB1}" dt="2025-05-29T14:49:02.004" v="715" actId="552"/>
          <ac:spMkLst>
            <pc:docMk/>
            <pc:sldMk cId="2223831191" sldId="435"/>
            <ac:spMk id="23555" creationId="{00000000-0000-0000-0000-000000000000}"/>
          </ac:spMkLst>
        </pc:spChg>
        <pc:picChg chg="add mod modCrop">
          <ac:chgData name="Camilo Daleles Rennó" userId="eac9aab033b2f962" providerId="LiveId" clId="{0EE5B7E7-5702-46AF-AE08-396B37A8AFB1}" dt="2025-05-29T14:49:02.004" v="715" actId="552"/>
          <ac:picMkLst>
            <pc:docMk/>
            <pc:sldMk cId="2223831191" sldId="435"/>
            <ac:picMk id="3" creationId="{0A509910-F56D-6BFA-2356-1349DC18A464}"/>
          </ac:picMkLst>
        </pc:picChg>
        <pc:picChg chg="add mod modCrop">
          <ac:chgData name="Camilo Daleles Rennó" userId="eac9aab033b2f962" providerId="LiveId" clId="{0EE5B7E7-5702-46AF-AE08-396B37A8AFB1}" dt="2025-05-29T14:48:56.100" v="714" actId="1038"/>
          <ac:picMkLst>
            <pc:docMk/>
            <pc:sldMk cId="2223831191" sldId="435"/>
            <ac:picMk id="4" creationId="{F3C7F616-E88D-FFD3-A285-3EE58110F858}"/>
          </ac:picMkLst>
        </pc:picChg>
      </pc:sldChg>
      <pc:sldChg chg="addSp delSp modSp mod modAnim">
        <pc:chgData name="Camilo Daleles Rennó" userId="eac9aab033b2f962" providerId="LiveId" clId="{0EE5B7E7-5702-46AF-AE08-396B37A8AFB1}" dt="2025-05-29T15:07:46.016" v="990" actId="14100"/>
        <pc:sldMkLst>
          <pc:docMk/>
          <pc:sldMk cId="1968603570" sldId="436"/>
        </pc:sldMkLst>
        <pc:spChg chg="add mod">
          <ac:chgData name="Camilo Daleles Rennó" userId="eac9aab033b2f962" providerId="LiveId" clId="{0EE5B7E7-5702-46AF-AE08-396B37A8AFB1}" dt="2025-05-29T14:59:26.514" v="879" actId="1037"/>
          <ac:spMkLst>
            <pc:docMk/>
            <pc:sldMk cId="1968603570" sldId="436"/>
            <ac:spMk id="7" creationId="{98A0C2C9-E118-7EB5-F48B-A4A1153511A1}"/>
          </ac:spMkLst>
        </pc:spChg>
        <pc:spChg chg="mod">
          <ac:chgData name="Camilo Daleles Rennó" userId="eac9aab033b2f962" providerId="LiveId" clId="{0EE5B7E7-5702-46AF-AE08-396B37A8AFB1}" dt="2025-05-29T15:07:46.016" v="990" actId="14100"/>
          <ac:spMkLst>
            <pc:docMk/>
            <pc:sldMk cId="1968603570" sldId="436"/>
            <ac:spMk id="10" creationId="{00000000-0000-0000-0000-000000000000}"/>
          </ac:spMkLst>
        </pc:spChg>
        <pc:graphicFrameChg chg="mod">
          <ac:chgData name="Camilo Daleles Rennó" userId="eac9aab033b2f962" providerId="LiveId" clId="{0EE5B7E7-5702-46AF-AE08-396B37A8AFB1}" dt="2025-05-29T14:59:26.514" v="879" actId="1037"/>
          <ac:graphicFrameMkLst>
            <pc:docMk/>
            <pc:sldMk cId="1968603570" sldId="436"/>
            <ac:graphicFrameMk id="3" creationId="{00000000-0000-0000-0000-000000000000}"/>
          </ac:graphicFrameMkLst>
        </pc:graphicFrameChg>
        <pc:graphicFrameChg chg="mod">
          <ac:chgData name="Camilo Daleles Rennó" userId="eac9aab033b2f962" providerId="LiveId" clId="{0EE5B7E7-5702-46AF-AE08-396B37A8AFB1}" dt="2025-05-29T15:04:47.290" v="946" actId="1035"/>
          <ac:graphicFrameMkLst>
            <pc:docMk/>
            <pc:sldMk cId="1968603570" sldId="436"/>
            <ac:graphicFrameMk id="4" creationId="{00000000-0000-0000-0000-000000000000}"/>
          </ac:graphicFrameMkLst>
        </pc:graphicFrameChg>
        <pc:graphicFrameChg chg="mod">
          <ac:chgData name="Camilo Daleles Rennó" userId="eac9aab033b2f962" providerId="LiveId" clId="{0EE5B7E7-5702-46AF-AE08-396B37A8AFB1}" dt="2025-05-29T14:59:26.514" v="879" actId="1037"/>
          <ac:graphicFrameMkLst>
            <pc:docMk/>
            <pc:sldMk cId="1968603570" sldId="436"/>
            <ac:graphicFrameMk id="14" creationId="{00000000-0000-0000-0000-000000000000}"/>
          </ac:graphicFrameMkLst>
        </pc:graphicFrameChg>
        <pc:graphicFrameChg chg="mod">
          <ac:chgData name="Camilo Daleles Rennó" userId="eac9aab033b2f962" providerId="LiveId" clId="{0EE5B7E7-5702-46AF-AE08-396B37A8AFB1}" dt="2025-05-29T15:04:47.290" v="946" actId="1035"/>
          <ac:graphicFrameMkLst>
            <pc:docMk/>
            <pc:sldMk cId="1968603570" sldId="436"/>
            <ac:graphicFrameMk id="15" creationId="{00000000-0000-0000-0000-000000000000}"/>
          </ac:graphicFrameMkLst>
        </pc:graphicFrameChg>
        <pc:picChg chg="add mod ord modCrop">
          <ac:chgData name="Camilo Daleles Rennó" userId="eac9aab033b2f962" providerId="LiveId" clId="{0EE5B7E7-5702-46AF-AE08-396B37A8AFB1}" dt="2025-05-29T15:01:33.204" v="917" actId="1036"/>
          <ac:picMkLst>
            <pc:docMk/>
            <pc:sldMk cId="1968603570" sldId="436"/>
            <ac:picMk id="5" creationId="{776144BD-06E6-A191-959C-6FCAA12E6C90}"/>
          </ac:picMkLst>
        </pc:picChg>
      </pc:sldChg>
      <pc:sldChg chg="modSp">
        <pc:chgData name="Camilo Daleles Rennó" userId="eac9aab033b2f962" providerId="LiveId" clId="{0EE5B7E7-5702-46AF-AE08-396B37A8AFB1}" dt="2025-05-29T14:02:09.026" v="3" actId="14100"/>
        <pc:sldMkLst>
          <pc:docMk/>
          <pc:sldMk cId="4042888700" sldId="440"/>
        </pc:sldMkLst>
        <pc:spChg chg="mod">
          <ac:chgData name="Camilo Daleles Rennó" userId="eac9aab033b2f962" providerId="LiveId" clId="{0EE5B7E7-5702-46AF-AE08-396B37A8AFB1}" dt="2025-05-29T14:02:09.026" v="3" actId="14100"/>
          <ac:spMkLst>
            <pc:docMk/>
            <pc:sldMk cId="4042888700" sldId="440"/>
            <ac:spMk id="92" creationId="{00000000-0000-0000-0000-000000000000}"/>
          </ac:spMkLst>
        </pc:spChg>
      </pc:sldChg>
      <pc:sldChg chg="modSp">
        <pc:chgData name="Camilo Daleles Rennó" userId="eac9aab033b2f962" providerId="LiveId" clId="{0EE5B7E7-5702-46AF-AE08-396B37A8AFB1}" dt="2025-05-29T14:00:55.827" v="1" actId="20577"/>
        <pc:sldMkLst>
          <pc:docMk/>
          <pc:sldMk cId="3275026059" sldId="441"/>
        </pc:sldMkLst>
        <pc:spChg chg="mod">
          <ac:chgData name="Camilo Daleles Rennó" userId="eac9aab033b2f962" providerId="LiveId" clId="{0EE5B7E7-5702-46AF-AE08-396B37A8AFB1}" dt="2025-05-29T14:00:55.827" v="1" actId="20577"/>
          <ac:spMkLst>
            <pc:docMk/>
            <pc:sldMk cId="3275026059" sldId="441"/>
            <ac:spMk id="185" creationId="{00000000-0000-0000-0000-000000000000}"/>
          </ac:spMkLst>
        </pc:spChg>
      </pc:sldChg>
      <pc:sldChg chg="modSp">
        <pc:chgData name="Camilo Daleles Rennó" userId="eac9aab033b2f962" providerId="LiveId" clId="{0EE5B7E7-5702-46AF-AE08-396B37A8AFB1}" dt="2025-05-29T14:01:43.099" v="2" actId="404"/>
        <pc:sldMkLst>
          <pc:docMk/>
          <pc:sldMk cId="4077256080" sldId="442"/>
        </pc:sldMkLst>
        <pc:spChg chg="mod">
          <ac:chgData name="Camilo Daleles Rennó" userId="eac9aab033b2f962" providerId="LiveId" clId="{0EE5B7E7-5702-46AF-AE08-396B37A8AFB1}" dt="2025-05-29T14:01:43.099" v="2" actId="404"/>
          <ac:spMkLst>
            <pc:docMk/>
            <pc:sldMk cId="4077256080" sldId="442"/>
            <ac:spMk id="32" creationId="{00000000-0000-0000-0000-000000000000}"/>
          </ac:spMkLst>
        </pc:spChg>
      </pc:sldChg>
      <pc:sldChg chg="modSp">
        <pc:chgData name="Camilo Daleles Rennó" userId="eac9aab033b2f962" providerId="LiveId" clId="{0EE5B7E7-5702-46AF-AE08-396B37A8AFB1}" dt="2025-05-29T14:29:35.070" v="494" actId="20577"/>
        <pc:sldMkLst>
          <pc:docMk/>
          <pc:sldMk cId="2842428257" sldId="445"/>
        </pc:sldMkLst>
        <pc:spChg chg="mod">
          <ac:chgData name="Camilo Daleles Rennó" userId="eac9aab033b2f962" providerId="LiveId" clId="{0EE5B7E7-5702-46AF-AE08-396B37A8AFB1}" dt="2025-05-29T14:29:35.070" v="494" actId="20577"/>
          <ac:spMkLst>
            <pc:docMk/>
            <pc:sldMk cId="2842428257" sldId="445"/>
            <ac:spMk id="7" creationId="{00000000-0000-0000-0000-000000000000}"/>
          </ac:spMkLst>
        </pc:spChg>
      </pc:sldChg>
      <pc:sldChg chg="addSp delSp modSp add mod delAnim modAnim">
        <pc:chgData name="Camilo Daleles Rennó" userId="eac9aab033b2f962" providerId="LiveId" clId="{0EE5B7E7-5702-46AF-AE08-396B37A8AFB1}" dt="2025-05-29T15:04:58.996" v="955" actId="1035"/>
        <pc:sldMkLst>
          <pc:docMk/>
          <pc:sldMk cId="2851275245" sldId="447"/>
        </pc:sldMkLst>
        <pc:spChg chg="add mod">
          <ac:chgData name="Camilo Daleles Rennó" userId="eac9aab033b2f962" providerId="LiveId" clId="{0EE5B7E7-5702-46AF-AE08-396B37A8AFB1}" dt="2025-05-29T15:00:30.455" v="892" actId="20577"/>
          <ac:spMkLst>
            <pc:docMk/>
            <pc:sldMk cId="2851275245" sldId="447"/>
            <ac:spMk id="5" creationId="{7D0E58B1-8B60-6614-8F08-BDC663D42FCC}"/>
          </ac:spMkLst>
        </pc:spChg>
        <pc:spChg chg="add mod">
          <ac:chgData name="Camilo Daleles Rennó" userId="eac9aab033b2f962" providerId="LiveId" clId="{0EE5B7E7-5702-46AF-AE08-396B37A8AFB1}" dt="2025-05-29T15:03:24.920" v="940"/>
          <ac:spMkLst>
            <pc:docMk/>
            <pc:sldMk cId="2851275245" sldId="447"/>
            <ac:spMk id="16" creationId="{9ACC93CA-9E99-9556-1D4F-44D3121BE890}"/>
          </ac:spMkLst>
        </pc:spChg>
        <pc:graphicFrameChg chg="add mod">
          <ac:chgData name="Camilo Daleles Rennó" userId="eac9aab033b2f962" providerId="LiveId" clId="{0EE5B7E7-5702-46AF-AE08-396B37A8AFB1}" dt="2025-05-29T15:04:54.656" v="950" actId="1035"/>
          <ac:graphicFrameMkLst>
            <pc:docMk/>
            <pc:sldMk cId="2851275245" sldId="447"/>
            <ac:graphicFrameMk id="9" creationId="{930777DA-D78F-476C-2AC5-13D0B5DA934C}"/>
          </ac:graphicFrameMkLst>
        </pc:graphicFrameChg>
        <pc:graphicFrameChg chg="add mod">
          <ac:chgData name="Camilo Daleles Rennó" userId="eac9aab033b2f962" providerId="LiveId" clId="{0EE5B7E7-5702-46AF-AE08-396B37A8AFB1}" dt="2025-05-29T15:04:58.996" v="955" actId="1035"/>
          <ac:graphicFrameMkLst>
            <pc:docMk/>
            <pc:sldMk cId="2851275245" sldId="447"/>
            <ac:graphicFrameMk id="11" creationId="{463ECB69-A4B3-137C-20CF-DDFE9583931C}"/>
          </ac:graphicFrameMkLst>
        </pc:graphicFrameChg>
        <pc:graphicFrameChg chg="add mod">
          <ac:chgData name="Camilo Daleles Rennó" userId="eac9aab033b2f962" providerId="LiveId" clId="{0EE5B7E7-5702-46AF-AE08-396B37A8AFB1}" dt="2025-05-29T15:04:54.656" v="950" actId="1035"/>
          <ac:graphicFrameMkLst>
            <pc:docMk/>
            <pc:sldMk cId="2851275245" sldId="447"/>
            <ac:graphicFrameMk id="12" creationId="{0B04774D-4C0B-97A2-2AED-58A3F0AFB69C}"/>
          </ac:graphicFrameMkLst>
        </pc:graphicFrameChg>
        <pc:graphicFrameChg chg="add mod">
          <ac:chgData name="Camilo Daleles Rennó" userId="eac9aab033b2f962" providerId="LiveId" clId="{0EE5B7E7-5702-46AF-AE08-396B37A8AFB1}" dt="2025-05-29T15:04:58.996" v="955" actId="1035"/>
          <ac:graphicFrameMkLst>
            <pc:docMk/>
            <pc:sldMk cId="2851275245" sldId="447"/>
            <ac:graphicFrameMk id="13" creationId="{B5554184-2B17-5776-DA5A-CC830468F6CC}"/>
          </ac:graphicFrameMkLst>
        </pc:graphicFrameChg>
        <pc:picChg chg="add mod ord modCrop">
          <ac:chgData name="Camilo Daleles Rennó" userId="eac9aab033b2f962" providerId="LiveId" clId="{0EE5B7E7-5702-46AF-AE08-396B37A8AFB1}" dt="2025-05-29T15:01:45.348" v="921" actId="732"/>
          <ac:picMkLst>
            <pc:docMk/>
            <pc:sldMk cId="2851275245" sldId="447"/>
            <ac:picMk id="7" creationId="{20D4574A-06A1-46DC-4981-EF64634CC186}"/>
          </ac:picMkLst>
        </pc:picChg>
      </pc:sldChg>
    </pc:docChg>
  </pc:docChgLst>
  <pc:docChgLst>
    <pc:chgData name="Camilo Daleles Rennó" userId="eac9aab033b2f962" providerId="LiveId" clId="{498CFE35-DB7B-40A7-9FCE-1689D0E82199}"/>
    <pc:docChg chg="modSld">
      <pc:chgData name="Camilo Daleles Rennó" userId="eac9aab033b2f962" providerId="LiveId" clId="{498CFE35-DB7B-40A7-9FCE-1689D0E82199}" dt="2025-05-07T16:25:35.147" v="1" actId="20577"/>
      <pc:docMkLst>
        <pc:docMk/>
      </pc:docMkLst>
      <pc:sldChg chg="modSp mod">
        <pc:chgData name="Camilo Daleles Rennó" userId="eac9aab033b2f962" providerId="LiveId" clId="{498CFE35-DB7B-40A7-9FCE-1689D0E82199}" dt="2025-05-07T16:25:35.147" v="1" actId="20577"/>
        <pc:sldMkLst>
          <pc:docMk/>
          <pc:sldMk cId="0" sldId="394"/>
        </pc:sldMkLst>
        <pc:spChg chg="mod">
          <ac:chgData name="Camilo Daleles Rennó" userId="eac9aab033b2f962" providerId="LiveId" clId="{498CFE35-DB7B-40A7-9FCE-1689D0E82199}" dt="2025-05-07T16:25:35.147" v="1" actId="20577"/>
          <ac:spMkLst>
            <pc:docMk/>
            <pc:sldMk cId="0" sldId="394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CC9FD31-5BFA-41EA-8D54-544582926B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44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D77080A-DDEC-49F2-A5AC-E82D0AF935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965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82064D-0BC0-4D24-9D25-5D1C6C91757F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8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B90B3-864A-47C1-AF09-E395EB41301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5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8B56F-FFAF-423F-A377-778F9CAB005A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3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5CEB96-72AF-4BD2-8941-224348F72B18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72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8E3B14-A15F-43C1-B36D-4FD72EEF465B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BDAD4-3E2F-412B-92C6-02123D6B9D6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21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7BEC4-65B5-64B8-F2A4-CF344CC52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0F32D8C5-A7EA-7710-0181-B5DC9ABEC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BDAD4-3E2F-412B-92C6-02123D6B9D6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sp>
        <p:nvSpPr>
          <p:cNvPr id="38915" name="Rectangle 1026">
            <a:extLst>
              <a:ext uri="{FF2B5EF4-FFF2-40B4-BE49-F238E27FC236}">
                <a16:creationId xmlns:a16="http://schemas.microsoft.com/office/drawing/2014/main" id="{C64F35B2-4443-63A4-37B5-8BE072381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>
            <a:extLst>
              <a:ext uri="{FF2B5EF4-FFF2-40B4-BE49-F238E27FC236}">
                <a16:creationId xmlns:a16="http://schemas.microsoft.com/office/drawing/2014/main" id="{45886968-5A27-3393-F0EE-F978C6527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41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376C5-7887-4B8D-8099-9D53246F676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26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4FD4A4-223F-4CD9-8869-0EFE446113ED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89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4FD4A4-223F-4CD9-8869-0EFE446113ED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5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D508E-098B-4E10-9B95-E5C0E58321D1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3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82064D-0BC0-4D24-9D25-5D1C6C91757F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25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D508E-098B-4E10-9B95-E5C0E58321D1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93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C4759-3F57-411F-AD50-225D704799D9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46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41A9F-85F9-4BBD-AC98-47F3962DD4F6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40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D67CFA-F563-4F4B-9A83-418A96A27D90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08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CA250-9EED-42FF-B49F-C1DB0BF185C5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06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A92A4E-DFD3-453E-8325-E9B6692DFD69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11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7228C2-E887-4ADF-974F-537C133834B9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18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BFAC0-348A-4F06-9D71-085657506041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30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3B3DE-FB70-480F-B177-6B70407D3CC5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6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C4759-3F57-411F-AD50-225D704799D9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0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AD756-625F-428D-A8F4-E35AC240595A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0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BAE8BA-8033-40A8-A1E3-C8963F0FD00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1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28FAAC-F888-4713-9264-40F77FC37020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6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28FAAC-F888-4713-9264-40F77FC37020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1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5D47F-70DD-42BC-8A0A-434975470B94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B46A4-736C-4DEA-B234-50D11F5578C9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5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FDA6-8897-4872-9FEC-9AFE55002F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2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94E8-258E-4058-AEF2-E83A101077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69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F42B0-B2B6-4E9C-AFB1-559EA40C2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16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2982-3C7D-49A7-982F-2BAE712D62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6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FA8C5C0-11FE-4139-9B30-7E56A671730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728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98AE-DBBC-4019-B3F8-69284CC6EC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84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033D-2DAC-4AE5-BC55-D2C6E7A98A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24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2AC8D-D31D-4D3E-BC4F-F941FA6329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90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5E39-D6C8-4035-B253-82EB72230A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6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C319D-C3FB-49C7-A593-B793E657E1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6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5D23-0F55-42EC-9A94-EA102F49AD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20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A89C7-087D-405B-9110-1C95FE87B3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69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61B591D-306C-401F-BC82-EC5647FE32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9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enno.github.io/Estatistica/" TargetMode="External"/><Relationship Id="rId2" Type="http://schemas.openxmlformats.org/officeDocument/2006/relationships/hyperlink" Target="http://urlib.net/8JMKD2USNRW34T/4D6DMD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4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64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65.wmf"/><Relationship Id="rId2" Type="http://schemas.openxmlformats.org/officeDocument/2006/relationships/notesSlide" Target="../notesSlides/notesSlide16.xml"/><Relationship Id="rId16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64.wmf"/><Relationship Id="rId10" Type="http://schemas.openxmlformats.org/officeDocument/2006/relationships/image" Target="../media/image37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6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6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7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113.wmf"/><Relationship Id="rId7" Type="http://schemas.openxmlformats.org/officeDocument/2006/relationships/image" Target="../media/image115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11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80.bin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8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29.wmf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8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2.wmf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8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115.wmf"/><Relationship Id="rId7" Type="http://schemas.openxmlformats.org/officeDocument/2006/relationships/image" Target="../media/image133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3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90.bin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139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9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90.bin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139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9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16.wmf"/><Relationship Id="rId26" Type="http://schemas.openxmlformats.org/officeDocument/2006/relationships/image" Target="../media/image19.wmf"/><Relationship Id="rId39" Type="http://schemas.openxmlformats.org/officeDocument/2006/relationships/oleObject" Target="../embeddings/oleObject31.bin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23.wm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8.bin"/><Relationship Id="rId38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wmf"/><Relationship Id="rId20" Type="http://schemas.openxmlformats.org/officeDocument/2006/relationships/oleObject" Target="../embeddings/oleObject21.bin"/><Relationship Id="rId29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18.wmf"/><Relationship Id="rId32" Type="http://schemas.openxmlformats.org/officeDocument/2006/relationships/image" Target="../media/image22.wmf"/><Relationship Id="rId37" Type="http://schemas.openxmlformats.org/officeDocument/2006/relationships/oleObject" Target="../embeddings/oleObject30.bin"/><Relationship Id="rId40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0.wmf"/><Relationship Id="rId36" Type="http://schemas.openxmlformats.org/officeDocument/2006/relationships/image" Target="../media/image24.wmf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7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4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21.wmf"/><Relationship Id="rId35" Type="http://schemas.openxmlformats.org/officeDocument/2006/relationships/oleObject" Target="../embeddings/oleObject29.bin"/><Relationship Id="rId8" Type="http://schemas.openxmlformats.org/officeDocument/2006/relationships/image" Target="../media/image11.wmf"/><Relationship Id="rId3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7.wmf"/><Relationship Id="rId17" Type="http://schemas.openxmlformats.org/officeDocument/2006/relationships/image" Target="../media/image38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/>
              <a:t>SER 204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Componentes Principais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CCA5A0C-23B1-771A-7FA3-4B6E58A8F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03913"/>
            <a:ext cx="4487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Tahoma" panose="020B0604030504040204" pitchFamily="34" charset="0"/>
                <a:cs typeface="+mn-cs"/>
              </a:rPr>
              <a:t>Camilo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Daleles</a:t>
            </a:r>
            <a:r>
              <a:rPr lang="pt-BR" sz="1800" kern="0" dirty="0">
                <a:latin typeface="Tahoma" panose="020B0604030504040204" pitchFamily="34" charset="0"/>
                <a:cs typeface="+mn-cs"/>
              </a:rPr>
              <a:t>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Rennó</a:t>
            </a:r>
            <a:endParaRPr lang="pt-BR" sz="1800" kern="0" dirty="0">
              <a:latin typeface="Tahoma" panose="020B0604030504040204" pitchFamily="34" charset="0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acesso do conteúdo do curso em </a:t>
            </a:r>
            <a:r>
              <a:rPr lang="pt-BR" sz="1200" kern="0" dirty="0" err="1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Bibdigital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INPE</a:t>
            </a:r>
            <a:r>
              <a:rPr lang="pt-BR" sz="1200" kern="0" dirty="0">
                <a:latin typeface="Arial Unicode MS" pitchFamily="34" charset="-128"/>
              </a:rPr>
              <a:t> ou 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pt-BR" sz="12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/>
          <p:cNvGraphicFramePr>
            <a:graphicFrameLocks noChangeAspect="1"/>
          </p:cNvGraphicFramePr>
          <p:nvPr/>
        </p:nvGraphicFramePr>
        <p:xfrm>
          <a:off x="814388" y="5924550"/>
          <a:ext cx="11001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647700" imgH="228600" progId="Equation.3">
                  <p:embed/>
                </p:oleObj>
              </mc:Choice>
              <mc:Fallback>
                <p:oleObj name="Equação" r:id="rId3" imgW="647700" imgH="228600" progId="Equation.3">
                  <p:embed/>
                  <p:pic>
                    <p:nvPicPr>
                      <p:cNvPr id="24" name="Objeto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5924550"/>
                        <a:ext cx="11001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/>
        </p:nvGraphicFramePr>
        <p:xfrm>
          <a:off x="838200" y="4710113"/>
          <a:ext cx="17684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5" imgW="1040948" imgH="228501" progId="Equation.3">
                  <p:embed/>
                </p:oleObj>
              </mc:Choice>
              <mc:Fallback>
                <p:oleObj name="Equação" r:id="rId5" imgW="1040948" imgH="228501" progId="Equation.3">
                  <p:embed/>
                  <p:pic>
                    <p:nvPicPr>
                      <p:cNvPr id="22" name="Obje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10113"/>
                        <a:ext cx="17684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/>
        </p:nvGraphicFramePr>
        <p:xfrm>
          <a:off x="841375" y="3273425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7" imgW="761669" imgH="253890" progId="Equation.3">
                  <p:embed/>
                </p:oleObj>
              </mc:Choice>
              <mc:Fallback>
                <p:oleObj name="Equação" r:id="rId7" imgW="761669" imgH="253890" progId="Equation.3">
                  <p:embed/>
                  <p:pic>
                    <p:nvPicPr>
                      <p:cNvPr id="20" name="Objeto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3273425"/>
                        <a:ext cx="1295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to 1"/>
          <p:cNvGraphicFramePr>
            <a:graphicFrameLocks noChangeAspect="1"/>
          </p:cNvGraphicFramePr>
          <p:nvPr/>
        </p:nvGraphicFramePr>
        <p:xfrm>
          <a:off x="874713" y="2178050"/>
          <a:ext cx="11017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9" imgW="647419" imgH="215806" progId="Equation.3">
                  <p:embed/>
                </p:oleObj>
              </mc:Choice>
              <mc:Fallback>
                <p:oleObj name="Equação" r:id="rId9" imgW="647419" imgH="215806" progId="Equation.3">
                  <p:embed/>
                  <p:pic>
                    <p:nvPicPr>
                      <p:cNvPr id="8197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178050"/>
                        <a:ext cx="11017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to 17"/>
          <p:cNvGraphicFramePr>
            <a:graphicFrameLocks noChangeAspect="1"/>
          </p:cNvGraphicFramePr>
          <p:nvPr/>
        </p:nvGraphicFramePr>
        <p:xfrm>
          <a:off x="2513013" y="2178050"/>
          <a:ext cx="15541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1" imgW="914003" imgH="215806" progId="Equation.3">
                  <p:embed/>
                </p:oleObj>
              </mc:Choice>
              <mc:Fallback>
                <p:oleObj name="Equação" r:id="rId11" imgW="914003" imgH="215806" progId="Equation.3">
                  <p:embed/>
                  <p:pic>
                    <p:nvPicPr>
                      <p:cNvPr id="8198" name="Obje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2178050"/>
                        <a:ext cx="15541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to 18"/>
          <p:cNvGraphicFramePr>
            <a:graphicFrameLocks noChangeAspect="1"/>
          </p:cNvGraphicFramePr>
          <p:nvPr/>
        </p:nvGraphicFramePr>
        <p:xfrm>
          <a:off x="5143500" y="2189163"/>
          <a:ext cx="7112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3" imgW="418918" imgH="203112" progId="Equation.3">
                  <p:embed/>
                </p:oleObj>
              </mc:Choice>
              <mc:Fallback>
                <p:oleObj name="Equação" r:id="rId13" imgW="418918" imgH="203112" progId="Equation.3">
                  <p:embed/>
                  <p:pic>
                    <p:nvPicPr>
                      <p:cNvPr id="8199" name="Obje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189163"/>
                        <a:ext cx="71120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Cálculo dos Autovalores e </a:t>
            </a:r>
            <a:r>
              <a:rPr lang="pt-BR" dirty="0" err="1"/>
              <a:t>Autovetores</a:t>
            </a:r>
            <a:endParaRPr lang="pt-BR" dirty="0"/>
          </a:p>
        </p:txBody>
      </p:sp>
      <p:sp>
        <p:nvSpPr>
          <p:cNvPr id="8201" name="Text Box 4"/>
          <p:cNvSpPr txBox="1">
            <a:spLocks noChangeArrowheads="1"/>
          </p:cNvSpPr>
          <p:nvPr/>
        </p:nvSpPr>
        <p:spPr bwMode="auto">
          <a:xfrm>
            <a:off x="428625" y="1460500"/>
            <a:ext cx="821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Os autovalores (</a:t>
            </a:r>
            <a:r>
              <a:rPr lang="pt-BR" altLang="pt-BR" sz="1600" b="1" dirty="0">
                <a:latin typeface="Tahoma" panose="020B0604030504040204" pitchFamily="34" charset="0"/>
                <a:sym typeface="Symbol" pitchFamily="18" charset="2"/>
              </a:rPr>
              <a:t></a:t>
            </a:r>
            <a:r>
              <a:rPr lang="pt-BR" altLang="pt-BR" sz="1600" dirty="0">
                <a:latin typeface="Tahoma" panose="020B0604030504040204" pitchFamily="34" charset="0"/>
              </a:rPr>
              <a:t>)  e autovetores (</a:t>
            </a:r>
            <a:r>
              <a:rPr lang="pt-BR" altLang="pt-BR" sz="1600" b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 são obtidos de modo a satisfazer a seguintes condições:</a:t>
            </a:r>
          </a:p>
        </p:txBody>
      </p:sp>
      <p:sp>
        <p:nvSpPr>
          <p:cNvPr id="8202" name="Retângulo 24"/>
          <p:cNvSpPr>
            <a:spLocks noChangeArrowheads="1"/>
          </p:cNvSpPr>
          <p:nvPr/>
        </p:nvSpPr>
        <p:spPr bwMode="auto">
          <a:xfrm>
            <a:off x="2044700" y="2211388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ou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28625" y="2798763"/>
            <a:ext cx="5214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os autovetores </a:t>
            </a:r>
            <a:r>
              <a:rPr lang="pt-BR" altLang="pt-BR" sz="1600" b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 são não nulos, então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57438" y="3298825"/>
            <a:ext cx="600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gera um polinômio de grau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 cujas raízes representam os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 autovalores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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sp>
        <p:nvSpPr>
          <p:cNvPr id="8205" name="Retângulo 27"/>
          <p:cNvSpPr>
            <a:spLocks noChangeArrowheads="1"/>
          </p:cNvSpPr>
          <p:nvPr/>
        </p:nvSpPr>
        <p:spPr bwMode="auto">
          <a:xfrm>
            <a:off x="4411663" y="2189163"/>
            <a:ext cx="731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sendo</a:t>
            </a:r>
          </a:p>
        </p:txBody>
      </p:sp>
      <p:sp>
        <p:nvSpPr>
          <p:cNvPr id="8206" name="Retângulo 28"/>
          <p:cNvSpPr>
            <a:spLocks noChangeArrowheads="1"/>
          </p:cNvSpPr>
          <p:nvPr/>
        </p:nvSpPr>
        <p:spPr bwMode="auto">
          <a:xfrm>
            <a:off x="6108700" y="2189163"/>
            <a:ext cx="24202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(autovetores ortogonais)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28625" y="3997325"/>
            <a:ext cx="832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Ordenam-se os autovalores do maior para o menor e para cada autovalor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</a:t>
            </a:r>
            <a:r>
              <a:rPr lang="pt-BR" altLang="pt-BR" sz="1600" i="1" baseline="-25000" dirty="0">
                <a:latin typeface="Times New Roman" charset="0"/>
                <a:cs typeface="Times New Roman" charset="0"/>
              </a:rPr>
              <a:t>k</a:t>
            </a:r>
            <a:r>
              <a:rPr lang="pt-BR" altLang="pt-BR" sz="1600" dirty="0">
                <a:latin typeface="Tahoma" panose="020B0604030504040204" pitchFamily="34" charset="0"/>
              </a:rPr>
              <a:t>, calcula-se o autovetor </a:t>
            </a:r>
            <a:r>
              <a:rPr lang="pt-BR" altLang="pt-BR" sz="1600" b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i="1" baseline="-25000" dirty="0">
                <a:latin typeface="Times New Roman" charset="0"/>
                <a:cs typeface="Times New Roman" charset="0"/>
              </a:rPr>
              <a:t>k </a:t>
            </a:r>
            <a:r>
              <a:rPr lang="pt-BR" altLang="pt-BR" sz="1600" dirty="0">
                <a:latin typeface="Tahoma" panose="020B0604030504040204" pitchFamily="34" charset="0"/>
              </a:rPr>
              <a:t> de modo que: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28625" y="5192713"/>
            <a:ext cx="839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Assim, os valores transformados para a componente principal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k</a:t>
            </a:r>
            <a:r>
              <a:rPr lang="pt-BR" altLang="pt-BR" sz="1600" dirty="0">
                <a:latin typeface="Tahoma" panose="020B0604030504040204" pitchFamily="34" charset="0"/>
              </a:rPr>
              <a:t> são calculados a partir da matriz </a:t>
            </a:r>
            <a:r>
              <a:rPr lang="pt-BR" altLang="pt-BR" sz="1600" b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405BD-EFE8-4643-A55C-746C24D5E591}" type="slidenum">
              <a:rPr lang="pt-BR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</a:t>
            </a:r>
          </a:p>
        </p:txBody>
      </p:sp>
      <p:graphicFrame>
        <p:nvGraphicFramePr>
          <p:cNvPr id="8196" name="Objeto 16"/>
          <p:cNvGraphicFramePr>
            <a:graphicFrameLocks noChangeAspect="1"/>
          </p:cNvGraphicFramePr>
          <p:nvPr/>
        </p:nvGraphicFramePr>
        <p:xfrm>
          <a:off x="755650" y="2708275"/>
          <a:ext cx="3276600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2730500" imgH="1422400" progId="Equation.3">
                  <p:embed/>
                </p:oleObj>
              </mc:Choice>
              <mc:Fallback>
                <p:oleObj name="Equação" r:id="rId3" imgW="2730500" imgH="1422400" progId="Equation.3">
                  <p:embed/>
                  <p:pic>
                    <p:nvPicPr>
                      <p:cNvPr id="8196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708275"/>
                        <a:ext cx="3276600" cy="170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to 17"/>
          <p:cNvGraphicFramePr>
            <a:graphicFrameLocks noChangeAspect="1"/>
          </p:cNvGraphicFramePr>
          <p:nvPr/>
        </p:nvGraphicFramePr>
        <p:xfrm>
          <a:off x="755650" y="4508500"/>
          <a:ext cx="7880350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5" imgW="6565900" imgH="1206500" progId="Equation.3">
                  <p:embed/>
                </p:oleObj>
              </mc:Choice>
              <mc:Fallback>
                <p:oleObj name="Equação" r:id="rId5" imgW="6565900" imgH="1206500" progId="Equation.3">
                  <p:embed/>
                  <p:pic>
                    <p:nvPicPr>
                      <p:cNvPr id="8197" name="Obje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08500"/>
                        <a:ext cx="7880350" cy="144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to 20"/>
          <p:cNvGraphicFramePr>
            <a:graphicFrameLocks noChangeAspect="1"/>
          </p:cNvGraphicFramePr>
          <p:nvPr/>
        </p:nvGraphicFramePr>
        <p:xfrm>
          <a:off x="736600" y="6475413"/>
          <a:ext cx="29718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7" imgW="2476500" imgH="228600" progId="Equation.3">
                  <p:embed/>
                </p:oleObj>
              </mc:Choice>
              <mc:Fallback>
                <p:oleObj name="Equação" r:id="rId7" imgW="2476500" imgH="228600" progId="Equation.3">
                  <p:embed/>
                  <p:pic>
                    <p:nvPicPr>
                      <p:cNvPr id="8199" name="Obje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6475413"/>
                        <a:ext cx="297180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tângulo 22"/>
          <p:cNvSpPr>
            <a:spLocks noChangeArrowheads="1"/>
          </p:cNvSpPr>
          <p:nvPr/>
        </p:nvSpPr>
        <p:spPr bwMode="auto">
          <a:xfrm>
            <a:off x="684213" y="6051550"/>
            <a:ext cx="4287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Encontrando as raízes do polinômio, tem-se</a:t>
            </a:r>
          </a:p>
        </p:txBody>
      </p:sp>
      <p:graphicFrame>
        <p:nvGraphicFramePr>
          <p:cNvPr id="9223" name="Objeto 16"/>
          <p:cNvGraphicFramePr>
            <a:graphicFrameLocks noChangeAspect="1"/>
          </p:cNvGraphicFramePr>
          <p:nvPr/>
        </p:nvGraphicFramePr>
        <p:xfrm>
          <a:off x="1998663" y="1400175"/>
          <a:ext cx="19970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9" imgW="1663700" imgH="711200" progId="Equation.3">
                  <p:embed/>
                </p:oleObj>
              </mc:Choice>
              <mc:Fallback>
                <p:oleObj name="Equação" r:id="rId9" imgW="1663700" imgH="711200" progId="Equation.3">
                  <p:embed/>
                  <p:pic>
                    <p:nvPicPr>
                      <p:cNvPr id="9223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1400175"/>
                        <a:ext cx="199707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tângulo 22"/>
          <p:cNvSpPr>
            <a:spLocks noChangeArrowheads="1"/>
          </p:cNvSpPr>
          <p:nvPr/>
        </p:nvSpPr>
        <p:spPr bwMode="auto">
          <a:xfrm>
            <a:off x="684213" y="1628775"/>
            <a:ext cx="1431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Suponha que 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684213" y="2314575"/>
            <a:ext cx="1571625" cy="339725"/>
            <a:chOff x="683568" y="2314972"/>
            <a:chExt cx="1571476" cy="338554"/>
          </a:xfrm>
        </p:grpSpPr>
        <p:graphicFrame>
          <p:nvGraphicFramePr>
            <p:cNvPr id="9227" name="Objeto 19"/>
            <p:cNvGraphicFramePr>
              <a:graphicFrameLocks noChangeAspect="1"/>
            </p:cNvGraphicFramePr>
            <p:nvPr/>
          </p:nvGraphicFramePr>
          <p:xfrm>
            <a:off x="1340644" y="2335709"/>
            <a:ext cx="914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1" imgW="761669" imgH="253890" progId="Equation.3">
                    <p:embed/>
                  </p:oleObj>
                </mc:Choice>
                <mc:Fallback>
                  <p:oleObj name="Equação" r:id="rId11" imgW="761669" imgH="253890" progId="Equation.3">
                    <p:embed/>
                    <p:pic>
                      <p:nvPicPr>
                        <p:cNvPr id="9227" name="Objeto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644" y="2335709"/>
                          <a:ext cx="9144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8" name="Retângulo 22"/>
            <p:cNvSpPr>
              <a:spLocks noChangeArrowheads="1"/>
            </p:cNvSpPr>
            <p:nvPr/>
          </p:nvSpPr>
          <p:spPr bwMode="auto">
            <a:xfrm>
              <a:off x="683568" y="2314972"/>
              <a:ext cx="7296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Então</a:t>
              </a:r>
            </a:p>
          </p:txBody>
        </p:sp>
      </p:grp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D898-600C-4305-9F4C-09885B1176B6}" type="slidenum">
              <a:rPr lang="pt-BR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</a:t>
            </a:r>
          </a:p>
        </p:txBody>
      </p:sp>
      <p:graphicFrame>
        <p:nvGraphicFramePr>
          <p:cNvPr id="9219" name="Objeto 16"/>
          <p:cNvGraphicFramePr>
            <a:graphicFrameLocks noChangeAspect="1"/>
          </p:cNvGraphicFramePr>
          <p:nvPr/>
        </p:nvGraphicFramePr>
        <p:xfrm>
          <a:off x="628650" y="2184400"/>
          <a:ext cx="30654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52400" imgH="711000" progId="Equation.DSMT4">
                  <p:embed/>
                </p:oleObj>
              </mc:Choice>
              <mc:Fallback>
                <p:oleObj name="Equation" r:id="rId3" imgW="2552400" imgH="711000" progId="Equation.DSMT4">
                  <p:embed/>
                  <p:pic>
                    <p:nvPicPr>
                      <p:cNvPr id="9219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184400"/>
                        <a:ext cx="30654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tângulo 22"/>
          <p:cNvSpPr>
            <a:spLocks noChangeArrowheads="1"/>
          </p:cNvSpPr>
          <p:nvPr/>
        </p:nvSpPr>
        <p:spPr bwMode="auto">
          <a:xfrm>
            <a:off x="341313" y="1463675"/>
            <a:ext cx="774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Agora, para cada autovalor, calcula-se o autovetor correspondente de modo que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Demonstrando para o primeiro autovalor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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= 5,7517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9221" name="Objeto 9"/>
          <p:cNvGraphicFramePr>
            <a:graphicFrameLocks noChangeAspect="1"/>
          </p:cNvGraphicFramePr>
          <p:nvPr/>
        </p:nvGraphicFramePr>
        <p:xfrm>
          <a:off x="4144963" y="2200275"/>
          <a:ext cx="23780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080" imgH="685800" progId="Equation.DSMT4">
                  <p:embed/>
                </p:oleObj>
              </mc:Choice>
              <mc:Fallback>
                <p:oleObj name="Equation" r:id="rId5" imgW="1981080" imgH="685800" progId="Equation.DSMT4">
                  <p:embed/>
                  <p:pic>
                    <p:nvPicPr>
                      <p:cNvPr id="9221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200275"/>
                        <a:ext cx="2378075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to 12"/>
          <p:cNvGraphicFramePr>
            <a:graphicFrameLocks noChangeAspect="1"/>
          </p:cNvGraphicFramePr>
          <p:nvPr/>
        </p:nvGraphicFramePr>
        <p:xfrm>
          <a:off x="722313" y="5661025"/>
          <a:ext cx="371951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7" imgW="3098800" imgH="711200" progId="Equation.3">
                  <p:embed/>
                </p:oleObj>
              </mc:Choice>
              <mc:Fallback>
                <p:oleObj name="Equação" r:id="rId7" imgW="3098800" imgH="711200" progId="Equation.3">
                  <p:embed/>
                  <p:pic>
                    <p:nvPicPr>
                      <p:cNvPr id="9224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5661025"/>
                        <a:ext cx="3719512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6853238" y="2336800"/>
          <a:ext cx="13716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457200" progId="Equation.DSMT4">
                  <p:embed/>
                </p:oleObj>
              </mc:Choice>
              <mc:Fallback>
                <p:oleObj name="Equation" r:id="rId9" imgW="1143000" imgH="457200" progId="Equation.DSMT4">
                  <p:embed/>
                  <p:pic>
                    <p:nvPicPr>
                      <p:cNvPr id="13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238" y="2336800"/>
                        <a:ext cx="13716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22"/>
          <p:cNvSpPr>
            <a:spLocks noChangeArrowheads="1"/>
          </p:cNvSpPr>
          <p:nvPr/>
        </p:nvSpPr>
        <p:spPr bwMode="auto">
          <a:xfrm>
            <a:off x="341313" y="3284538"/>
            <a:ext cx="4949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Repetindo para os demais autovalores, chega-se a:</a:t>
            </a:r>
          </a:p>
        </p:txBody>
      </p:sp>
      <p:graphicFrame>
        <p:nvGraphicFramePr>
          <p:cNvPr id="15" name="Objeto 12"/>
          <p:cNvGraphicFramePr>
            <a:graphicFrameLocks noChangeAspect="1"/>
          </p:cNvGraphicFramePr>
          <p:nvPr/>
        </p:nvGraphicFramePr>
        <p:xfrm>
          <a:off x="727075" y="3789363"/>
          <a:ext cx="34893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1" imgW="2908300" imgH="711200" progId="Equation.3">
                  <p:embed/>
                </p:oleObj>
              </mc:Choice>
              <mc:Fallback>
                <p:oleObj name="Equação" r:id="rId11" imgW="2908300" imgH="711200" progId="Equation.3">
                  <p:embed/>
                  <p:pic>
                    <p:nvPicPr>
                      <p:cNvPr id="15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3789363"/>
                        <a:ext cx="3489325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926445"/>
              </p:ext>
            </p:extLst>
          </p:nvPr>
        </p:nvGraphicFramePr>
        <p:xfrm>
          <a:off x="4341813" y="4929188"/>
          <a:ext cx="57943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3" imgW="482181" imgH="177646" progId="Equation.3">
                  <p:embed/>
                </p:oleObj>
              </mc:Choice>
              <mc:Fallback>
                <p:oleObj name="Equação" r:id="rId13" imgW="482181" imgH="177646" progId="Equation.3">
                  <p:embed/>
                  <p:pic>
                    <p:nvPicPr>
                      <p:cNvPr id="16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929188"/>
                        <a:ext cx="579437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2"/>
          <p:cNvGraphicFramePr>
            <a:graphicFrameLocks noChangeAspect="1"/>
          </p:cNvGraphicFramePr>
          <p:nvPr/>
        </p:nvGraphicFramePr>
        <p:xfrm>
          <a:off x="1036638" y="5160963"/>
          <a:ext cx="32004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5" imgW="2667000" imgH="228600" progId="Equation.3">
                  <p:embed/>
                </p:oleObj>
              </mc:Choice>
              <mc:Fallback>
                <p:oleObj name="Equação" r:id="rId15" imgW="2667000" imgH="228600" progId="Equation.3">
                  <p:embed/>
                  <p:pic>
                    <p:nvPicPr>
                      <p:cNvPr id="17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5160963"/>
                        <a:ext cx="32004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22"/>
          <p:cNvSpPr>
            <a:spLocks noChangeArrowheads="1"/>
          </p:cNvSpPr>
          <p:nvPr/>
        </p:nvSpPr>
        <p:spPr bwMode="auto">
          <a:xfrm>
            <a:off x="323850" y="4868863"/>
            <a:ext cx="41735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os autovetores são ortogonais então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Assim</a:t>
            </a:r>
          </a:p>
        </p:txBody>
      </p:sp>
      <p:graphicFrame>
        <p:nvGraphicFramePr>
          <p:cNvPr id="19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447205"/>
              </p:ext>
            </p:extLst>
          </p:nvPr>
        </p:nvGraphicFramePr>
        <p:xfrm>
          <a:off x="7682557" y="1520825"/>
          <a:ext cx="777875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7" imgW="647419" imgH="215806" progId="Equation.3">
                  <p:embed/>
                </p:oleObj>
              </mc:Choice>
              <mc:Fallback>
                <p:oleObj name="Equação" r:id="rId17" imgW="647419" imgH="215806" progId="Equation.3">
                  <p:embed/>
                  <p:pic>
                    <p:nvPicPr>
                      <p:cNvPr id="19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2557" y="1520825"/>
                        <a:ext cx="777875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3E1-B456-464E-A265-A10708E1DB1A}" type="slidenum">
              <a:rPr lang="pt-BR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14" grpId="0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6875463" y="3519488"/>
          <a:ext cx="2146300" cy="998538"/>
        </p:xfrm>
        <a:graphic>
          <a:graphicData uri="http://schemas.openxmlformats.org/drawingml/2006/table">
            <a:tbl>
              <a:tblPr/>
              <a:tblGrid>
                <a:gridCol w="53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2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Autovalores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2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15,7615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2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Autovetores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2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0,0340</a:t>
                      </a:r>
                    </a:p>
                  </a:txBody>
                  <a:tcPr marL="9527" marR="9527" marT="9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0,0583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0,9481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0,3108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2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0,6485</a:t>
                      </a:r>
                    </a:p>
                  </a:txBody>
                  <a:tcPr marL="9527" marR="9527" marT="9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0,7582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-0,0670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-0,0087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2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-0,3437</a:t>
                      </a:r>
                    </a:p>
                  </a:txBody>
                  <a:tcPr marL="9527" marR="9527" marT="9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0,2787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-0,2837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0,8507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2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-0,6784</a:t>
                      </a:r>
                    </a:p>
                  </a:txBody>
                  <a:tcPr marL="9527" marR="9527" marT="9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0,5865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0,1272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-0,4238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Análise de Componentes Principais</a:t>
            </a:r>
          </a:p>
        </p:txBody>
      </p:sp>
      <p:graphicFrame>
        <p:nvGraphicFramePr>
          <p:cNvPr id="93" name="Tabela 92"/>
          <p:cNvGraphicFramePr>
            <a:graphicFrameLocks noGrp="1"/>
          </p:cNvGraphicFramePr>
          <p:nvPr/>
        </p:nvGraphicFramePr>
        <p:xfrm>
          <a:off x="285750" y="1428750"/>
          <a:ext cx="2438400" cy="4000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0,1596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10,4043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5,8457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10,1971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6,9976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5,8942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9,4291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6,1867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4,4443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17,4789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5,2574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7,4640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7,1848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15,1390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14,5949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4,1581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9,2457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17,7273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2,4392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5,8491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14,5368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4,0345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8,5466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0,2796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13,2739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8,3507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0,7357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12,9786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4,3470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8,9358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16,5915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0,3904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6,4501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11,6657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3,5743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7,4431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13,0677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10,9385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4,5867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9,6230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3,3238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7,4271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13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428750"/>
            <a:ext cx="57610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5" name="Tabela 134"/>
          <p:cNvGraphicFramePr>
            <a:graphicFrameLocks noGrp="1"/>
          </p:cNvGraphicFramePr>
          <p:nvPr/>
        </p:nvGraphicFramePr>
        <p:xfrm>
          <a:off x="5651500" y="1817688"/>
          <a:ext cx="2686052" cy="747713"/>
        </p:xfrm>
        <a:graphic>
          <a:graphicData uri="http://schemas.openxmlformats.org/drawingml/2006/table">
            <a:tbl>
              <a:tblPr/>
              <a:tblGrid>
                <a:gridCol w="67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30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Matriz de Variância-Covariância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-0,1683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-0,3171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7,3698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-3,2402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-6,3600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-0,1683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-3,2402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1,9737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3,8806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4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-0,3171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-6,3600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3,8806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7,6995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upo 26"/>
          <p:cNvGrpSpPr>
            <a:grpSpLocks/>
          </p:cNvGrpSpPr>
          <p:nvPr/>
        </p:nvGrpSpPr>
        <p:grpSpPr bwMode="auto">
          <a:xfrm>
            <a:off x="5724525" y="1952625"/>
            <a:ext cx="3311525" cy="1865313"/>
            <a:chOff x="5723927" y="1953114"/>
            <a:chExt cx="3312620" cy="1865716"/>
          </a:xfrm>
        </p:grpSpPr>
        <p:sp>
          <p:nvSpPr>
            <p:cNvPr id="11425" name="Retângulo 21"/>
            <p:cNvSpPr>
              <a:spLocks noChangeArrowheads="1"/>
            </p:cNvSpPr>
            <p:nvPr/>
          </p:nvSpPr>
          <p:spPr bwMode="auto">
            <a:xfrm>
              <a:off x="5723927" y="1953114"/>
              <a:ext cx="500066" cy="174865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426" name="Retângulo 22"/>
            <p:cNvSpPr>
              <a:spLocks noChangeArrowheads="1"/>
            </p:cNvSpPr>
            <p:nvPr/>
          </p:nvSpPr>
          <p:spPr bwMode="auto">
            <a:xfrm>
              <a:off x="6393406" y="2105516"/>
              <a:ext cx="500066" cy="174865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427" name="Retângulo 23"/>
            <p:cNvSpPr>
              <a:spLocks noChangeArrowheads="1"/>
            </p:cNvSpPr>
            <p:nvPr/>
          </p:nvSpPr>
          <p:spPr bwMode="auto">
            <a:xfrm>
              <a:off x="7070366" y="2257914"/>
              <a:ext cx="500066" cy="174865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428" name="Retângulo 24"/>
            <p:cNvSpPr>
              <a:spLocks noChangeArrowheads="1"/>
            </p:cNvSpPr>
            <p:nvPr/>
          </p:nvSpPr>
          <p:spPr bwMode="auto">
            <a:xfrm>
              <a:off x="7756851" y="2410314"/>
              <a:ext cx="500066" cy="174865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429" name="Retângulo 25"/>
            <p:cNvSpPr>
              <a:spLocks noChangeArrowheads="1"/>
            </p:cNvSpPr>
            <p:nvPr/>
          </p:nvSpPr>
          <p:spPr bwMode="auto">
            <a:xfrm>
              <a:off x="6866682" y="3640643"/>
              <a:ext cx="2169865" cy="178187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1404" name="Grupo 31"/>
          <p:cNvGrpSpPr>
            <a:grpSpLocks/>
          </p:cNvGrpSpPr>
          <p:nvPr/>
        </p:nvGrpSpPr>
        <p:grpSpPr bwMode="auto">
          <a:xfrm>
            <a:off x="928688" y="5561013"/>
            <a:ext cx="1090612" cy="1082675"/>
            <a:chOff x="928688" y="5561254"/>
            <a:chExt cx="1090925" cy="1082434"/>
          </a:xfrm>
        </p:grpSpPr>
        <p:grpSp>
          <p:nvGrpSpPr>
            <p:cNvPr id="11406" name="Grupo 133"/>
            <p:cNvGrpSpPr>
              <a:grpSpLocks/>
            </p:cNvGrpSpPr>
            <p:nvPr/>
          </p:nvGrpSpPr>
          <p:grpSpPr bwMode="auto">
            <a:xfrm>
              <a:off x="928688" y="5643563"/>
              <a:ext cx="1000125" cy="1000125"/>
              <a:chOff x="714348" y="5500702"/>
              <a:chExt cx="1214446" cy="1214446"/>
            </a:xfrm>
          </p:grpSpPr>
          <p:sp>
            <p:nvSpPr>
              <p:cNvPr id="11411" name="Retângulo 121"/>
              <p:cNvSpPr>
                <a:spLocks noChangeArrowheads="1"/>
              </p:cNvSpPr>
              <p:nvPr/>
            </p:nvSpPr>
            <p:spPr bwMode="auto">
              <a:xfrm>
                <a:off x="1142976" y="5500702"/>
                <a:ext cx="785818" cy="7858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12" name="Retângulo 120"/>
              <p:cNvSpPr>
                <a:spLocks noChangeArrowheads="1"/>
              </p:cNvSpPr>
              <p:nvPr/>
            </p:nvSpPr>
            <p:spPr bwMode="auto">
              <a:xfrm>
                <a:off x="1000100" y="5643578"/>
                <a:ext cx="785818" cy="7858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13" name="Retângulo 119"/>
              <p:cNvSpPr>
                <a:spLocks noChangeArrowheads="1"/>
              </p:cNvSpPr>
              <p:nvPr/>
            </p:nvSpPr>
            <p:spPr bwMode="auto">
              <a:xfrm>
                <a:off x="857224" y="5786454"/>
                <a:ext cx="785818" cy="7858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14" name="Retângulo 117"/>
              <p:cNvSpPr>
                <a:spLocks noChangeArrowheads="1"/>
              </p:cNvSpPr>
              <p:nvPr/>
            </p:nvSpPr>
            <p:spPr bwMode="auto">
              <a:xfrm>
                <a:off x="714348" y="5929330"/>
                <a:ext cx="785818" cy="7858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15" name="Retângulo 122"/>
              <p:cNvSpPr>
                <a:spLocks noChangeArrowheads="1"/>
              </p:cNvSpPr>
              <p:nvPr/>
            </p:nvSpPr>
            <p:spPr bwMode="auto">
              <a:xfrm>
                <a:off x="821224" y="6036206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16" name="Retângulo 123"/>
              <p:cNvSpPr>
                <a:spLocks noChangeArrowheads="1"/>
              </p:cNvSpPr>
              <p:nvPr/>
            </p:nvSpPr>
            <p:spPr bwMode="auto">
              <a:xfrm>
                <a:off x="1106976" y="6179082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17" name="Retângulo 125"/>
              <p:cNvSpPr>
                <a:spLocks noChangeArrowheads="1"/>
              </p:cNvSpPr>
              <p:nvPr/>
            </p:nvSpPr>
            <p:spPr bwMode="auto">
              <a:xfrm>
                <a:off x="973624" y="6393396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18" name="Retângulo 126"/>
              <p:cNvSpPr>
                <a:spLocks noChangeArrowheads="1"/>
              </p:cNvSpPr>
              <p:nvPr/>
            </p:nvSpPr>
            <p:spPr bwMode="auto">
              <a:xfrm>
                <a:off x="1000100" y="6188606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19" name="Retângulo 127"/>
              <p:cNvSpPr>
                <a:spLocks noChangeArrowheads="1"/>
              </p:cNvSpPr>
              <p:nvPr/>
            </p:nvSpPr>
            <p:spPr bwMode="auto">
              <a:xfrm>
                <a:off x="1285852" y="6331482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20" name="Retângulo 128"/>
              <p:cNvSpPr>
                <a:spLocks noChangeArrowheads="1"/>
              </p:cNvSpPr>
              <p:nvPr/>
            </p:nvSpPr>
            <p:spPr bwMode="auto">
              <a:xfrm>
                <a:off x="1152500" y="6545796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21" name="Retângulo 129"/>
              <p:cNvSpPr>
                <a:spLocks noChangeArrowheads="1"/>
              </p:cNvSpPr>
              <p:nvPr/>
            </p:nvSpPr>
            <p:spPr bwMode="auto">
              <a:xfrm>
                <a:off x="1304900" y="6572272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22" name="Retângulo 130"/>
              <p:cNvSpPr>
                <a:spLocks noChangeArrowheads="1"/>
              </p:cNvSpPr>
              <p:nvPr/>
            </p:nvSpPr>
            <p:spPr bwMode="auto">
              <a:xfrm>
                <a:off x="1357290" y="6215082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23" name="Retângulo 131"/>
              <p:cNvSpPr>
                <a:spLocks noChangeArrowheads="1"/>
              </p:cNvSpPr>
              <p:nvPr/>
            </p:nvSpPr>
            <p:spPr bwMode="auto">
              <a:xfrm>
                <a:off x="1285852" y="6072206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24" name="Retângulo 132"/>
              <p:cNvSpPr>
                <a:spLocks noChangeArrowheads="1"/>
              </p:cNvSpPr>
              <p:nvPr/>
            </p:nvSpPr>
            <p:spPr bwMode="auto">
              <a:xfrm>
                <a:off x="857224" y="6536272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8" name="Retângulo 27"/>
            <p:cNvSpPr/>
            <p:nvPr/>
          </p:nvSpPr>
          <p:spPr>
            <a:xfrm>
              <a:off x="1357436" y="5929472"/>
              <a:ext cx="306475" cy="261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i="1" dirty="0">
                  <a:solidFill>
                    <a:srgbClr val="000000"/>
                  </a:solidFill>
                  <a:latin typeface="Calibri"/>
                  <a:cs typeface="+mn-cs"/>
                </a:rPr>
                <a:t>X</a:t>
              </a:r>
              <a:r>
                <a:rPr lang="pt-BR" sz="1100" baseline="-25000" dirty="0">
                  <a:solidFill>
                    <a:srgbClr val="000000"/>
                  </a:solidFill>
                  <a:latin typeface="Calibri"/>
                  <a:cs typeface="+mn-cs"/>
                </a:rPr>
                <a:t>1</a:t>
              </a: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482884" y="5808849"/>
              <a:ext cx="306476" cy="260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i="1" dirty="0">
                  <a:solidFill>
                    <a:srgbClr val="000000"/>
                  </a:solidFill>
                  <a:latin typeface="Calibri"/>
                  <a:cs typeface="+mn-cs"/>
                </a:rPr>
                <a:t>X</a:t>
              </a:r>
              <a:r>
                <a:rPr lang="pt-BR" sz="1100" baseline="-25000" dirty="0">
                  <a:solidFill>
                    <a:srgbClr val="000000"/>
                  </a:solidFill>
                  <a:latin typeface="Calibri"/>
                  <a:cs typeface="+mn-cs"/>
                </a:rPr>
                <a:t>2</a:t>
              </a: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1594041" y="5681877"/>
              <a:ext cx="306476" cy="261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i="1" dirty="0">
                  <a:solidFill>
                    <a:srgbClr val="000000"/>
                  </a:solidFill>
                  <a:latin typeface="Calibri"/>
                  <a:cs typeface="+mn-cs"/>
                </a:rPr>
                <a:t>X</a:t>
              </a:r>
              <a:r>
                <a:rPr lang="pt-BR" sz="1100" baseline="-25000" dirty="0">
                  <a:solidFill>
                    <a:srgbClr val="000000"/>
                  </a:solidFill>
                  <a:latin typeface="Calibri"/>
                  <a:cs typeface="+mn-cs"/>
                </a:rPr>
                <a:t>3</a:t>
              </a: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1713138" y="5561254"/>
              <a:ext cx="306475" cy="261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i="1" dirty="0">
                  <a:solidFill>
                    <a:srgbClr val="000000"/>
                  </a:solidFill>
                  <a:latin typeface="Calibri"/>
                  <a:cs typeface="+mn-cs"/>
                </a:rPr>
                <a:t>X</a:t>
              </a:r>
              <a:r>
                <a:rPr lang="pt-BR" sz="1100" baseline="-25000" dirty="0">
                  <a:solidFill>
                    <a:srgbClr val="000000"/>
                  </a:solidFill>
                  <a:latin typeface="Calibri"/>
                  <a:cs typeface="+mn-cs"/>
                </a:rPr>
                <a:t>4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69FC8-A4C1-4049-A75B-A428961D8FD4}" type="slidenum">
              <a:rPr lang="pt-BR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428750"/>
            <a:ext cx="57499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Análise de Componentes Principais</a:t>
            </a:r>
          </a:p>
        </p:txBody>
      </p:sp>
      <p:graphicFrame>
        <p:nvGraphicFramePr>
          <p:cNvPr id="93" name="Tabela 92"/>
          <p:cNvGraphicFramePr>
            <a:graphicFrameLocks noGrp="1"/>
          </p:cNvGraphicFramePr>
          <p:nvPr/>
        </p:nvGraphicFramePr>
        <p:xfrm>
          <a:off x="285750" y="1428750"/>
          <a:ext cx="2438400" cy="4000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CP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CP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CP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CP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-3,4404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-0,5891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-0,3154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0,0689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-5,7422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-0,0515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-3,0872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-4,9424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-0,5494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1,8577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-0,0362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-8,0993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-0,4530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-0,1626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1,5819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0,6859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-0,7664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6,5079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-0,1814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1,3543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-0,9060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-0,3144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-0,6745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2,9795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3,8802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-1,3335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-0,2217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-0,7436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2,2786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2,2647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-1,4066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-4,2393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-0,1669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-1,7602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2,3949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-1,4413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-0,0723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702300" y="1889125"/>
          <a:ext cx="2686052" cy="747713"/>
        </p:xfrm>
        <a:graphic>
          <a:graphicData uri="http://schemas.openxmlformats.org/drawingml/2006/table">
            <a:tbl>
              <a:tblPr/>
              <a:tblGrid>
                <a:gridCol w="67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30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Matriz de Variância-Covariância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15,7615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4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5762625" y="2020888"/>
            <a:ext cx="500063" cy="174625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6432550" y="2173288"/>
            <a:ext cx="500063" cy="174625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0875" y="3251200"/>
            <a:ext cx="21431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A primeira componente guarda 92,2% da variação total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7000875" y="4076700"/>
            <a:ext cx="21431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As 2 primeiras CP, acumulam 99,7% da variação total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400ED-9179-4BC6-B1FB-441E037DA380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3" name="Retângulo 2"/>
          <p:cNvSpPr/>
          <p:nvPr/>
        </p:nvSpPr>
        <p:spPr bwMode="auto">
          <a:xfrm>
            <a:off x="2998478" y="1401454"/>
            <a:ext cx="1908000" cy="180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323528" y="1360600"/>
            <a:ext cx="1296144" cy="4156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Análise de Componentes Principais no R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355976" y="3429000"/>
            <a:ext cx="4502275" cy="304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pccov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prcomp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(x)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pccov</a:t>
            </a: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Standard deviations: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[1] 3.9700671 1.1358016 0.1759476 0.1101858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endParaRPr lang="fr-F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Rotation: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      PC1               PC2              PC3                PC4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  0.03398365 -0.05831431  0.94807140 -0.310813742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  0.64847514 -0.75822916 -0.06702796  0.008705756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x3 -0.34373410 -0.27866559 -0.28371255 -0.850705320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x4 -0.67835977 -0.58654366  0.12718124  0.423815393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fr-F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sum(pccov$sdev^2)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17.09458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1447800"/>
            <a:ext cx="8678862" cy="17851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88900" indent="-88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x1&lt;-c(0.1596,0.416,0.6841,0.5421,0.7133,0.7587,0.2824,0.8336,0.5752,0.8308,0.951,0.2796,0.7357,0.8759,0.3904, 0.5584,0.4849,0.3169,0.5869,0.794)	</a:t>
            </a:r>
          </a:p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x2&lt;-c(10.4043,10.1971,11.1176,9.4291,15.098,17.4789,7.464,14.5949,12.7215,17.7273,14.5368,13.2739,12.9786, 16.5915,14.5826,14.3165,13.4711,10.8015,10.9385,13.506)</a:t>
            </a:r>
          </a:p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x3&lt;-c(5.8457,6.9976,5.8942,6.1867,4.4443,2.5728,7.1848,4.1581,4.8841,2.4392,4.0345,4.0397,4.347,4.21,2.922, 5.595,3.5743,6.3426,4.5867,3.3238)</a:t>
            </a:r>
          </a:p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x4&lt;-c(11.7544,14.3787,11.9172,12.8827,9.169,5.2574,15.139,9.2457,10.5356,5.8491,8.5466,8.3507,8.9358,9.0698, 6.4501,11.6657,7.4431,13.0677,9.623,7.4271)</a:t>
            </a:r>
          </a:p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cbind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(x1,x2,x3,x4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79388" y="3429000"/>
            <a:ext cx="3240087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pt-BR" alt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(x),4)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x1         x2          x3         x4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  0.0516  0.4024 -0.1683 -0.3171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  0.4024  7.3698 -3.2402 -6.3599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x3 -0.1683 -3.2402  1.9737  3.8805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x4 -0.3171 -6.3599  3.8805  7.6995</a:t>
            </a:r>
          </a:p>
          <a:p>
            <a:pPr marL="88900" indent="-88900" eaLnBrk="1" hangingPunct="1">
              <a:spcBef>
                <a:spcPct val="0"/>
              </a:spcBef>
              <a:buFont typeface="Times New Roman" panose="02020603050405020304" pitchFamily="18" charset="0"/>
              <a:buChar char="&gt;"/>
              <a:defRPr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sum(</a:t>
            </a:r>
            <a:r>
              <a:rPr lang="pt-BR" alt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(x)))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17.09458</a:t>
            </a:r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7884368" y="3896915"/>
            <a:ext cx="741362" cy="409575"/>
            <a:chOff x="8100392" y="4027537"/>
            <a:chExt cx="742057" cy="409575"/>
          </a:xfrm>
        </p:grpSpPr>
        <p:cxnSp>
          <p:nvCxnSpPr>
            <p:cNvPr id="13320" name="Conector de seta reta 5"/>
            <p:cNvCxnSpPr>
              <a:cxnSpLocks noChangeShapeType="1"/>
            </p:cNvCxnSpPr>
            <p:nvPr/>
          </p:nvCxnSpPr>
          <p:spPr bwMode="auto">
            <a:xfrm flipH="1">
              <a:off x="8100392" y="4330700"/>
              <a:ext cx="307008" cy="106412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3321" name="Objeto 6"/>
            <p:cNvGraphicFramePr>
              <a:graphicFrameLocks noChangeAspect="1"/>
            </p:cNvGraphicFramePr>
            <p:nvPr/>
          </p:nvGraphicFramePr>
          <p:xfrm>
            <a:off x="8388424" y="4027537"/>
            <a:ext cx="45402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3" imgW="266469" imgH="241091" progId="Equation.3">
                    <p:embed/>
                  </p:oleObj>
                </mc:Choice>
                <mc:Fallback>
                  <p:oleObj name="Equação" r:id="rId3" imgW="266469" imgH="241091" progId="Equation.3">
                    <p:embed/>
                    <p:pic>
                      <p:nvPicPr>
                        <p:cNvPr id="13321" name="Obje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8424" y="4027537"/>
                          <a:ext cx="454025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D3EDA-F2FF-4FAC-8BA5-E130439B03F3}" type="slidenum">
              <a:rPr lang="pt-BR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Análise de Componentes Principais no 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1447800"/>
            <a:ext cx="4752975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pccov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 defTabSz="361950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					PC1		PC2		PC3		PC4</a:t>
            </a:r>
          </a:p>
          <a:p>
            <a:pPr marL="177800" indent="-177800" defTabSz="361950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		3.970	1.13580	0.17595	0.11019</a:t>
            </a:r>
          </a:p>
          <a:p>
            <a:pPr marL="177800" indent="-177800" defTabSz="361950" eaLnBrk="1" hangingPunct="1">
              <a:spcBef>
                <a:spcPct val="0"/>
              </a:spcBef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	0.922	0.07547	0.00181	0.00071</a:t>
            </a:r>
          </a:p>
          <a:p>
            <a:pPr marL="177800" indent="-177800" defTabSz="361950" eaLnBrk="1" hangingPunct="1">
              <a:spcBef>
                <a:spcPct val="0"/>
              </a:spcBef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Cumulative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	0.922	0.99748 	0.99929	1.00000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pccov$x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#Calculando as componentes principais</a:t>
            </a:r>
          </a:p>
          <a:p>
            <a:pPr marL="88900" indent="-88900" eaLnBrk="1" hangingPunct="1">
              <a:spcBef>
                <a:spcPct val="0"/>
              </a:spcBef>
              <a:buFont typeface="Times New Roman" panose="02020603050405020304" pitchFamily="18" charset="0"/>
              <a:buChar char="&gt;"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),3)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542925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	PC1	PC2	PC3	PC4</a:t>
            </a:r>
          </a:p>
          <a:p>
            <a:pPr marL="177800" indent="-177800" defTabSz="542925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PC1 15.761	0.000	0.000	0.000</a:t>
            </a:r>
          </a:p>
          <a:p>
            <a:pPr marL="177800" indent="-177800" defTabSz="542925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PC2  0.000	1.290	0.000	0.000</a:t>
            </a:r>
          </a:p>
          <a:p>
            <a:pPr marL="177800" indent="-177800" defTabSz="542925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PC3  0.000	0.000	0.031	0.000</a:t>
            </a:r>
          </a:p>
          <a:p>
            <a:pPr marL="177800" indent="-177800" defTabSz="542925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PC4  0.000	0.000	0.000	0.012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6265" r="4453" b="6438"/>
          <a:stretch>
            <a:fillRect/>
          </a:stretch>
        </p:blipFill>
        <p:spPr bwMode="auto">
          <a:xfrm>
            <a:off x="5245100" y="4051300"/>
            <a:ext cx="2849563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409700"/>
            <a:ext cx="27495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D6F24-C7A2-445D-8A4D-177B035AF747}" type="slidenum">
              <a:rPr lang="pt-BR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20265-1D61-43AD-CB8B-518BA7A9B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>
            <a:extLst>
              <a:ext uri="{FF2B5EF4-FFF2-40B4-BE49-F238E27FC236}">
                <a16:creationId xmlns:a16="http://schemas.microsoft.com/office/drawing/2014/main" id="{529E19F4-B428-D556-2FC0-B8835004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Análise de Componentes Principais no R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AE15E24-E56A-3CE1-EB2B-0426AF1A7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447800"/>
            <a:ext cx="47529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ggfortify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</a:p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ggplot2::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autoplot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pccov,loadings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TRUE,loadings.label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=TRUE)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round(pccov$rotation,4)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fr-F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   PC1      PC2      PC3      PC4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  0.0340 -0.0583  0.9481 -0.3108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  0.6485 -0.7582 -0.0670  0.0087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x3 -0.3437 -0.2787 -0.2837 -0.8507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x4 -0.6784 -0.5865  0.1272  0.4238</a:t>
            </a:r>
            <a:endParaRPr lang="pt-BR" altLang="pt-BR" sz="1400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561890C-FDA3-154E-CC54-338E0AF9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D6F24-C7A2-445D-8A4D-177B035AF747}" type="slidenum">
              <a:rPr lang="pt-BR"/>
              <a:pPr>
                <a:defRPr/>
              </a:pPr>
              <a:t>17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4D02FE-E954-6CE6-DD09-65676812D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" y="3202126"/>
            <a:ext cx="3915215" cy="3655874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179929D-FA60-2FBF-8916-D5335DD9B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3201357"/>
            <a:ext cx="424031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As setas representam como cada variável original contribui para cada PC.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Quanto maior o comprimento, maior sua contribuição (autovetor). A direção indica se a contribuição é positiva ou negativa.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Observe que as variáveis X2 e X4 têm grandes contribuições na PC1 e PC2. Já a variável X1 contribui muito pouco para ambas PCs.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A variável X3 tem uma contribuição relativa igual a metade daquela observada pela variável X4 e ambas contribuem negativamente nas PC1 e PC2.</a:t>
            </a:r>
          </a:p>
        </p:txBody>
      </p:sp>
    </p:spTree>
    <p:extLst>
      <p:ext uri="{BB962C8B-B14F-4D97-AF65-F5344CB8AC3E}">
        <p14:creationId xmlns:p14="http://schemas.microsoft.com/office/powerpoint/2010/main" val="41623770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Observações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2938" y="1620838"/>
            <a:ext cx="81057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A transformação prioriza as variáveis com maior variância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	Atenção:</a:t>
            </a:r>
            <a:r>
              <a:rPr lang="pt-BR" altLang="pt-BR" sz="1600" dirty="0">
                <a:latin typeface="Tahoma" panose="020B0604030504040204" pitchFamily="34" charset="0"/>
              </a:rPr>
              <a:t> isso pode ocorrer quando as variáveis possuem diferentes grandezas</a:t>
            </a:r>
          </a:p>
          <a:p>
            <a:pPr eaLnBrk="1" hangingPunct="1">
              <a:spcBef>
                <a:spcPct val="0"/>
              </a:spcBef>
              <a:defRPr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358775" indent="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Para neutralizar o efeito das variâncias de cada variável de modo que todas tenham o mesmo peso, os autovalores e </a:t>
            </a:r>
            <a:r>
              <a:rPr lang="pt-BR" altLang="pt-BR" sz="1600" dirty="0" err="1">
                <a:latin typeface="Tahoma" panose="020B0604030504040204" pitchFamily="34" charset="0"/>
              </a:rPr>
              <a:t>autovetores</a:t>
            </a:r>
            <a:r>
              <a:rPr lang="pt-BR" altLang="pt-BR" sz="1600" dirty="0">
                <a:latin typeface="Tahoma" panose="020B0604030504040204" pitchFamily="34" charset="0"/>
              </a:rPr>
              <a:t> devem ser calculados a partir da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matriz de correlação</a:t>
            </a:r>
            <a:r>
              <a:rPr lang="pt-BR" altLang="pt-BR" sz="1600" dirty="0">
                <a:latin typeface="Tahoma" panose="020B0604030504040204" pitchFamily="34" charset="0"/>
              </a:rPr>
              <a:t> (que equivale realizar a transformação sobre as variáveis padronizadas)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9F77-4C78-4179-AF01-C8F8F46BEFB1}" type="slidenum">
              <a:rPr lang="pt-BR"/>
              <a:pPr>
                <a:defRPr/>
              </a:pPr>
              <a:t>18</a:t>
            </a:fld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623715"/>
              </p:ext>
            </p:extLst>
          </p:nvPr>
        </p:nvGraphicFramePr>
        <p:xfrm>
          <a:off x="1165557" y="4289936"/>
          <a:ext cx="290195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2044700" imgH="939800" progId="Equation.3">
                  <p:embed/>
                </p:oleObj>
              </mc:Choice>
              <mc:Fallback>
                <p:oleObj name="Equação" r:id="rId3" imgW="2044700" imgH="93980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557" y="4289936"/>
                        <a:ext cx="290195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o 154"/>
          <p:cNvGrpSpPr>
            <a:grpSpLocks/>
          </p:cNvGrpSpPr>
          <p:nvPr/>
        </p:nvGrpSpPr>
        <p:grpSpPr bwMode="auto">
          <a:xfrm>
            <a:off x="1794207" y="4026411"/>
            <a:ext cx="2651125" cy="1597025"/>
            <a:chOff x="5193795" y="2314569"/>
            <a:chExt cx="2650476" cy="1596806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5193795" y="2314569"/>
            <a:ext cx="29051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3112" imgH="228501" progId="Equation.DSMT4">
                    <p:embed/>
                  </p:oleObj>
                </mc:Choice>
                <mc:Fallback>
                  <p:oleObj name="Equation" r:id="rId5" imgW="203112" imgH="228501" progId="Equation.DSMT4">
                    <p:embed/>
                    <p:pic>
                      <p:nvPicPr>
                        <p:cNvPr id="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3795" y="2314569"/>
                          <a:ext cx="29051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4"/>
            <p:cNvGraphicFramePr>
              <a:graphicFrameLocks noChangeAspect="1"/>
            </p:cNvGraphicFramePr>
            <p:nvPr/>
          </p:nvGraphicFramePr>
          <p:xfrm>
            <a:off x="5857884" y="2314569"/>
            <a:ext cx="30956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15806" imgH="228501" progId="Equation.DSMT4">
                    <p:embed/>
                  </p:oleObj>
                </mc:Choice>
                <mc:Fallback>
                  <p:oleObj name="Equation" r:id="rId7" imgW="215806" imgH="228501" progId="Equation.DSMT4">
                    <p:embed/>
                    <p:pic>
                      <p:nvPicPr>
                        <p:cNvPr id="9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84" y="2314569"/>
                          <a:ext cx="30956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5"/>
            <p:cNvGraphicFramePr>
              <a:graphicFrameLocks noChangeAspect="1"/>
            </p:cNvGraphicFramePr>
            <p:nvPr/>
          </p:nvGraphicFramePr>
          <p:xfrm>
            <a:off x="6939360" y="2314569"/>
            <a:ext cx="344487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41300" imgH="228600" progId="Equation.DSMT4">
                    <p:embed/>
                  </p:oleObj>
                </mc:Choice>
                <mc:Fallback>
                  <p:oleObj name="Equation" r:id="rId9" imgW="241300" imgH="228600" progId="Equation.DSMT4">
                    <p:embed/>
                    <p:pic>
                      <p:nvPicPr>
                        <p:cNvPr id="1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9360" y="2314569"/>
                          <a:ext cx="344487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6"/>
            <p:cNvGraphicFramePr>
              <a:graphicFrameLocks noChangeAspect="1"/>
            </p:cNvGraphicFramePr>
            <p:nvPr/>
          </p:nvGraphicFramePr>
          <p:xfrm>
            <a:off x="7526771" y="2615288"/>
            <a:ext cx="29051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03112" imgH="228501" progId="Equation.DSMT4">
                    <p:embed/>
                  </p:oleObj>
                </mc:Choice>
                <mc:Fallback>
                  <p:oleObj name="Equation" r:id="rId11" imgW="203112" imgH="228501" progId="Equation.DSMT4">
                    <p:embed/>
                    <p:pic>
                      <p:nvPicPr>
                        <p:cNvPr id="11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6771" y="2615288"/>
                          <a:ext cx="29051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7"/>
            <p:cNvGraphicFramePr>
              <a:graphicFrameLocks noChangeAspect="1"/>
            </p:cNvGraphicFramePr>
            <p:nvPr/>
          </p:nvGraphicFramePr>
          <p:xfrm>
            <a:off x="7517249" y="2939820"/>
            <a:ext cx="30956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15806" imgH="228501" progId="Equation.DSMT4">
                    <p:embed/>
                  </p:oleObj>
                </mc:Choice>
                <mc:Fallback>
                  <p:oleObj name="Equation" r:id="rId12" imgW="215806" imgH="228501" progId="Equation.DSMT4">
                    <p:embed/>
                    <p:pic>
                      <p:nvPicPr>
                        <p:cNvPr id="12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7249" y="2939820"/>
                          <a:ext cx="30956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8"/>
            <p:cNvGraphicFramePr>
              <a:graphicFrameLocks noChangeAspect="1"/>
            </p:cNvGraphicFramePr>
            <p:nvPr/>
          </p:nvGraphicFramePr>
          <p:xfrm>
            <a:off x="7499783" y="3582762"/>
            <a:ext cx="344488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41300" imgH="228600" progId="Equation.DSMT4">
                    <p:embed/>
                  </p:oleObj>
                </mc:Choice>
                <mc:Fallback>
                  <p:oleObj name="Equation" r:id="rId13" imgW="241300" imgH="228600" progId="Equation.DSMT4">
                    <p:embed/>
                    <p:pic>
                      <p:nvPicPr>
                        <p:cNvPr id="13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9783" y="3582762"/>
                          <a:ext cx="344488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9440"/>
              </p:ext>
            </p:extLst>
          </p:nvPr>
        </p:nvGraphicFramePr>
        <p:xfrm>
          <a:off x="5220072" y="4005064"/>
          <a:ext cx="23606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4" imgW="1663700" imgH="457200" progId="Equation.3">
                  <p:embed/>
                </p:oleObj>
              </mc:Choice>
              <mc:Fallback>
                <p:oleObj name="Equação" r:id="rId14" imgW="1663700" imgH="457200" progId="Equation.3">
                  <p:embed/>
                  <p:pic>
                    <p:nvPicPr>
                      <p:cNvPr id="14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005064"/>
                        <a:ext cx="2360613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077288"/>
              </p:ext>
            </p:extLst>
          </p:nvPr>
        </p:nvGraphicFramePr>
        <p:xfrm>
          <a:off x="5220072" y="4903251"/>
          <a:ext cx="1136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6" imgW="799753" imgH="482391" progId="Equation.3">
                  <p:embed/>
                </p:oleObj>
              </mc:Choice>
              <mc:Fallback>
                <p:oleObj name="Equação" r:id="rId16" imgW="799753" imgH="482391" progId="Equation.3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903251"/>
                        <a:ext cx="11366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392112" y="6085160"/>
            <a:ext cx="860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OBS: em R, para computar a transformação por componentes principais utilizando a matriz de correlação, pode-se usar a função </a:t>
            </a:r>
            <a:r>
              <a:rPr lang="pt-BR" altLang="pt-BR" sz="1600" dirty="0" err="1">
                <a:latin typeface="Times New Roman" charset="0"/>
                <a:cs typeface="Times New Roman" charset="0"/>
              </a:rPr>
              <a:t>pccor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&lt;-</a:t>
            </a:r>
            <a:r>
              <a:rPr lang="pt-BR" altLang="pt-BR" sz="1600" dirty="0" err="1">
                <a:latin typeface="Times New Roman" charset="0"/>
                <a:cs typeface="Times New Roman" charset="0"/>
              </a:rPr>
              <a:t>prcomp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(x, </a:t>
            </a:r>
            <a:r>
              <a:rPr lang="pt-BR" altLang="pt-BR" sz="1600" dirty="0" err="1">
                <a:latin typeface="Times New Roman" charset="0"/>
                <a:cs typeface="Times New Roman" charset="0"/>
              </a:rPr>
              <a:t>scale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=TRUE)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Observações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9288" y="1620838"/>
            <a:ext cx="7500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Por usar covariância (ou correlação), esta transformação pressupõe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relações lineares </a:t>
            </a:r>
            <a:r>
              <a:rPr lang="pt-BR" altLang="pt-BR" sz="1600" dirty="0">
                <a:latin typeface="Tahoma" panose="020B0604030504040204" pitchFamily="34" charset="0"/>
              </a:rPr>
              <a:t>entre variáveis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5D16C-08AE-4008-AA57-091858220433}" type="slidenum">
              <a:rPr lang="pt-BR"/>
              <a:pPr>
                <a:defRPr/>
              </a:pPr>
              <a:t>19</a:t>
            </a:fld>
            <a:endParaRPr lang="pt-BR"/>
          </a:p>
        </p:txBody>
      </p:sp>
      <p:grpSp>
        <p:nvGrpSpPr>
          <p:cNvPr id="17497" name="Agrupar 17496">
            <a:extLst>
              <a:ext uri="{FF2B5EF4-FFF2-40B4-BE49-F238E27FC236}">
                <a16:creationId xmlns:a16="http://schemas.microsoft.com/office/drawing/2014/main" id="{D935E016-F9FB-5EAA-E1A4-D405BC2003CE}"/>
              </a:ext>
            </a:extLst>
          </p:cNvPr>
          <p:cNvGrpSpPr/>
          <p:nvPr/>
        </p:nvGrpSpPr>
        <p:grpSpPr>
          <a:xfrm>
            <a:off x="1185084" y="2432174"/>
            <a:ext cx="1638953" cy="1806346"/>
            <a:chOff x="1185084" y="2432174"/>
            <a:chExt cx="1638953" cy="1806346"/>
          </a:xfrm>
        </p:grpSpPr>
        <p:grpSp>
          <p:nvGrpSpPr>
            <p:cNvPr id="7" name="Grupo 6"/>
            <p:cNvGrpSpPr/>
            <p:nvPr/>
          </p:nvGrpSpPr>
          <p:grpSpPr>
            <a:xfrm>
              <a:off x="1185084" y="2432174"/>
              <a:ext cx="1638953" cy="1806346"/>
              <a:chOff x="1348871" y="2743547"/>
              <a:chExt cx="1638953" cy="1806346"/>
            </a:xfrm>
          </p:grpSpPr>
          <p:grpSp>
            <p:nvGrpSpPr>
              <p:cNvPr id="31" name="Grupo 66"/>
              <p:cNvGrpSpPr>
                <a:grpSpLocks/>
              </p:cNvGrpSpPr>
              <p:nvPr/>
            </p:nvGrpSpPr>
            <p:grpSpPr bwMode="auto">
              <a:xfrm>
                <a:off x="1633986" y="2906830"/>
                <a:ext cx="1257935" cy="1285788"/>
                <a:chOff x="642116" y="4715678"/>
                <a:chExt cx="1572430" cy="1285884"/>
              </a:xfrm>
            </p:grpSpPr>
            <p:cxnSp>
              <p:nvCxnSpPr>
                <p:cNvPr id="34" name="Conector de seta reta 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Conector de seta reta 9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32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2147782"/>
                  </p:ext>
                </p:extLst>
              </p:nvPr>
            </p:nvGraphicFramePr>
            <p:xfrm>
              <a:off x="2755416" y="4224479"/>
              <a:ext cx="232408" cy="3254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03112" imgH="228501" progId="Equation.DSMT4">
                      <p:embed/>
                    </p:oleObj>
                  </mc:Choice>
                  <mc:Fallback>
                    <p:oleObj name="Equation" r:id="rId3" imgW="203112" imgH="228501" progId="Equation.DSMT4">
                      <p:embed/>
                      <p:pic>
                        <p:nvPicPr>
                          <p:cNvPr id="32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5416" y="4224479"/>
                            <a:ext cx="232408" cy="3254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9393525"/>
                  </p:ext>
                </p:extLst>
              </p:nvPr>
            </p:nvGraphicFramePr>
            <p:xfrm>
              <a:off x="1348871" y="2743547"/>
              <a:ext cx="247648" cy="325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15806" imgH="228501" progId="Equation.DSMT4">
                      <p:embed/>
                    </p:oleObj>
                  </mc:Choice>
                  <mc:Fallback>
                    <p:oleObj name="Equation" r:id="rId5" imgW="215806" imgH="228501" progId="Equation.DSMT4">
                      <p:embed/>
                      <p:pic>
                        <p:nvPicPr>
                          <p:cNvPr id="33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8871" y="2743547"/>
                            <a:ext cx="247648" cy="325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444" name="Agrupar 17443">
              <a:extLst>
                <a:ext uri="{FF2B5EF4-FFF2-40B4-BE49-F238E27FC236}">
                  <a16:creationId xmlns:a16="http://schemas.microsoft.com/office/drawing/2014/main" id="{6D00C184-AD2D-6BEF-BE3C-8505EFD75908}"/>
                </a:ext>
              </a:extLst>
            </p:cNvPr>
            <p:cNvGrpSpPr/>
            <p:nvPr/>
          </p:nvGrpSpPr>
          <p:grpSpPr>
            <a:xfrm>
              <a:off x="1610765" y="2907296"/>
              <a:ext cx="945673" cy="653721"/>
              <a:chOff x="1571985" y="2739281"/>
              <a:chExt cx="945673" cy="653721"/>
            </a:xfrm>
          </p:grpSpPr>
          <p:sp>
            <p:nvSpPr>
              <p:cNvPr id="9" name="Oval 5"/>
              <p:cNvSpPr>
                <a:spLocks noChangeArrowheads="1"/>
              </p:cNvSpPr>
              <p:nvPr/>
            </p:nvSpPr>
            <p:spPr bwMode="auto">
              <a:xfrm>
                <a:off x="1874021" y="3262104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1571985" y="3337332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1800854" y="323994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2441834" y="2739281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2306313" y="3140474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" name="Oval 10"/>
              <p:cNvSpPr>
                <a:spLocks noChangeArrowheads="1"/>
              </p:cNvSpPr>
              <p:nvPr/>
            </p:nvSpPr>
            <p:spPr bwMode="auto">
              <a:xfrm>
                <a:off x="1776710" y="330253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81658" y="2821643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1694207" y="328491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2088886" y="3220713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2205729" y="3186142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2376423" y="289990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004696" y="3275807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" name="Oval 6"/>
              <p:cNvSpPr>
                <a:spLocks noChangeArrowheads="1"/>
              </p:cNvSpPr>
              <p:nvPr/>
            </p:nvSpPr>
            <p:spPr bwMode="auto">
              <a:xfrm>
                <a:off x="1718841" y="3357002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2" name="Oval 7"/>
              <p:cNvSpPr>
                <a:spLocks noChangeArrowheads="1"/>
              </p:cNvSpPr>
              <p:nvPr/>
            </p:nvSpPr>
            <p:spPr bwMode="auto">
              <a:xfrm>
                <a:off x="1619672" y="325949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2401399" y="282342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2370897" y="307652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1907704" y="3320863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2406800" y="2971334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2224600" y="3124131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8" name="Oval 13"/>
              <p:cNvSpPr>
                <a:spLocks noChangeArrowheads="1"/>
              </p:cNvSpPr>
              <p:nvPr/>
            </p:nvSpPr>
            <p:spPr bwMode="auto">
              <a:xfrm>
                <a:off x="1977171" y="3207201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9" name="Oval 14"/>
              <p:cNvSpPr>
                <a:spLocks noChangeArrowheads="1"/>
              </p:cNvSpPr>
              <p:nvPr/>
            </p:nvSpPr>
            <p:spPr bwMode="auto">
              <a:xfrm>
                <a:off x="2128883" y="3155437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Oval 35"/>
              <p:cNvSpPr>
                <a:spLocks noChangeArrowheads="1"/>
              </p:cNvSpPr>
              <p:nvPr/>
            </p:nvSpPr>
            <p:spPr bwMode="auto">
              <a:xfrm>
                <a:off x="2339409" y="300394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5" name="Seta para a direita 4"/>
          <p:cNvSpPr/>
          <p:nvPr/>
        </p:nvSpPr>
        <p:spPr bwMode="auto">
          <a:xfrm>
            <a:off x="3347864" y="3098600"/>
            <a:ext cx="936104" cy="62971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TPC</a:t>
            </a:r>
          </a:p>
        </p:txBody>
      </p:sp>
      <p:grpSp>
        <p:nvGrpSpPr>
          <p:cNvPr id="6" name="Grupo 2">
            <a:extLst>
              <a:ext uri="{FF2B5EF4-FFF2-40B4-BE49-F238E27FC236}">
                <a16:creationId xmlns:a16="http://schemas.microsoft.com/office/drawing/2014/main" id="{37748A5D-1AA5-4ECE-167B-539724CDA1DE}"/>
              </a:ext>
            </a:extLst>
          </p:cNvPr>
          <p:cNvGrpSpPr/>
          <p:nvPr/>
        </p:nvGrpSpPr>
        <p:grpSpPr>
          <a:xfrm>
            <a:off x="1178099" y="4502974"/>
            <a:ext cx="1638953" cy="1806346"/>
            <a:chOff x="1185084" y="4653136"/>
            <a:chExt cx="1638953" cy="1806346"/>
          </a:xfrm>
        </p:grpSpPr>
        <p:grpSp>
          <p:nvGrpSpPr>
            <p:cNvPr id="37" name="Grupo 6">
              <a:extLst>
                <a:ext uri="{FF2B5EF4-FFF2-40B4-BE49-F238E27FC236}">
                  <a16:creationId xmlns:a16="http://schemas.microsoft.com/office/drawing/2014/main" id="{BA723310-16CB-31FD-0ADE-2C5DF41DBBBA}"/>
                </a:ext>
              </a:extLst>
            </p:cNvPr>
            <p:cNvGrpSpPr/>
            <p:nvPr/>
          </p:nvGrpSpPr>
          <p:grpSpPr>
            <a:xfrm>
              <a:off x="1185084" y="4653136"/>
              <a:ext cx="1638953" cy="1806346"/>
              <a:chOff x="1348871" y="2743547"/>
              <a:chExt cx="1638953" cy="1806346"/>
            </a:xfrm>
          </p:grpSpPr>
          <p:grpSp>
            <p:nvGrpSpPr>
              <p:cNvPr id="62" name="Grupo 66">
                <a:extLst>
                  <a:ext uri="{FF2B5EF4-FFF2-40B4-BE49-F238E27FC236}">
                    <a16:creationId xmlns:a16="http://schemas.microsoft.com/office/drawing/2014/main" id="{2168DB3B-E5AF-EF30-EB70-95A5FB72C6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3986" y="2906830"/>
                <a:ext cx="1257935" cy="1285788"/>
                <a:chOff x="642116" y="4715678"/>
                <a:chExt cx="1572430" cy="1285884"/>
              </a:xfrm>
            </p:grpSpPr>
            <p:cxnSp>
              <p:nvCxnSpPr>
                <p:cNvPr id="65" name="Conector de seta reta 89">
                  <a:extLst>
                    <a:ext uri="{FF2B5EF4-FFF2-40B4-BE49-F238E27FC236}">
                      <a16:creationId xmlns:a16="http://schemas.microsoft.com/office/drawing/2014/main" id="{9018CA05-660F-E9B0-C2EE-8EF39D44949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" name="Conector de seta reta 90">
                  <a:extLst>
                    <a:ext uri="{FF2B5EF4-FFF2-40B4-BE49-F238E27FC236}">
                      <a16:creationId xmlns:a16="http://schemas.microsoft.com/office/drawing/2014/main" id="{1F30C87C-C773-065C-0423-76FB954A308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63" name="Object 4">
                <a:extLst>
                  <a:ext uri="{FF2B5EF4-FFF2-40B4-BE49-F238E27FC236}">
                    <a16:creationId xmlns:a16="http://schemas.microsoft.com/office/drawing/2014/main" id="{2079AC02-E77F-D270-9B94-023925D095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3024094"/>
                  </p:ext>
                </p:extLst>
              </p:nvPr>
            </p:nvGraphicFramePr>
            <p:xfrm>
              <a:off x="2755416" y="4224479"/>
              <a:ext cx="232408" cy="3254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03112" imgH="228501" progId="Equation.DSMT4">
                      <p:embed/>
                    </p:oleObj>
                  </mc:Choice>
                  <mc:Fallback>
                    <p:oleObj name="Equation" r:id="rId3" imgW="203112" imgH="228501" progId="Equation.DSMT4">
                      <p:embed/>
                      <p:pic>
                        <p:nvPicPr>
                          <p:cNvPr id="63" name="Object 4">
                            <a:extLst>
                              <a:ext uri="{FF2B5EF4-FFF2-40B4-BE49-F238E27FC236}">
                                <a16:creationId xmlns:a16="http://schemas.microsoft.com/office/drawing/2014/main" id="{2079AC02-E77F-D270-9B94-023925D0956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5416" y="4224479"/>
                            <a:ext cx="232408" cy="3254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5">
                <a:extLst>
                  <a:ext uri="{FF2B5EF4-FFF2-40B4-BE49-F238E27FC236}">
                    <a16:creationId xmlns:a16="http://schemas.microsoft.com/office/drawing/2014/main" id="{D794E948-6C8D-6DF6-9536-4848868E15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5595290"/>
                  </p:ext>
                </p:extLst>
              </p:nvPr>
            </p:nvGraphicFramePr>
            <p:xfrm>
              <a:off x="1348871" y="2743547"/>
              <a:ext cx="247648" cy="325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15806" imgH="228501" progId="Equation.DSMT4">
                      <p:embed/>
                    </p:oleObj>
                  </mc:Choice>
                  <mc:Fallback>
                    <p:oleObj name="Equation" r:id="rId5" imgW="215806" imgH="228501" progId="Equation.DSMT4">
                      <p:embed/>
                      <p:pic>
                        <p:nvPicPr>
                          <p:cNvPr id="64" name="Object 5">
                            <a:extLst>
                              <a:ext uri="{FF2B5EF4-FFF2-40B4-BE49-F238E27FC236}">
                                <a16:creationId xmlns:a16="http://schemas.microsoft.com/office/drawing/2014/main" id="{D794E948-6C8D-6DF6-9536-4848868E152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8871" y="2743547"/>
                            <a:ext cx="247648" cy="325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8" name="Grupo 7">
              <a:extLst>
                <a:ext uri="{FF2B5EF4-FFF2-40B4-BE49-F238E27FC236}">
                  <a16:creationId xmlns:a16="http://schemas.microsoft.com/office/drawing/2014/main" id="{F51B471B-ADC1-8688-3D87-5D69D1B44142}"/>
                </a:ext>
              </a:extLst>
            </p:cNvPr>
            <p:cNvGrpSpPr/>
            <p:nvPr/>
          </p:nvGrpSpPr>
          <p:grpSpPr>
            <a:xfrm>
              <a:off x="1590425" y="5257577"/>
              <a:ext cx="1010781" cy="503074"/>
              <a:chOff x="4905333" y="5509806"/>
              <a:chExt cx="1010781" cy="895942"/>
            </a:xfrm>
          </p:grpSpPr>
          <p:sp>
            <p:nvSpPr>
              <p:cNvPr id="39" name="Oval 5">
                <a:extLst>
                  <a:ext uri="{FF2B5EF4-FFF2-40B4-BE49-F238E27FC236}">
                    <a16:creationId xmlns:a16="http://schemas.microsoft.com/office/drawing/2014/main" id="{1E1CB9BC-B850-449A-B5F0-E05D18247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109" y="5911369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Oval 6">
                <a:extLst>
                  <a:ext uri="{FF2B5EF4-FFF2-40B4-BE49-F238E27FC236}">
                    <a16:creationId xmlns:a16="http://schemas.microsoft.com/office/drawing/2014/main" id="{1E6AFE88-9CF3-CF71-600C-2DED6E298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0310" y="6240164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Oval 7">
                <a:extLst>
                  <a:ext uri="{FF2B5EF4-FFF2-40B4-BE49-F238E27FC236}">
                    <a16:creationId xmlns:a16="http://schemas.microsoft.com/office/drawing/2014/main" id="{423FABD8-0010-1D8F-320B-FAE5D008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5762" y="5877272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Oval 8">
                <a:extLst>
                  <a:ext uri="{FF2B5EF4-FFF2-40B4-BE49-F238E27FC236}">
                    <a16:creationId xmlns:a16="http://schemas.microsoft.com/office/drawing/2014/main" id="{7C5D563C-D0E4-078B-5A84-C986E8CEE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0114" y="6341634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Oval 9">
                <a:extLst>
                  <a:ext uri="{FF2B5EF4-FFF2-40B4-BE49-F238E27FC236}">
                    <a16:creationId xmlns:a16="http://schemas.microsoft.com/office/drawing/2014/main" id="{674BA247-C881-1E61-D961-2F47843B9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1697" y="5785224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Oval 10">
                <a:extLst>
                  <a:ext uri="{FF2B5EF4-FFF2-40B4-BE49-F238E27FC236}">
                    <a16:creationId xmlns:a16="http://schemas.microsoft.com/office/drawing/2014/main" id="{4D341259-198F-4EFC-4247-823B775F8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5762" y="5983376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Oval 11">
                <a:extLst>
                  <a:ext uri="{FF2B5EF4-FFF2-40B4-BE49-F238E27FC236}">
                    <a16:creationId xmlns:a16="http://schemas.microsoft.com/office/drawing/2014/main" id="{E20DFD42-98BF-9B6E-455D-08F6617D3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042" y="6126430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Oval 12">
                <a:extLst>
                  <a:ext uri="{FF2B5EF4-FFF2-40B4-BE49-F238E27FC236}">
                    <a16:creationId xmlns:a16="http://schemas.microsoft.com/office/drawing/2014/main" id="{14B5BA56-9E73-669D-8999-D75A7068E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5333" y="6341634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Oval 13">
                <a:extLst>
                  <a:ext uri="{FF2B5EF4-FFF2-40B4-BE49-F238E27FC236}">
                    <a16:creationId xmlns:a16="http://schemas.microsoft.com/office/drawing/2014/main" id="{4BCB46D7-22F7-EFA6-1D56-015DFAB9D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3794" y="5509806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Oval 14">
                <a:extLst>
                  <a:ext uri="{FF2B5EF4-FFF2-40B4-BE49-F238E27FC236}">
                    <a16:creationId xmlns:a16="http://schemas.microsoft.com/office/drawing/2014/main" id="{72556D04-4FF9-37EC-A313-82F394B4F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818" y="5694229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Oval 35">
                <a:extLst>
                  <a:ext uri="{FF2B5EF4-FFF2-40B4-BE49-F238E27FC236}">
                    <a16:creationId xmlns:a16="http://schemas.microsoft.com/office/drawing/2014/main" id="{DE8E178F-99F6-6D79-BA3D-872CEE847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2455" y="6076252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0" name="Oval 5">
                <a:extLst>
                  <a:ext uri="{FF2B5EF4-FFF2-40B4-BE49-F238E27FC236}">
                    <a16:creationId xmlns:a16="http://schemas.microsoft.com/office/drawing/2014/main" id="{1F4542A3-117F-0E49-FFED-E9B39A1CF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3513" y="5620195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1" name="Oval 6">
                <a:extLst>
                  <a:ext uri="{FF2B5EF4-FFF2-40B4-BE49-F238E27FC236}">
                    <a16:creationId xmlns:a16="http://schemas.microsoft.com/office/drawing/2014/main" id="{D759178D-D466-BC83-28E5-79AD394D0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055" y="6093295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2" name="Oval 7">
                <a:extLst>
                  <a:ext uri="{FF2B5EF4-FFF2-40B4-BE49-F238E27FC236}">
                    <a16:creationId xmlns:a16="http://schemas.microsoft.com/office/drawing/2014/main" id="{11E56D04-2A2F-7CD0-C704-DFAA4C008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746" y="6127393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3" name="Oval 8">
                <a:extLst>
                  <a:ext uri="{FF2B5EF4-FFF2-40B4-BE49-F238E27FC236}">
                    <a16:creationId xmlns:a16="http://schemas.microsoft.com/office/drawing/2014/main" id="{C32242DB-9F75-0203-BF7D-ECA719DE2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6135" y="6237313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4" name="Oval 9">
                <a:extLst>
                  <a:ext uri="{FF2B5EF4-FFF2-40B4-BE49-F238E27FC236}">
                    <a16:creationId xmlns:a16="http://schemas.microsoft.com/office/drawing/2014/main" id="{3B710242-5D55-0C8B-29F3-851147DC6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7424" y="5839361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5" name="Oval 10">
                <a:extLst>
                  <a:ext uri="{FF2B5EF4-FFF2-40B4-BE49-F238E27FC236}">
                    <a16:creationId xmlns:a16="http://schemas.microsoft.com/office/drawing/2014/main" id="{3E8F8D1D-42D8-C43A-5643-C0AF8DFF8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7389" y="5771842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F61F943E-731A-2A30-C124-8E73F2BD5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4127" y="5949280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7" name="Oval 12">
                <a:extLst>
                  <a:ext uri="{FF2B5EF4-FFF2-40B4-BE49-F238E27FC236}">
                    <a16:creationId xmlns:a16="http://schemas.microsoft.com/office/drawing/2014/main" id="{D1304F0C-C747-65DD-3519-D4ED1C075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9737" y="6240164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8" name="Oval 13">
                <a:extLst>
                  <a:ext uri="{FF2B5EF4-FFF2-40B4-BE49-F238E27FC236}">
                    <a16:creationId xmlns:a16="http://schemas.microsoft.com/office/drawing/2014/main" id="{222A641B-6D12-FD9B-7DC5-C10E3398D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2079" y="5695346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0" name="Oval 14">
                <a:extLst>
                  <a:ext uri="{FF2B5EF4-FFF2-40B4-BE49-F238E27FC236}">
                    <a16:creationId xmlns:a16="http://schemas.microsoft.com/office/drawing/2014/main" id="{5655467A-BB5B-92D1-4AFC-8269FCE31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7810" y="5553382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1" name="Oval 35">
                <a:extLst>
                  <a:ext uri="{FF2B5EF4-FFF2-40B4-BE49-F238E27FC236}">
                    <a16:creationId xmlns:a16="http://schemas.microsoft.com/office/drawing/2014/main" id="{690D5389-1177-6B78-E50E-3AF5449FF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8184" y="6011668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67" name="Text Box 91">
            <a:extLst>
              <a:ext uri="{FF2B5EF4-FFF2-40B4-BE49-F238E27FC236}">
                <a16:creationId xmlns:a16="http://schemas.microsoft.com/office/drawing/2014/main" id="{A1A1D21A-F282-D0CA-FFF9-723E41BB9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4830270"/>
            <a:ext cx="5854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anose="05050102010706020507" pitchFamily="18" charset="2"/>
              </a:rPr>
              <a:t>=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0</a:t>
            </a:r>
          </a:p>
        </p:txBody>
      </p:sp>
      <p:grpSp>
        <p:nvGrpSpPr>
          <p:cNvPr id="98" name="Grupo 67">
            <a:extLst>
              <a:ext uri="{FF2B5EF4-FFF2-40B4-BE49-F238E27FC236}">
                <a16:creationId xmlns:a16="http://schemas.microsoft.com/office/drawing/2014/main" id="{97FF62B0-753D-B9B9-908B-21BFC3417461}"/>
              </a:ext>
            </a:extLst>
          </p:cNvPr>
          <p:cNvGrpSpPr/>
          <p:nvPr/>
        </p:nvGrpSpPr>
        <p:grpSpPr>
          <a:xfrm>
            <a:off x="4451474" y="4491688"/>
            <a:ext cx="1876376" cy="1806575"/>
            <a:chOff x="992550" y="4653383"/>
            <a:chExt cx="1876376" cy="1806575"/>
          </a:xfrm>
        </p:grpSpPr>
        <p:grpSp>
          <p:nvGrpSpPr>
            <p:cNvPr id="99" name="Grupo 68">
              <a:extLst>
                <a:ext uri="{FF2B5EF4-FFF2-40B4-BE49-F238E27FC236}">
                  <a16:creationId xmlns:a16="http://schemas.microsoft.com/office/drawing/2014/main" id="{3CFAB52F-E238-CC82-BEC8-CEC5284CC95C}"/>
                </a:ext>
              </a:extLst>
            </p:cNvPr>
            <p:cNvGrpSpPr/>
            <p:nvPr/>
          </p:nvGrpSpPr>
          <p:grpSpPr>
            <a:xfrm>
              <a:off x="992550" y="4653383"/>
              <a:ext cx="1876376" cy="1806575"/>
              <a:chOff x="1156337" y="2743794"/>
              <a:chExt cx="1876376" cy="1806575"/>
            </a:xfrm>
          </p:grpSpPr>
          <p:grpSp>
            <p:nvGrpSpPr>
              <p:cNvPr id="123" name="Grupo 66">
                <a:extLst>
                  <a:ext uri="{FF2B5EF4-FFF2-40B4-BE49-F238E27FC236}">
                    <a16:creationId xmlns:a16="http://schemas.microsoft.com/office/drawing/2014/main" id="{15DED45A-7133-4362-0BE0-B92EFBD840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3986" y="2906830"/>
                <a:ext cx="1257935" cy="1285788"/>
                <a:chOff x="642116" y="4715678"/>
                <a:chExt cx="1572430" cy="1285884"/>
              </a:xfrm>
            </p:grpSpPr>
            <p:cxnSp>
              <p:nvCxnSpPr>
                <p:cNvPr id="126" name="Conector de seta reta 89">
                  <a:extLst>
                    <a:ext uri="{FF2B5EF4-FFF2-40B4-BE49-F238E27FC236}">
                      <a16:creationId xmlns:a16="http://schemas.microsoft.com/office/drawing/2014/main" id="{A7448546-241F-858F-8F37-4A7A9190932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7" name="Conector de seta reta 90">
                  <a:extLst>
                    <a:ext uri="{FF2B5EF4-FFF2-40B4-BE49-F238E27FC236}">
                      <a16:creationId xmlns:a16="http://schemas.microsoft.com/office/drawing/2014/main" id="{602DA758-8A49-8227-8325-7D4EBAD3E27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124" name="Object 4">
                <a:extLst>
                  <a:ext uri="{FF2B5EF4-FFF2-40B4-BE49-F238E27FC236}">
                    <a16:creationId xmlns:a16="http://schemas.microsoft.com/office/drawing/2014/main" id="{7476D846-0165-B896-11BD-E76F5201D4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5630642"/>
                  </p:ext>
                </p:extLst>
              </p:nvPr>
            </p:nvGraphicFramePr>
            <p:xfrm>
              <a:off x="2712038" y="4224932"/>
              <a:ext cx="320675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79360" imgH="228600" progId="Equation.DSMT4">
                      <p:embed/>
                    </p:oleObj>
                  </mc:Choice>
                  <mc:Fallback>
                    <p:oleObj name="Equation" r:id="rId7" imgW="279360" imgH="228600" progId="Equation.DSMT4">
                      <p:embed/>
                      <p:pic>
                        <p:nvPicPr>
                          <p:cNvPr id="124" name="Object 4">
                            <a:extLst>
                              <a:ext uri="{FF2B5EF4-FFF2-40B4-BE49-F238E27FC236}">
                                <a16:creationId xmlns:a16="http://schemas.microsoft.com/office/drawing/2014/main" id="{7476D846-0165-B896-11BD-E76F5201D42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2038" y="4224932"/>
                            <a:ext cx="320675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5" name="Object 5">
                <a:extLst>
                  <a:ext uri="{FF2B5EF4-FFF2-40B4-BE49-F238E27FC236}">
                    <a16:creationId xmlns:a16="http://schemas.microsoft.com/office/drawing/2014/main" id="{5039D7E0-5643-DE02-DD5B-50808E0695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9409041"/>
                  </p:ext>
                </p:extLst>
              </p:nvPr>
            </p:nvGraphicFramePr>
            <p:xfrm>
              <a:off x="1156337" y="2743794"/>
              <a:ext cx="336550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91960" imgH="228600" progId="Equation.DSMT4">
                      <p:embed/>
                    </p:oleObj>
                  </mc:Choice>
                  <mc:Fallback>
                    <p:oleObj name="Equation" r:id="rId9" imgW="291960" imgH="228600" progId="Equation.DSMT4">
                      <p:embed/>
                      <p:pic>
                        <p:nvPicPr>
                          <p:cNvPr id="125" name="Object 5">
                            <a:extLst>
                              <a:ext uri="{FF2B5EF4-FFF2-40B4-BE49-F238E27FC236}">
                                <a16:creationId xmlns:a16="http://schemas.microsoft.com/office/drawing/2014/main" id="{5039D7E0-5643-DE02-DD5B-50808E0695F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6337" y="2743794"/>
                            <a:ext cx="336550" cy="325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0" name="Grupo 69">
              <a:extLst>
                <a:ext uri="{FF2B5EF4-FFF2-40B4-BE49-F238E27FC236}">
                  <a16:creationId xmlns:a16="http://schemas.microsoft.com/office/drawing/2014/main" id="{FA489070-7456-2C78-C2AE-4A4570181DAA}"/>
                </a:ext>
              </a:extLst>
            </p:cNvPr>
            <p:cNvGrpSpPr/>
            <p:nvPr/>
          </p:nvGrpSpPr>
          <p:grpSpPr>
            <a:xfrm>
              <a:off x="1590425" y="5257576"/>
              <a:ext cx="1010781" cy="503074"/>
              <a:chOff x="4905333" y="5509806"/>
              <a:chExt cx="1010781" cy="895942"/>
            </a:xfrm>
          </p:grpSpPr>
          <p:sp>
            <p:nvSpPr>
              <p:cNvPr id="101" name="Oval 5">
                <a:extLst>
                  <a:ext uri="{FF2B5EF4-FFF2-40B4-BE49-F238E27FC236}">
                    <a16:creationId xmlns:a16="http://schemas.microsoft.com/office/drawing/2014/main" id="{0F7EC7D2-FDE1-B93D-66C9-8DA03A318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109" y="5911368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" name="Oval 6">
                <a:extLst>
                  <a:ext uri="{FF2B5EF4-FFF2-40B4-BE49-F238E27FC236}">
                    <a16:creationId xmlns:a16="http://schemas.microsoft.com/office/drawing/2014/main" id="{E906DBF9-D776-C359-7D2D-A4859D7AE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0310" y="6240164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" name="Oval 7">
                <a:extLst>
                  <a:ext uri="{FF2B5EF4-FFF2-40B4-BE49-F238E27FC236}">
                    <a16:creationId xmlns:a16="http://schemas.microsoft.com/office/drawing/2014/main" id="{CB346266-402B-6977-A923-E5040C9E5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5762" y="5877270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" name="Oval 8">
                <a:extLst>
                  <a:ext uri="{FF2B5EF4-FFF2-40B4-BE49-F238E27FC236}">
                    <a16:creationId xmlns:a16="http://schemas.microsoft.com/office/drawing/2014/main" id="{5B848326-7F1F-2B0A-4F2F-0D3487E60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0114" y="6341634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" name="Oval 9">
                <a:extLst>
                  <a:ext uri="{FF2B5EF4-FFF2-40B4-BE49-F238E27FC236}">
                    <a16:creationId xmlns:a16="http://schemas.microsoft.com/office/drawing/2014/main" id="{3CC7C640-1407-4B1A-8F4D-9B9F3AE38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1697" y="5785224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6" name="Oval 10">
                <a:extLst>
                  <a:ext uri="{FF2B5EF4-FFF2-40B4-BE49-F238E27FC236}">
                    <a16:creationId xmlns:a16="http://schemas.microsoft.com/office/drawing/2014/main" id="{E87DA2FE-5263-8896-3CE0-E8914A13E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5762" y="5983374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7" name="Oval 11">
                <a:extLst>
                  <a:ext uri="{FF2B5EF4-FFF2-40B4-BE49-F238E27FC236}">
                    <a16:creationId xmlns:a16="http://schemas.microsoft.com/office/drawing/2014/main" id="{0F25491B-7994-1CE4-6FC3-816B1424D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042" y="6126432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8" name="Oval 12">
                <a:extLst>
                  <a:ext uri="{FF2B5EF4-FFF2-40B4-BE49-F238E27FC236}">
                    <a16:creationId xmlns:a16="http://schemas.microsoft.com/office/drawing/2014/main" id="{10B65EBB-C1A8-28F8-0A88-31BC9340C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5333" y="6341633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9" name="Oval 13">
                <a:extLst>
                  <a:ext uri="{FF2B5EF4-FFF2-40B4-BE49-F238E27FC236}">
                    <a16:creationId xmlns:a16="http://schemas.microsoft.com/office/drawing/2014/main" id="{E3D46979-674C-6908-BDAF-DD017BA1A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3794" y="5509806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0" name="Oval 14">
                <a:extLst>
                  <a:ext uri="{FF2B5EF4-FFF2-40B4-BE49-F238E27FC236}">
                    <a16:creationId xmlns:a16="http://schemas.microsoft.com/office/drawing/2014/main" id="{7EB12984-1904-4F41-FFD0-44DF894A9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818" y="5694229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1" name="Oval 35">
                <a:extLst>
                  <a:ext uri="{FF2B5EF4-FFF2-40B4-BE49-F238E27FC236}">
                    <a16:creationId xmlns:a16="http://schemas.microsoft.com/office/drawing/2014/main" id="{FBFB7035-CBE4-3248-C7C5-EFC5861AB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2455" y="6076252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2" name="Oval 5">
                <a:extLst>
                  <a:ext uri="{FF2B5EF4-FFF2-40B4-BE49-F238E27FC236}">
                    <a16:creationId xmlns:a16="http://schemas.microsoft.com/office/drawing/2014/main" id="{88E432D1-6BA5-091B-DF12-3E682B4CC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3513" y="5620194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3" name="Oval 6">
                <a:extLst>
                  <a:ext uri="{FF2B5EF4-FFF2-40B4-BE49-F238E27FC236}">
                    <a16:creationId xmlns:a16="http://schemas.microsoft.com/office/drawing/2014/main" id="{CAE5DA99-602D-B764-1001-AAABD1890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055" y="6093294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" name="Oval 7">
                <a:extLst>
                  <a:ext uri="{FF2B5EF4-FFF2-40B4-BE49-F238E27FC236}">
                    <a16:creationId xmlns:a16="http://schemas.microsoft.com/office/drawing/2014/main" id="{9A3AF287-4883-42A3-3BE0-921C9EF8E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746" y="6127391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5" name="Oval 8">
                <a:extLst>
                  <a:ext uri="{FF2B5EF4-FFF2-40B4-BE49-F238E27FC236}">
                    <a16:creationId xmlns:a16="http://schemas.microsoft.com/office/drawing/2014/main" id="{32026A81-8C4D-E664-7113-8A7D708FE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6135" y="6237313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6" name="Oval 9">
                <a:extLst>
                  <a:ext uri="{FF2B5EF4-FFF2-40B4-BE49-F238E27FC236}">
                    <a16:creationId xmlns:a16="http://schemas.microsoft.com/office/drawing/2014/main" id="{FBCF9301-C675-8900-440C-CBB33D439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7424" y="5839361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7" name="Oval 10">
                <a:extLst>
                  <a:ext uri="{FF2B5EF4-FFF2-40B4-BE49-F238E27FC236}">
                    <a16:creationId xmlns:a16="http://schemas.microsoft.com/office/drawing/2014/main" id="{727D63F3-23CE-E566-DAEB-40E5F5A5A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7389" y="5771840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8" name="Oval 11">
                <a:extLst>
                  <a:ext uri="{FF2B5EF4-FFF2-40B4-BE49-F238E27FC236}">
                    <a16:creationId xmlns:a16="http://schemas.microsoft.com/office/drawing/2014/main" id="{8256D810-6F0E-223A-69DA-B8092D4D6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4127" y="5949280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9" name="Oval 12">
                <a:extLst>
                  <a:ext uri="{FF2B5EF4-FFF2-40B4-BE49-F238E27FC236}">
                    <a16:creationId xmlns:a16="http://schemas.microsoft.com/office/drawing/2014/main" id="{D547B7C0-3D4B-2565-5223-0122AD045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9737" y="6240162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0" name="Oval 13">
                <a:extLst>
                  <a:ext uri="{FF2B5EF4-FFF2-40B4-BE49-F238E27FC236}">
                    <a16:creationId xmlns:a16="http://schemas.microsoft.com/office/drawing/2014/main" id="{B615F13A-CD71-AA4E-1028-3EFE79360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2079" y="5695344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1" name="Oval 14">
                <a:extLst>
                  <a:ext uri="{FF2B5EF4-FFF2-40B4-BE49-F238E27FC236}">
                    <a16:creationId xmlns:a16="http://schemas.microsoft.com/office/drawing/2014/main" id="{B0251EA8-807D-35EB-7EB4-B918DA7DA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7810" y="5553382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2" name="Oval 35">
                <a:extLst>
                  <a:ext uri="{FF2B5EF4-FFF2-40B4-BE49-F238E27FC236}">
                    <a16:creationId xmlns:a16="http://schemas.microsoft.com/office/drawing/2014/main" id="{D924B99D-C3B1-D3F1-1772-37FD71EE8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8184" y="6011668"/>
                <a:ext cx="36000" cy="6411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7408" name="Seta para a direita 4">
            <a:extLst>
              <a:ext uri="{FF2B5EF4-FFF2-40B4-BE49-F238E27FC236}">
                <a16:creationId xmlns:a16="http://schemas.microsoft.com/office/drawing/2014/main" id="{E08F1627-DA27-301D-B903-E031FAE1FFD8}"/>
              </a:ext>
            </a:extLst>
          </p:cNvPr>
          <p:cNvSpPr/>
          <p:nvPr/>
        </p:nvSpPr>
        <p:spPr bwMode="auto">
          <a:xfrm>
            <a:off x="3340879" y="5169400"/>
            <a:ext cx="936104" cy="62971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TPC</a:t>
            </a:r>
          </a:p>
        </p:txBody>
      </p:sp>
      <p:grpSp>
        <p:nvGrpSpPr>
          <p:cNvPr id="17498" name="Agrupar 17497">
            <a:extLst>
              <a:ext uri="{FF2B5EF4-FFF2-40B4-BE49-F238E27FC236}">
                <a16:creationId xmlns:a16="http://schemas.microsoft.com/office/drawing/2014/main" id="{A874AD1B-5A0F-C1DD-1B95-424EECF79067}"/>
              </a:ext>
            </a:extLst>
          </p:cNvPr>
          <p:cNvGrpSpPr/>
          <p:nvPr/>
        </p:nvGrpSpPr>
        <p:grpSpPr>
          <a:xfrm>
            <a:off x="4458459" y="2420888"/>
            <a:ext cx="1876376" cy="1806575"/>
            <a:chOff x="5243562" y="2420888"/>
            <a:chExt cx="1876376" cy="1806575"/>
          </a:xfrm>
        </p:grpSpPr>
        <p:grpSp>
          <p:nvGrpSpPr>
            <p:cNvPr id="69" name="Grupo 68"/>
            <p:cNvGrpSpPr/>
            <p:nvPr/>
          </p:nvGrpSpPr>
          <p:grpSpPr>
            <a:xfrm>
              <a:off x="5243562" y="2420888"/>
              <a:ext cx="1876376" cy="1806575"/>
              <a:chOff x="1156337" y="2743794"/>
              <a:chExt cx="1876376" cy="1806575"/>
            </a:xfrm>
          </p:grpSpPr>
          <p:grpSp>
            <p:nvGrpSpPr>
              <p:cNvPr id="93" name="Grupo 66"/>
              <p:cNvGrpSpPr>
                <a:grpSpLocks/>
              </p:cNvGrpSpPr>
              <p:nvPr/>
            </p:nvGrpSpPr>
            <p:grpSpPr bwMode="auto">
              <a:xfrm>
                <a:off x="1633986" y="2906830"/>
                <a:ext cx="1257935" cy="1285788"/>
                <a:chOff x="642116" y="4715678"/>
                <a:chExt cx="1572430" cy="1285884"/>
              </a:xfrm>
            </p:grpSpPr>
            <p:cxnSp>
              <p:nvCxnSpPr>
                <p:cNvPr id="96" name="Conector de seta reta 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" name="Conector de seta reta 9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94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99025193"/>
                  </p:ext>
                </p:extLst>
              </p:nvPr>
            </p:nvGraphicFramePr>
            <p:xfrm>
              <a:off x="2712038" y="4224932"/>
              <a:ext cx="320675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79360" imgH="228600" progId="Equation.DSMT4">
                      <p:embed/>
                    </p:oleObj>
                  </mc:Choice>
                  <mc:Fallback>
                    <p:oleObj name="Equation" r:id="rId7" imgW="279360" imgH="228600" progId="Equation.DSMT4">
                      <p:embed/>
                      <p:pic>
                        <p:nvPicPr>
                          <p:cNvPr id="94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2038" y="4224932"/>
                            <a:ext cx="320675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1577784"/>
                  </p:ext>
                </p:extLst>
              </p:nvPr>
            </p:nvGraphicFramePr>
            <p:xfrm>
              <a:off x="1156337" y="2743794"/>
              <a:ext cx="336550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91960" imgH="228600" progId="Equation.DSMT4">
                      <p:embed/>
                    </p:oleObj>
                  </mc:Choice>
                  <mc:Fallback>
                    <p:oleObj name="Equation" r:id="rId9" imgW="291960" imgH="228600" progId="Equation.DSMT4">
                      <p:embed/>
                      <p:pic>
                        <p:nvPicPr>
                          <p:cNvPr id="95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6337" y="2743794"/>
                            <a:ext cx="336550" cy="325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470" name="Agrupar 17469">
              <a:extLst>
                <a:ext uri="{FF2B5EF4-FFF2-40B4-BE49-F238E27FC236}">
                  <a16:creationId xmlns:a16="http://schemas.microsoft.com/office/drawing/2014/main" id="{9B43AF41-B895-DBA9-2303-639790E25E80}"/>
                </a:ext>
              </a:extLst>
            </p:cNvPr>
            <p:cNvGrpSpPr/>
            <p:nvPr/>
          </p:nvGrpSpPr>
          <p:grpSpPr>
            <a:xfrm rot="2053102">
              <a:off x="5911966" y="2845100"/>
              <a:ext cx="945673" cy="653721"/>
              <a:chOff x="1571985" y="2739281"/>
              <a:chExt cx="945673" cy="653721"/>
            </a:xfrm>
          </p:grpSpPr>
          <p:sp>
            <p:nvSpPr>
              <p:cNvPr id="17471" name="Oval 5">
                <a:extLst>
                  <a:ext uri="{FF2B5EF4-FFF2-40B4-BE49-F238E27FC236}">
                    <a16:creationId xmlns:a16="http://schemas.microsoft.com/office/drawing/2014/main" id="{91427796-723F-4D52-426A-D602512F5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021" y="3262104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72" name="Oval 6">
                <a:extLst>
                  <a:ext uri="{FF2B5EF4-FFF2-40B4-BE49-F238E27FC236}">
                    <a16:creationId xmlns:a16="http://schemas.microsoft.com/office/drawing/2014/main" id="{A0684D9B-074E-8FB7-7C40-902DF866D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1985" y="3337332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73" name="Oval 7">
                <a:extLst>
                  <a:ext uri="{FF2B5EF4-FFF2-40B4-BE49-F238E27FC236}">
                    <a16:creationId xmlns:a16="http://schemas.microsoft.com/office/drawing/2014/main" id="{E57FE048-9DA6-F7CB-CB8A-BF7FE85FC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854" y="323994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74" name="Oval 8">
                <a:extLst>
                  <a:ext uri="{FF2B5EF4-FFF2-40B4-BE49-F238E27FC236}">
                    <a16:creationId xmlns:a16="http://schemas.microsoft.com/office/drawing/2014/main" id="{FAA7C3BB-FE4C-11DF-B149-1E8BA748C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834" y="2739281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75" name="Oval 9">
                <a:extLst>
                  <a:ext uri="{FF2B5EF4-FFF2-40B4-BE49-F238E27FC236}">
                    <a16:creationId xmlns:a16="http://schemas.microsoft.com/office/drawing/2014/main" id="{DE13A063-9567-B400-4A18-460FBA50C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313" y="3140474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76" name="Oval 10">
                <a:extLst>
                  <a:ext uri="{FF2B5EF4-FFF2-40B4-BE49-F238E27FC236}">
                    <a16:creationId xmlns:a16="http://schemas.microsoft.com/office/drawing/2014/main" id="{D3A0B4A1-086C-3344-0762-36E515A6D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710" y="330253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77" name="Oval 11">
                <a:extLst>
                  <a:ext uri="{FF2B5EF4-FFF2-40B4-BE49-F238E27FC236}">
                    <a16:creationId xmlns:a16="http://schemas.microsoft.com/office/drawing/2014/main" id="{2191243E-4B75-E1BF-C702-7F4B715CD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658" y="2821643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78" name="Oval 12">
                <a:extLst>
                  <a:ext uri="{FF2B5EF4-FFF2-40B4-BE49-F238E27FC236}">
                    <a16:creationId xmlns:a16="http://schemas.microsoft.com/office/drawing/2014/main" id="{FC757115-D5D8-28EC-7974-353246C00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207" y="328491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79" name="Oval 13">
                <a:extLst>
                  <a:ext uri="{FF2B5EF4-FFF2-40B4-BE49-F238E27FC236}">
                    <a16:creationId xmlns:a16="http://schemas.microsoft.com/office/drawing/2014/main" id="{D99344B2-6871-E895-7C62-0A7968BFF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886" y="3220713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80" name="Oval 14">
                <a:extLst>
                  <a:ext uri="{FF2B5EF4-FFF2-40B4-BE49-F238E27FC236}">
                    <a16:creationId xmlns:a16="http://schemas.microsoft.com/office/drawing/2014/main" id="{DBBA1B70-BC53-A4A0-4497-2F707FCE3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729" y="3186142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81" name="Oval 35">
                <a:extLst>
                  <a:ext uri="{FF2B5EF4-FFF2-40B4-BE49-F238E27FC236}">
                    <a16:creationId xmlns:a16="http://schemas.microsoft.com/office/drawing/2014/main" id="{1BF911C4-C14F-5572-A840-A2022EB5D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423" y="289990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82" name="Oval 5">
                <a:extLst>
                  <a:ext uri="{FF2B5EF4-FFF2-40B4-BE49-F238E27FC236}">
                    <a16:creationId xmlns:a16="http://schemas.microsoft.com/office/drawing/2014/main" id="{868EAD9F-B002-B403-8605-C259D6E2D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696" y="3275807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83" name="Oval 6">
                <a:extLst>
                  <a:ext uri="{FF2B5EF4-FFF2-40B4-BE49-F238E27FC236}">
                    <a16:creationId xmlns:a16="http://schemas.microsoft.com/office/drawing/2014/main" id="{AFB32133-080E-C5B1-ED09-CA1AF83E0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841" y="3357002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84" name="Oval 7">
                <a:extLst>
                  <a:ext uri="{FF2B5EF4-FFF2-40B4-BE49-F238E27FC236}">
                    <a16:creationId xmlns:a16="http://schemas.microsoft.com/office/drawing/2014/main" id="{BB21CC3E-7F3A-C882-EB96-AEBA80636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325949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85" name="Oval 8">
                <a:extLst>
                  <a:ext uri="{FF2B5EF4-FFF2-40B4-BE49-F238E27FC236}">
                    <a16:creationId xmlns:a16="http://schemas.microsoft.com/office/drawing/2014/main" id="{3D01E68D-1E59-E01E-57C9-74B2CD001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399" y="282342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86" name="Oval 9">
                <a:extLst>
                  <a:ext uri="{FF2B5EF4-FFF2-40B4-BE49-F238E27FC236}">
                    <a16:creationId xmlns:a16="http://schemas.microsoft.com/office/drawing/2014/main" id="{F5E88F50-ABE6-8C75-6E4A-AB2731514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897" y="307652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87" name="Oval 10">
                <a:extLst>
                  <a:ext uri="{FF2B5EF4-FFF2-40B4-BE49-F238E27FC236}">
                    <a16:creationId xmlns:a16="http://schemas.microsoft.com/office/drawing/2014/main" id="{24F4A831-5CF5-BAE5-38B2-EB8255D18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704" y="3320863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88" name="Oval 11">
                <a:extLst>
                  <a:ext uri="{FF2B5EF4-FFF2-40B4-BE49-F238E27FC236}">
                    <a16:creationId xmlns:a16="http://schemas.microsoft.com/office/drawing/2014/main" id="{4787544D-7A73-C360-17A3-9F202083A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6800" y="2971334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89" name="Oval 12">
                <a:extLst>
                  <a:ext uri="{FF2B5EF4-FFF2-40B4-BE49-F238E27FC236}">
                    <a16:creationId xmlns:a16="http://schemas.microsoft.com/office/drawing/2014/main" id="{ED625FE1-5E3F-3B0E-1AA5-27B1D31B9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600" y="3124131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90" name="Oval 13">
                <a:extLst>
                  <a:ext uri="{FF2B5EF4-FFF2-40B4-BE49-F238E27FC236}">
                    <a16:creationId xmlns:a16="http://schemas.microsoft.com/office/drawing/2014/main" id="{11C2C256-145E-CCF6-9A6E-35ABAB5FE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171" y="3207201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91" name="Oval 14">
                <a:extLst>
                  <a:ext uri="{FF2B5EF4-FFF2-40B4-BE49-F238E27FC236}">
                    <a16:creationId xmlns:a16="http://schemas.microsoft.com/office/drawing/2014/main" id="{4469E350-E518-3DAF-BD5B-83036F193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883" y="3155437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92" name="Oval 35">
                <a:extLst>
                  <a:ext uri="{FF2B5EF4-FFF2-40B4-BE49-F238E27FC236}">
                    <a16:creationId xmlns:a16="http://schemas.microsoft.com/office/drawing/2014/main" id="{3CD425DD-F77D-2819-FCE6-3CF4A9A68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409" y="300394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7499" name="Text Box 4">
            <a:extLst>
              <a:ext uri="{FF2B5EF4-FFF2-40B4-BE49-F238E27FC236}">
                <a16:creationId xmlns:a16="http://schemas.microsoft.com/office/drawing/2014/main" id="{059DA4AD-B4FE-3987-7562-9B4E789B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3062565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A relação entre as variáveis ainda parece existir</a:t>
            </a:r>
          </a:p>
        </p:txBody>
      </p:sp>
      <p:sp>
        <p:nvSpPr>
          <p:cNvPr id="17500" name="Text Box 4">
            <a:extLst>
              <a:ext uri="{FF2B5EF4-FFF2-40B4-BE49-F238E27FC236}">
                <a16:creationId xmlns:a16="http://schemas.microsoft.com/office/drawing/2014/main" id="{D6B217F0-5269-6BC9-9B1A-F8683552E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5133365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Nesse caso, a correlação (relação linear) é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17408" grpId="0" animBg="1"/>
      <p:bldP spid="17499" grpId="0" build="p"/>
      <p:bldP spid="1750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Informação X Redundância</a:t>
            </a:r>
          </a:p>
        </p:txBody>
      </p:sp>
      <p:sp>
        <p:nvSpPr>
          <p:cNvPr id="5126" name="Text Box 64"/>
          <p:cNvSpPr txBox="1">
            <a:spLocks noChangeArrowheads="1"/>
          </p:cNvSpPr>
          <p:nvPr/>
        </p:nvSpPr>
        <p:spPr bwMode="auto">
          <a:xfrm>
            <a:off x="3708400" y="1412776"/>
            <a:ext cx="4967288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2563" indent="-182563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Quando pretendemos estudar uma população qualquer, em geral, coletamos um grande número de dados (atributos) com o intuito de descrever seu comportamento e/ou entender o relacionamento existente entre os diversos aspectos característicos desta população.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52CC4-27B0-48CE-BE62-1E2281540BC2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73224" y="3962321"/>
            <a:ext cx="8059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ct val="150000"/>
              </a:lnSpc>
            </a:pPr>
            <a:r>
              <a:rPr lang="pt-BR" dirty="0">
                <a:latin typeface="Tahoma" panose="020B0604030504040204" pitchFamily="34" charset="0"/>
              </a:rPr>
              <a:t>Cada atributo (ou variável) traz em si uma informação a respeito de um determinado aspecto da população estudada.</a:t>
            </a:r>
          </a:p>
          <a:p>
            <a:pPr marL="185738" indent="-185738">
              <a:lnSpc>
                <a:spcPct val="150000"/>
              </a:lnSpc>
            </a:pPr>
            <a:endParaRPr lang="pt-BR" dirty="0">
              <a:latin typeface="Tahoma" panose="020B0604030504040204" pitchFamily="34" charset="0"/>
            </a:endParaRPr>
          </a:p>
          <a:p>
            <a:pPr marL="185738" indent="-185738">
              <a:lnSpc>
                <a:spcPct val="150000"/>
              </a:lnSpc>
            </a:pPr>
            <a:r>
              <a:rPr lang="pt-BR" altLang="pt-BR" dirty="0">
                <a:latin typeface="Tahoma" panose="020B0604030504040204" pitchFamily="34" charset="0"/>
              </a:rPr>
              <a:t>Quanto maior a </a:t>
            </a:r>
            <a:r>
              <a:rPr lang="pt-BR" altLang="pt-BR" dirty="0">
                <a:solidFill>
                  <a:srgbClr val="FF0000"/>
                </a:solidFill>
                <a:latin typeface="Tahoma" panose="020B0604030504040204" pitchFamily="34" charset="0"/>
              </a:rPr>
              <a:t>variância</a:t>
            </a:r>
            <a:r>
              <a:rPr lang="pt-BR" altLang="pt-BR" dirty="0">
                <a:latin typeface="Tahoma" panose="020B0604030504040204" pitchFamily="34" charset="0"/>
              </a:rPr>
              <a:t>, maior é a variabilidade e portanto maior a </a:t>
            </a:r>
            <a:r>
              <a:rPr lang="pt-BR" altLang="pt-BR" dirty="0">
                <a:solidFill>
                  <a:srgbClr val="FF0000"/>
                </a:solidFill>
                <a:latin typeface="Tahoma" panose="020B0604030504040204" pitchFamily="34" charset="0"/>
              </a:rPr>
              <a:t>informação</a:t>
            </a:r>
            <a:r>
              <a:rPr lang="pt-BR" altLang="pt-BR" dirty="0">
                <a:latin typeface="Tahoma" panose="020B0604030504040204" pitchFamily="34" charset="0"/>
              </a:rPr>
              <a:t> contida nesta variável. Num caso extremo, se a variância é zero, a variável não apresenta nenhuma informação a respeito do fenômeno por ela representada.</a:t>
            </a:r>
          </a:p>
        </p:txBody>
      </p: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914400" y="1501676"/>
            <a:ext cx="1563688" cy="2138363"/>
            <a:chOff x="576" y="1872"/>
            <a:chExt cx="985" cy="1347"/>
          </a:xfrm>
        </p:grpSpPr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1296" y="2928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endParaRPr lang="pt-BR" altLang="pt-BR" sz="2400" i="1">
                <a:latin typeface="Times New Roman" charset="0"/>
              </a:endParaRPr>
            </a:p>
          </p:txBody>
        </p:sp>
      </p:grpSp>
      <p:sp>
        <p:nvSpPr>
          <p:cNvPr id="18" name="Line 48"/>
          <p:cNvSpPr>
            <a:spLocks noChangeShapeType="1"/>
          </p:cNvSpPr>
          <p:nvPr/>
        </p:nvSpPr>
        <p:spPr bwMode="auto">
          <a:xfrm>
            <a:off x="1981200" y="203507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2554288" y="1854101"/>
            <a:ext cx="981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atributos</a:t>
            </a:r>
          </a:p>
        </p:txBody>
      </p:sp>
    </p:spTree>
    <p:extLst>
      <p:ext uri="{BB962C8B-B14F-4D97-AF65-F5344CB8AC3E}">
        <p14:creationId xmlns:p14="http://schemas.microsoft.com/office/powerpoint/2010/main" val="30751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Observações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42938" y="1340768"/>
            <a:ext cx="79615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Por</a:t>
            </a:r>
            <a:r>
              <a:rPr lang="pt-BR" sz="1600" dirty="0">
                <a:latin typeface="Tahoma" panose="020B0604030504040204" pitchFamily="34" charset="0"/>
              </a:rPr>
              <a:t> usar a matriz de covariância ou correlação, os resultados desta transformação são mais adequados quando os dados podem ser representados por uma distribuição </a:t>
            </a:r>
            <a:r>
              <a:rPr lang="pt-BR" sz="1600" dirty="0" err="1">
                <a:latin typeface="Tahoma" panose="020B0604030504040204" pitchFamily="34" charset="0"/>
              </a:rPr>
              <a:t>multigaussiana</a:t>
            </a:r>
            <a:r>
              <a:rPr lang="pt-BR" sz="1600" dirty="0">
                <a:latin typeface="Tahoma" panose="020B0604030504040204" pitchFamily="34" charset="0"/>
              </a:rPr>
              <a:t> (gaussiana </a:t>
            </a:r>
            <a:r>
              <a:rPr lang="pt-BR" sz="1600" dirty="0" err="1">
                <a:latin typeface="Tahoma" panose="020B0604030504040204" pitchFamily="34" charset="0"/>
              </a:rPr>
              <a:t>mutidimensional</a:t>
            </a:r>
            <a:r>
              <a:rPr 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5004" y="3743161"/>
            <a:ext cx="7500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sz="1600" dirty="0">
                <a:latin typeface="Tahoma" panose="020B0604030504040204" pitchFamily="34" charset="0"/>
              </a:rPr>
              <a:t>A transformação pode não ser eficiente se diversas </a:t>
            </a:r>
            <a:r>
              <a:rPr lang="pt-BR" sz="1600" dirty="0" err="1">
                <a:latin typeface="Tahoma" panose="020B0604030504040204" pitchFamily="34" charset="0"/>
              </a:rPr>
              <a:t>sub-populações</a:t>
            </a:r>
            <a:r>
              <a:rPr lang="pt-BR" sz="1600" dirty="0">
                <a:latin typeface="Tahoma" panose="020B0604030504040204" pitchFamily="34" charset="0"/>
              </a:rPr>
              <a:t> com diferentes relações forem analisadas simultaneamente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5D16C-08AE-4008-AA57-091858220433}" type="slidenum">
              <a:rPr lang="pt-BR"/>
              <a:pPr>
                <a:defRPr/>
              </a:pPr>
              <a:t>20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889557" y="2132856"/>
            <a:ext cx="1526816" cy="1602938"/>
            <a:chOff x="1032965" y="2743547"/>
            <a:chExt cx="1954859" cy="205232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3448" y="3226469"/>
              <a:ext cx="1062284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818" y="4192618"/>
              <a:ext cx="1065229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upo 66"/>
            <p:cNvGrpSpPr>
              <a:grpSpLocks/>
            </p:cNvGrpSpPr>
            <p:nvPr/>
          </p:nvGrpSpPr>
          <p:grpSpPr bwMode="auto">
            <a:xfrm>
              <a:off x="1633986" y="2906830"/>
              <a:ext cx="1257935" cy="1285788"/>
              <a:chOff x="642116" y="4715678"/>
              <a:chExt cx="1572430" cy="1285884"/>
            </a:xfrm>
          </p:grpSpPr>
          <p:cxnSp>
            <p:nvCxnSpPr>
              <p:cNvPr id="16" name="Conector de seta reta 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Conector de seta reta 90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6439723"/>
                </p:ext>
              </p:extLst>
            </p:nvPr>
          </p:nvGraphicFramePr>
          <p:xfrm>
            <a:off x="2755416" y="4224479"/>
            <a:ext cx="232408" cy="325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112" imgH="228501" progId="Equation.DSMT4">
                    <p:embed/>
                  </p:oleObj>
                </mc:Choice>
                <mc:Fallback>
                  <p:oleObj name="Equation" r:id="rId4" imgW="203112" imgH="228501" progId="Equation.DSMT4">
                    <p:embed/>
                    <p:pic>
                      <p:nvPicPr>
                        <p:cNvPr id="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5416" y="4224479"/>
                          <a:ext cx="232408" cy="325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6935785"/>
                </p:ext>
              </p:extLst>
            </p:nvPr>
          </p:nvGraphicFramePr>
          <p:xfrm>
            <a:off x="1348871" y="2743547"/>
            <a:ext cx="247648" cy="325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806" imgH="228501" progId="Equation.DSMT4">
                    <p:embed/>
                  </p:oleObj>
                </mc:Choice>
                <mc:Fallback>
                  <p:oleObj name="Equation" r:id="rId6" imgW="215806" imgH="228501" progId="Equation.DSMT4">
                    <p:embed/>
                    <p:pic>
                      <p:nvPicPr>
                        <p:cNvPr id="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8871" y="2743547"/>
                          <a:ext cx="247648" cy="325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Elipse 72"/>
            <p:cNvSpPr>
              <a:spLocks noChangeArrowheads="1"/>
            </p:cNvSpPr>
            <p:nvPr/>
          </p:nvSpPr>
          <p:spPr bwMode="auto">
            <a:xfrm rot="18997192">
              <a:off x="1556872" y="3345849"/>
              <a:ext cx="1428751" cy="38359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" name="Elipse 72"/>
            <p:cNvSpPr>
              <a:spLocks noChangeArrowheads="1"/>
            </p:cNvSpPr>
            <p:nvPr/>
          </p:nvSpPr>
          <p:spPr bwMode="auto">
            <a:xfrm rot="18997192">
              <a:off x="1800545" y="3411270"/>
              <a:ext cx="941405" cy="25275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" name="Elipse 72"/>
            <p:cNvSpPr>
              <a:spLocks noChangeArrowheads="1"/>
            </p:cNvSpPr>
            <p:nvPr/>
          </p:nvSpPr>
          <p:spPr bwMode="auto">
            <a:xfrm rot="18997192">
              <a:off x="2057686" y="3470756"/>
              <a:ext cx="427122" cy="1146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5" name="Elipse 72"/>
            <p:cNvSpPr>
              <a:spLocks noChangeArrowheads="1"/>
            </p:cNvSpPr>
            <p:nvPr/>
          </p:nvSpPr>
          <p:spPr bwMode="auto">
            <a:xfrm rot="18997192">
              <a:off x="2186104" y="3514787"/>
              <a:ext cx="170286" cy="4571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5593727" y="2144623"/>
            <a:ext cx="1280083" cy="1410824"/>
            <a:chOff x="4815898" y="2628937"/>
            <a:chExt cx="1638953" cy="1806346"/>
          </a:xfrm>
        </p:grpSpPr>
        <p:grpSp>
          <p:nvGrpSpPr>
            <p:cNvPr id="19" name="Grupo 66"/>
            <p:cNvGrpSpPr>
              <a:grpSpLocks/>
            </p:cNvGrpSpPr>
            <p:nvPr/>
          </p:nvGrpSpPr>
          <p:grpSpPr bwMode="auto">
            <a:xfrm>
              <a:off x="5101013" y="2792220"/>
              <a:ext cx="1257935" cy="1285788"/>
              <a:chOff x="642116" y="4715678"/>
              <a:chExt cx="1572430" cy="1285884"/>
            </a:xfrm>
          </p:grpSpPr>
          <p:cxnSp>
            <p:nvCxnSpPr>
              <p:cNvPr id="28" name="Conector de seta reta 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Conector de seta reta 90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0989036"/>
                </p:ext>
              </p:extLst>
            </p:nvPr>
          </p:nvGraphicFramePr>
          <p:xfrm>
            <a:off x="6222443" y="4109869"/>
            <a:ext cx="232408" cy="325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112" imgH="228501" progId="Equation.DSMT4">
                    <p:embed/>
                  </p:oleObj>
                </mc:Choice>
                <mc:Fallback>
                  <p:oleObj name="Equation" r:id="rId4" imgW="203112" imgH="228501" progId="Equation.DSMT4">
                    <p:embed/>
                    <p:pic>
                      <p:nvPicPr>
                        <p:cNvPr id="2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2443" y="4109869"/>
                          <a:ext cx="232408" cy="325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0062376"/>
                </p:ext>
              </p:extLst>
            </p:nvPr>
          </p:nvGraphicFramePr>
          <p:xfrm>
            <a:off x="4815898" y="2628937"/>
            <a:ext cx="247648" cy="325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806" imgH="228501" progId="Equation.DSMT4">
                    <p:embed/>
                  </p:oleObj>
                </mc:Choice>
                <mc:Fallback>
                  <p:oleObj name="Equation" r:id="rId6" imgW="215806" imgH="228501" progId="Equation.DSMT4">
                    <p:embed/>
                    <p:pic>
                      <p:nvPicPr>
                        <p:cNvPr id="2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898" y="2628937"/>
                          <a:ext cx="247648" cy="325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Grupo 34"/>
            <p:cNvGrpSpPr/>
            <p:nvPr/>
          </p:nvGrpSpPr>
          <p:grpSpPr>
            <a:xfrm rot="1689871">
              <a:off x="5321487" y="2976322"/>
              <a:ext cx="753153" cy="975867"/>
              <a:chOff x="5302017" y="3097574"/>
              <a:chExt cx="831125" cy="975867"/>
            </a:xfrm>
          </p:grpSpPr>
          <p:sp>
            <p:nvSpPr>
              <p:cNvPr id="32" name="Forma livre 31"/>
              <p:cNvSpPr/>
              <p:nvPr/>
            </p:nvSpPr>
            <p:spPr bwMode="auto">
              <a:xfrm>
                <a:off x="5302017" y="3097574"/>
                <a:ext cx="831125" cy="975867"/>
              </a:xfrm>
              <a:custGeom>
                <a:avLst/>
                <a:gdLst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1105 h 969469"/>
                  <a:gd name="connsiteX1" fmla="*/ 68239 w 914400"/>
                  <a:gd name="connsiteY1" fmla="*/ 246137 h 969469"/>
                  <a:gd name="connsiteX2" fmla="*/ 436728 w 914400"/>
                  <a:gd name="connsiteY2" fmla="*/ 478 h 969469"/>
                  <a:gd name="connsiteX3" fmla="*/ 764274 w 914400"/>
                  <a:gd name="connsiteY3" fmla="*/ 191546 h 969469"/>
                  <a:gd name="connsiteX4" fmla="*/ 914400 w 914400"/>
                  <a:gd name="connsiteY4" fmla="*/ 464502 h 969469"/>
                  <a:gd name="connsiteX5" fmla="*/ 586854 w 914400"/>
                  <a:gd name="connsiteY5" fmla="*/ 614627 h 969469"/>
                  <a:gd name="connsiteX6" fmla="*/ 818866 w 914400"/>
                  <a:gd name="connsiteY6" fmla="*/ 914878 h 969469"/>
                  <a:gd name="connsiteX7" fmla="*/ 286603 w 914400"/>
                  <a:gd name="connsiteY7" fmla="*/ 969469 h 969469"/>
                  <a:gd name="connsiteX8" fmla="*/ 0 w 914400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15121 w 934827"/>
                  <a:gd name="connsiteY0" fmla="*/ 751105 h 980928"/>
                  <a:gd name="connsiteX1" fmla="*/ 83360 w 934827"/>
                  <a:gd name="connsiteY1" fmla="*/ 246137 h 980928"/>
                  <a:gd name="connsiteX2" fmla="*/ 451849 w 934827"/>
                  <a:gd name="connsiteY2" fmla="*/ 478 h 980928"/>
                  <a:gd name="connsiteX3" fmla="*/ 779395 w 934827"/>
                  <a:gd name="connsiteY3" fmla="*/ 191546 h 980928"/>
                  <a:gd name="connsiteX4" fmla="*/ 929521 w 934827"/>
                  <a:gd name="connsiteY4" fmla="*/ 464502 h 980928"/>
                  <a:gd name="connsiteX5" fmla="*/ 601975 w 934827"/>
                  <a:gd name="connsiteY5" fmla="*/ 614627 h 980928"/>
                  <a:gd name="connsiteX6" fmla="*/ 833987 w 934827"/>
                  <a:gd name="connsiteY6" fmla="*/ 914878 h 980928"/>
                  <a:gd name="connsiteX7" fmla="*/ 301724 w 934827"/>
                  <a:gd name="connsiteY7" fmla="*/ 969469 h 980928"/>
                  <a:gd name="connsiteX8" fmla="*/ 15121 w 934827"/>
                  <a:gd name="connsiteY8" fmla="*/ 751105 h 980928"/>
                  <a:gd name="connsiteX0" fmla="*/ 15121 w 934827"/>
                  <a:gd name="connsiteY0" fmla="*/ 588247 h 818070"/>
                  <a:gd name="connsiteX1" fmla="*/ 83360 w 934827"/>
                  <a:gd name="connsiteY1" fmla="*/ 83279 h 818070"/>
                  <a:gd name="connsiteX2" fmla="*/ 399845 w 934827"/>
                  <a:gd name="connsiteY2" fmla="*/ 62970 h 818070"/>
                  <a:gd name="connsiteX3" fmla="*/ 779395 w 934827"/>
                  <a:gd name="connsiteY3" fmla="*/ 28688 h 818070"/>
                  <a:gd name="connsiteX4" fmla="*/ 929521 w 934827"/>
                  <a:gd name="connsiteY4" fmla="*/ 301644 h 818070"/>
                  <a:gd name="connsiteX5" fmla="*/ 601975 w 934827"/>
                  <a:gd name="connsiteY5" fmla="*/ 451769 h 818070"/>
                  <a:gd name="connsiteX6" fmla="*/ 833987 w 934827"/>
                  <a:gd name="connsiteY6" fmla="*/ 752020 h 818070"/>
                  <a:gd name="connsiteX7" fmla="*/ 301724 w 934827"/>
                  <a:gd name="connsiteY7" fmla="*/ 806611 h 818070"/>
                  <a:gd name="connsiteX8" fmla="*/ 15121 w 934827"/>
                  <a:gd name="connsiteY8" fmla="*/ 588247 h 818070"/>
                  <a:gd name="connsiteX0" fmla="*/ 15121 w 931487"/>
                  <a:gd name="connsiteY0" fmla="*/ 564047 h 793870"/>
                  <a:gd name="connsiteX1" fmla="*/ 83360 w 931487"/>
                  <a:gd name="connsiteY1" fmla="*/ 59079 h 793870"/>
                  <a:gd name="connsiteX2" fmla="*/ 399845 w 931487"/>
                  <a:gd name="connsiteY2" fmla="*/ 38770 h 793870"/>
                  <a:gd name="connsiteX3" fmla="*/ 567046 w 931487"/>
                  <a:gd name="connsiteY3" fmla="*/ 260173 h 793870"/>
                  <a:gd name="connsiteX4" fmla="*/ 929521 w 931487"/>
                  <a:gd name="connsiteY4" fmla="*/ 277444 h 793870"/>
                  <a:gd name="connsiteX5" fmla="*/ 601975 w 931487"/>
                  <a:gd name="connsiteY5" fmla="*/ 427569 h 793870"/>
                  <a:gd name="connsiteX6" fmla="*/ 833987 w 931487"/>
                  <a:gd name="connsiteY6" fmla="*/ 727820 h 793870"/>
                  <a:gd name="connsiteX7" fmla="*/ 301724 w 931487"/>
                  <a:gd name="connsiteY7" fmla="*/ 782411 h 793870"/>
                  <a:gd name="connsiteX8" fmla="*/ 15121 w 931487"/>
                  <a:gd name="connsiteY8" fmla="*/ 564047 h 793870"/>
                  <a:gd name="connsiteX0" fmla="*/ 15121 w 839659"/>
                  <a:gd name="connsiteY0" fmla="*/ 564047 h 793870"/>
                  <a:gd name="connsiteX1" fmla="*/ 83360 w 839659"/>
                  <a:gd name="connsiteY1" fmla="*/ 59079 h 793870"/>
                  <a:gd name="connsiteX2" fmla="*/ 399845 w 839659"/>
                  <a:gd name="connsiteY2" fmla="*/ 38770 h 793870"/>
                  <a:gd name="connsiteX3" fmla="*/ 567046 w 839659"/>
                  <a:gd name="connsiteY3" fmla="*/ 260173 h 793870"/>
                  <a:gd name="connsiteX4" fmla="*/ 301142 w 839659"/>
                  <a:gd name="connsiteY4" fmla="*/ 342449 h 793870"/>
                  <a:gd name="connsiteX5" fmla="*/ 601975 w 839659"/>
                  <a:gd name="connsiteY5" fmla="*/ 427569 h 793870"/>
                  <a:gd name="connsiteX6" fmla="*/ 833987 w 839659"/>
                  <a:gd name="connsiteY6" fmla="*/ 727820 h 793870"/>
                  <a:gd name="connsiteX7" fmla="*/ 301724 w 839659"/>
                  <a:gd name="connsiteY7" fmla="*/ 782411 h 793870"/>
                  <a:gd name="connsiteX8" fmla="*/ 15121 w 839659"/>
                  <a:gd name="connsiteY8" fmla="*/ 564047 h 793870"/>
                  <a:gd name="connsiteX0" fmla="*/ 15121 w 836655"/>
                  <a:gd name="connsiteY0" fmla="*/ 564047 h 793870"/>
                  <a:gd name="connsiteX1" fmla="*/ 83360 w 836655"/>
                  <a:gd name="connsiteY1" fmla="*/ 59079 h 793870"/>
                  <a:gd name="connsiteX2" fmla="*/ 399845 w 836655"/>
                  <a:gd name="connsiteY2" fmla="*/ 38770 h 793870"/>
                  <a:gd name="connsiteX3" fmla="*/ 567046 w 836655"/>
                  <a:gd name="connsiteY3" fmla="*/ 260173 h 793870"/>
                  <a:gd name="connsiteX4" fmla="*/ 301142 w 836655"/>
                  <a:gd name="connsiteY4" fmla="*/ 342449 h 793870"/>
                  <a:gd name="connsiteX5" fmla="*/ 229282 w 836655"/>
                  <a:gd name="connsiteY5" fmla="*/ 492573 h 793870"/>
                  <a:gd name="connsiteX6" fmla="*/ 833987 w 836655"/>
                  <a:gd name="connsiteY6" fmla="*/ 727820 h 793870"/>
                  <a:gd name="connsiteX7" fmla="*/ 301724 w 836655"/>
                  <a:gd name="connsiteY7" fmla="*/ 782411 h 793870"/>
                  <a:gd name="connsiteX8" fmla="*/ 15121 w 836655"/>
                  <a:gd name="connsiteY8" fmla="*/ 564047 h 793870"/>
                  <a:gd name="connsiteX0" fmla="*/ 15121 w 579868"/>
                  <a:gd name="connsiteY0" fmla="*/ 564047 h 786706"/>
                  <a:gd name="connsiteX1" fmla="*/ 83360 w 579868"/>
                  <a:gd name="connsiteY1" fmla="*/ 59079 h 786706"/>
                  <a:gd name="connsiteX2" fmla="*/ 399845 w 579868"/>
                  <a:gd name="connsiteY2" fmla="*/ 38770 h 786706"/>
                  <a:gd name="connsiteX3" fmla="*/ 567046 w 579868"/>
                  <a:gd name="connsiteY3" fmla="*/ 260173 h 786706"/>
                  <a:gd name="connsiteX4" fmla="*/ 301142 w 579868"/>
                  <a:gd name="connsiteY4" fmla="*/ 342449 h 786706"/>
                  <a:gd name="connsiteX5" fmla="*/ 229282 w 579868"/>
                  <a:gd name="connsiteY5" fmla="*/ 492573 h 786706"/>
                  <a:gd name="connsiteX6" fmla="*/ 352952 w 579868"/>
                  <a:gd name="connsiteY6" fmla="*/ 641147 h 786706"/>
                  <a:gd name="connsiteX7" fmla="*/ 301724 w 579868"/>
                  <a:gd name="connsiteY7" fmla="*/ 782411 h 786706"/>
                  <a:gd name="connsiteX8" fmla="*/ 15121 w 579868"/>
                  <a:gd name="connsiteY8" fmla="*/ 564047 h 786706"/>
                  <a:gd name="connsiteX0" fmla="*/ 15121 w 579868"/>
                  <a:gd name="connsiteY0" fmla="*/ 564047 h 725644"/>
                  <a:gd name="connsiteX1" fmla="*/ 83360 w 579868"/>
                  <a:gd name="connsiteY1" fmla="*/ 59079 h 725644"/>
                  <a:gd name="connsiteX2" fmla="*/ 399845 w 579868"/>
                  <a:gd name="connsiteY2" fmla="*/ 38770 h 725644"/>
                  <a:gd name="connsiteX3" fmla="*/ 567046 w 579868"/>
                  <a:gd name="connsiteY3" fmla="*/ 260173 h 725644"/>
                  <a:gd name="connsiteX4" fmla="*/ 301142 w 579868"/>
                  <a:gd name="connsiteY4" fmla="*/ 342449 h 725644"/>
                  <a:gd name="connsiteX5" fmla="*/ 229282 w 579868"/>
                  <a:gd name="connsiteY5" fmla="*/ 492573 h 725644"/>
                  <a:gd name="connsiteX6" fmla="*/ 352952 w 579868"/>
                  <a:gd name="connsiteY6" fmla="*/ 641147 h 725644"/>
                  <a:gd name="connsiteX7" fmla="*/ 154380 w 579868"/>
                  <a:gd name="connsiteY7" fmla="*/ 717407 h 725644"/>
                  <a:gd name="connsiteX8" fmla="*/ 15121 w 579868"/>
                  <a:gd name="connsiteY8" fmla="*/ 564047 h 725644"/>
                  <a:gd name="connsiteX0" fmla="*/ 15121 w 579868"/>
                  <a:gd name="connsiteY0" fmla="*/ 564047 h 725644"/>
                  <a:gd name="connsiteX1" fmla="*/ 83360 w 579868"/>
                  <a:gd name="connsiteY1" fmla="*/ 59079 h 725644"/>
                  <a:gd name="connsiteX2" fmla="*/ 399845 w 579868"/>
                  <a:gd name="connsiteY2" fmla="*/ 38770 h 725644"/>
                  <a:gd name="connsiteX3" fmla="*/ 567046 w 579868"/>
                  <a:gd name="connsiteY3" fmla="*/ 260173 h 725644"/>
                  <a:gd name="connsiteX4" fmla="*/ 301142 w 579868"/>
                  <a:gd name="connsiteY4" fmla="*/ 342449 h 725644"/>
                  <a:gd name="connsiteX5" fmla="*/ 298620 w 579868"/>
                  <a:gd name="connsiteY5" fmla="*/ 514241 h 725644"/>
                  <a:gd name="connsiteX6" fmla="*/ 352952 w 579868"/>
                  <a:gd name="connsiteY6" fmla="*/ 641147 h 725644"/>
                  <a:gd name="connsiteX7" fmla="*/ 154380 w 579868"/>
                  <a:gd name="connsiteY7" fmla="*/ 717407 h 725644"/>
                  <a:gd name="connsiteX8" fmla="*/ 15121 w 579868"/>
                  <a:gd name="connsiteY8" fmla="*/ 564047 h 725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868" h="725644">
                    <a:moveTo>
                      <a:pt x="15121" y="564047"/>
                    </a:moveTo>
                    <a:cubicBezTo>
                      <a:pt x="-21273" y="443492"/>
                      <a:pt x="10572" y="184183"/>
                      <a:pt x="83360" y="59079"/>
                    </a:cubicBezTo>
                    <a:cubicBezTo>
                      <a:pt x="156148" y="-66025"/>
                      <a:pt x="283839" y="47869"/>
                      <a:pt x="399845" y="38770"/>
                    </a:cubicBezTo>
                    <a:cubicBezTo>
                      <a:pt x="515851" y="29671"/>
                      <a:pt x="487434" y="182836"/>
                      <a:pt x="567046" y="260173"/>
                    </a:cubicBezTo>
                    <a:cubicBezTo>
                      <a:pt x="646658" y="337510"/>
                      <a:pt x="330712" y="271936"/>
                      <a:pt x="301142" y="342449"/>
                    </a:cubicBezTo>
                    <a:cubicBezTo>
                      <a:pt x="271572" y="412963"/>
                      <a:pt x="314542" y="439178"/>
                      <a:pt x="298620" y="514241"/>
                    </a:cubicBezTo>
                    <a:cubicBezTo>
                      <a:pt x="282698" y="589304"/>
                      <a:pt x="402994" y="582007"/>
                      <a:pt x="352952" y="641147"/>
                    </a:cubicBezTo>
                    <a:cubicBezTo>
                      <a:pt x="302910" y="700287"/>
                      <a:pt x="290858" y="744702"/>
                      <a:pt x="154380" y="717407"/>
                    </a:cubicBezTo>
                    <a:cubicBezTo>
                      <a:pt x="17902" y="690112"/>
                      <a:pt x="51515" y="684602"/>
                      <a:pt x="15121" y="56404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 rot="20440037">
                <a:off x="5404668" y="3227614"/>
                <a:ext cx="545332" cy="218222"/>
              </a:xfrm>
              <a:custGeom>
                <a:avLst/>
                <a:gdLst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1105 h 969469"/>
                  <a:gd name="connsiteX1" fmla="*/ 68239 w 914400"/>
                  <a:gd name="connsiteY1" fmla="*/ 246137 h 969469"/>
                  <a:gd name="connsiteX2" fmla="*/ 436728 w 914400"/>
                  <a:gd name="connsiteY2" fmla="*/ 478 h 969469"/>
                  <a:gd name="connsiteX3" fmla="*/ 764274 w 914400"/>
                  <a:gd name="connsiteY3" fmla="*/ 191546 h 969469"/>
                  <a:gd name="connsiteX4" fmla="*/ 914400 w 914400"/>
                  <a:gd name="connsiteY4" fmla="*/ 464502 h 969469"/>
                  <a:gd name="connsiteX5" fmla="*/ 586854 w 914400"/>
                  <a:gd name="connsiteY5" fmla="*/ 614627 h 969469"/>
                  <a:gd name="connsiteX6" fmla="*/ 818866 w 914400"/>
                  <a:gd name="connsiteY6" fmla="*/ 914878 h 969469"/>
                  <a:gd name="connsiteX7" fmla="*/ 286603 w 914400"/>
                  <a:gd name="connsiteY7" fmla="*/ 969469 h 969469"/>
                  <a:gd name="connsiteX8" fmla="*/ 0 w 914400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15121 w 934827"/>
                  <a:gd name="connsiteY0" fmla="*/ 751105 h 980928"/>
                  <a:gd name="connsiteX1" fmla="*/ 83360 w 934827"/>
                  <a:gd name="connsiteY1" fmla="*/ 246137 h 980928"/>
                  <a:gd name="connsiteX2" fmla="*/ 451849 w 934827"/>
                  <a:gd name="connsiteY2" fmla="*/ 478 h 980928"/>
                  <a:gd name="connsiteX3" fmla="*/ 779395 w 934827"/>
                  <a:gd name="connsiteY3" fmla="*/ 191546 h 980928"/>
                  <a:gd name="connsiteX4" fmla="*/ 929521 w 934827"/>
                  <a:gd name="connsiteY4" fmla="*/ 464502 h 980928"/>
                  <a:gd name="connsiteX5" fmla="*/ 601975 w 934827"/>
                  <a:gd name="connsiteY5" fmla="*/ 614627 h 980928"/>
                  <a:gd name="connsiteX6" fmla="*/ 833987 w 934827"/>
                  <a:gd name="connsiteY6" fmla="*/ 914878 h 980928"/>
                  <a:gd name="connsiteX7" fmla="*/ 301724 w 934827"/>
                  <a:gd name="connsiteY7" fmla="*/ 969469 h 980928"/>
                  <a:gd name="connsiteX8" fmla="*/ 15121 w 934827"/>
                  <a:gd name="connsiteY8" fmla="*/ 751105 h 980928"/>
                  <a:gd name="connsiteX0" fmla="*/ 15121 w 934827"/>
                  <a:gd name="connsiteY0" fmla="*/ 588247 h 818070"/>
                  <a:gd name="connsiteX1" fmla="*/ 83360 w 934827"/>
                  <a:gd name="connsiteY1" fmla="*/ 83279 h 818070"/>
                  <a:gd name="connsiteX2" fmla="*/ 399845 w 934827"/>
                  <a:gd name="connsiteY2" fmla="*/ 62970 h 818070"/>
                  <a:gd name="connsiteX3" fmla="*/ 779395 w 934827"/>
                  <a:gd name="connsiteY3" fmla="*/ 28688 h 818070"/>
                  <a:gd name="connsiteX4" fmla="*/ 929521 w 934827"/>
                  <a:gd name="connsiteY4" fmla="*/ 301644 h 818070"/>
                  <a:gd name="connsiteX5" fmla="*/ 601975 w 934827"/>
                  <a:gd name="connsiteY5" fmla="*/ 451769 h 818070"/>
                  <a:gd name="connsiteX6" fmla="*/ 833987 w 934827"/>
                  <a:gd name="connsiteY6" fmla="*/ 752020 h 818070"/>
                  <a:gd name="connsiteX7" fmla="*/ 301724 w 934827"/>
                  <a:gd name="connsiteY7" fmla="*/ 806611 h 818070"/>
                  <a:gd name="connsiteX8" fmla="*/ 15121 w 934827"/>
                  <a:gd name="connsiteY8" fmla="*/ 588247 h 818070"/>
                  <a:gd name="connsiteX0" fmla="*/ 15121 w 931487"/>
                  <a:gd name="connsiteY0" fmla="*/ 564047 h 793870"/>
                  <a:gd name="connsiteX1" fmla="*/ 83360 w 931487"/>
                  <a:gd name="connsiteY1" fmla="*/ 59079 h 793870"/>
                  <a:gd name="connsiteX2" fmla="*/ 399845 w 931487"/>
                  <a:gd name="connsiteY2" fmla="*/ 38770 h 793870"/>
                  <a:gd name="connsiteX3" fmla="*/ 567046 w 931487"/>
                  <a:gd name="connsiteY3" fmla="*/ 260173 h 793870"/>
                  <a:gd name="connsiteX4" fmla="*/ 929521 w 931487"/>
                  <a:gd name="connsiteY4" fmla="*/ 277444 h 793870"/>
                  <a:gd name="connsiteX5" fmla="*/ 601975 w 931487"/>
                  <a:gd name="connsiteY5" fmla="*/ 427569 h 793870"/>
                  <a:gd name="connsiteX6" fmla="*/ 833987 w 931487"/>
                  <a:gd name="connsiteY6" fmla="*/ 727820 h 793870"/>
                  <a:gd name="connsiteX7" fmla="*/ 301724 w 931487"/>
                  <a:gd name="connsiteY7" fmla="*/ 782411 h 793870"/>
                  <a:gd name="connsiteX8" fmla="*/ 15121 w 931487"/>
                  <a:gd name="connsiteY8" fmla="*/ 564047 h 793870"/>
                  <a:gd name="connsiteX0" fmla="*/ 15121 w 839659"/>
                  <a:gd name="connsiteY0" fmla="*/ 564047 h 793870"/>
                  <a:gd name="connsiteX1" fmla="*/ 83360 w 839659"/>
                  <a:gd name="connsiteY1" fmla="*/ 59079 h 793870"/>
                  <a:gd name="connsiteX2" fmla="*/ 399845 w 839659"/>
                  <a:gd name="connsiteY2" fmla="*/ 38770 h 793870"/>
                  <a:gd name="connsiteX3" fmla="*/ 567046 w 839659"/>
                  <a:gd name="connsiteY3" fmla="*/ 260173 h 793870"/>
                  <a:gd name="connsiteX4" fmla="*/ 301142 w 839659"/>
                  <a:gd name="connsiteY4" fmla="*/ 342449 h 793870"/>
                  <a:gd name="connsiteX5" fmla="*/ 601975 w 839659"/>
                  <a:gd name="connsiteY5" fmla="*/ 427569 h 793870"/>
                  <a:gd name="connsiteX6" fmla="*/ 833987 w 839659"/>
                  <a:gd name="connsiteY6" fmla="*/ 727820 h 793870"/>
                  <a:gd name="connsiteX7" fmla="*/ 301724 w 839659"/>
                  <a:gd name="connsiteY7" fmla="*/ 782411 h 793870"/>
                  <a:gd name="connsiteX8" fmla="*/ 15121 w 839659"/>
                  <a:gd name="connsiteY8" fmla="*/ 564047 h 793870"/>
                  <a:gd name="connsiteX0" fmla="*/ 15121 w 836655"/>
                  <a:gd name="connsiteY0" fmla="*/ 564047 h 793870"/>
                  <a:gd name="connsiteX1" fmla="*/ 83360 w 836655"/>
                  <a:gd name="connsiteY1" fmla="*/ 59079 h 793870"/>
                  <a:gd name="connsiteX2" fmla="*/ 399845 w 836655"/>
                  <a:gd name="connsiteY2" fmla="*/ 38770 h 793870"/>
                  <a:gd name="connsiteX3" fmla="*/ 567046 w 836655"/>
                  <a:gd name="connsiteY3" fmla="*/ 260173 h 793870"/>
                  <a:gd name="connsiteX4" fmla="*/ 301142 w 836655"/>
                  <a:gd name="connsiteY4" fmla="*/ 342449 h 793870"/>
                  <a:gd name="connsiteX5" fmla="*/ 229282 w 836655"/>
                  <a:gd name="connsiteY5" fmla="*/ 492573 h 793870"/>
                  <a:gd name="connsiteX6" fmla="*/ 833987 w 836655"/>
                  <a:gd name="connsiteY6" fmla="*/ 727820 h 793870"/>
                  <a:gd name="connsiteX7" fmla="*/ 301724 w 836655"/>
                  <a:gd name="connsiteY7" fmla="*/ 782411 h 793870"/>
                  <a:gd name="connsiteX8" fmla="*/ 15121 w 836655"/>
                  <a:gd name="connsiteY8" fmla="*/ 564047 h 793870"/>
                  <a:gd name="connsiteX0" fmla="*/ 15121 w 579868"/>
                  <a:gd name="connsiteY0" fmla="*/ 564047 h 786706"/>
                  <a:gd name="connsiteX1" fmla="*/ 83360 w 579868"/>
                  <a:gd name="connsiteY1" fmla="*/ 59079 h 786706"/>
                  <a:gd name="connsiteX2" fmla="*/ 399845 w 579868"/>
                  <a:gd name="connsiteY2" fmla="*/ 38770 h 786706"/>
                  <a:gd name="connsiteX3" fmla="*/ 567046 w 579868"/>
                  <a:gd name="connsiteY3" fmla="*/ 260173 h 786706"/>
                  <a:gd name="connsiteX4" fmla="*/ 301142 w 579868"/>
                  <a:gd name="connsiteY4" fmla="*/ 342449 h 786706"/>
                  <a:gd name="connsiteX5" fmla="*/ 229282 w 579868"/>
                  <a:gd name="connsiteY5" fmla="*/ 492573 h 786706"/>
                  <a:gd name="connsiteX6" fmla="*/ 352952 w 579868"/>
                  <a:gd name="connsiteY6" fmla="*/ 641147 h 786706"/>
                  <a:gd name="connsiteX7" fmla="*/ 301724 w 579868"/>
                  <a:gd name="connsiteY7" fmla="*/ 782411 h 786706"/>
                  <a:gd name="connsiteX8" fmla="*/ 15121 w 579868"/>
                  <a:gd name="connsiteY8" fmla="*/ 564047 h 786706"/>
                  <a:gd name="connsiteX0" fmla="*/ 15121 w 579868"/>
                  <a:gd name="connsiteY0" fmla="*/ 564047 h 725644"/>
                  <a:gd name="connsiteX1" fmla="*/ 83360 w 579868"/>
                  <a:gd name="connsiteY1" fmla="*/ 59079 h 725644"/>
                  <a:gd name="connsiteX2" fmla="*/ 399845 w 579868"/>
                  <a:gd name="connsiteY2" fmla="*/ 38770 h 725644"/>
                  <a:gd name="connsiteX3" fmla="*/ 567046 w 579868"/>
                  <a:gd name="connsiteY3" fmla="*/ 260173 h 725644"/>
                  <a:gd name="connsiteX4" fmla="*/ 301142 w 579868"/>
                  <a:gd name="connsiteY4" fmla="*/ 342449 h 725644"/>
                  <a:gd name="connsiteX5" fmla="*/ 229282 w 579868"/>
                  <a:gd name="connsiteY5" fmla="*/ 492573 h 725644"/>
                  <a:gd name="connsiteX6" fmla="*/ 352952 w 579868"/>
                  <a:gd name="connsiteY6" fmla="*/ 641147 h 725644"/>
                  <a:gd name="connsiteX7" fmla="*/ 154380 w 579868"/>
                  <a:gd name="connsiteY7" fmla="*/ 717407 h 725644"/>
                  <a:gd name="connsiteX8" fmla="*/ 15121 w 579868"/>
                  <a:gd name="connsiteY8" fmla="*/ 564047 h 725644"/>
                  <a:gd name="connsiteX0" fmla="*/ 15121 w 407298"/>
                  <a:gd name="connsiteY0" fmla="*/ 580474 h 742071"/>
                  <a:gd name="connsiteX1" fmla="*/ 83360 w 407298"/>
                  <a:gd name="connsiteY1" fmla="*/ 75506 h 742071"/>
                  <a:gd name="connsiteX2" fmla="*/ 399845 w 407298"/>
                  <a:gd name="connsiteY2" fmla="*/ 55197 h 742071"/>
                  <a:gd name="connsiteX3" fmla="*/ 301142 w 407298"/>
                  <a:gd name="connsiteY3" fmla="*/ 358876 h 742071"/>
                  <a:gd name="connsiteX4" fmla="*/ 229282 w 407298"/>
                  <a:gd name="connsiteY4" fmla="*/ 509000 h 742071"/>
                  <a:gd name="connsiteX5" fmla="*/ 352952 w 407298"/>
                  <a:gd name="connsiteY5" fmla="*/ 657574 h 742071"/>
                  <a:gd name="connsiteX6" fmla="*/ 154380 w 407298"/>
                  <a:gd name="connsiteY6" fmla="*/ 733834 h 742071"/>
                  <a:gd name="connsiteX7" fmla="*/ 15121 w 407298"/>
                  <a:gd name="connsiteY7" fmla="*/ 580474 h 742071"/>
                  <a:gd name="connsiteX0" fmla="*/ 15121 w 402024"/>
                  <a:gd name="connsiteY0" fmla="*/ 589200 h 750797"/>
                  <a:gd name="connsiteX1" fmla="*/ 83360 w 402024"/>
                  <a:gd name="connsiteY1" fmla="*/ 84232 h 750797"/>
                  <a:gd name="connsiteX2" fmla="*/ 399845 w 402024"/>
                  <a:gd name="connsiteY2" fmla="*/ 63923 h 750797"/>
                  <a:gd name="connsiteX3" fmla="*/ 229282 w 402024"/>
                  <a:gd name="connsiteY3" fmla="*/ 517726 h 750797"/>
                  <a:gd name="connsiteX4" fmla="*/ 352952 w 402024"/>
                  <a:gd name="connsiteY4" fmla="*/ 666300 h 750797"/>
                  <a:gd name="connsiteX5" fmla="*/ 154380 w 402024"/>
                  <a:gd name="connsiteY5" fmla="*/ 742560 h 750797"/>
                  <a:gd name="connsiteX6" fmla="*/ 15121 w 402024"/>
                  <a:gd name="connsiteY6" fmla="*/ 589200 h 750797"/>
                  <a:gd name="connsiteX0" fmla="*/ 15121 w 402024"/>
                  <a:gd name="connsiteY0" fmla="*/ 589200 h 744417"/>
                  <a:gd name="connsiteX1" fmla="*/ 83360 w 402024"/>
                  <a:gd name="connsiteY1" fmla="*/ 84232 h 744417"/>
                  <a:gd name="connsiteX2" fmla="*/ 399845 w 402024"/>
                  <a:gd name="connsiteY2" fmla="*/ 63923 h 744417"/>
                  <a:gd name="connsiteX3" fmla="*/ 229282 w 402024"/>
                  <a:gd name="connsiteY3" fmla="*/ 517726 h 744417"/>
                  <a:gd name="connsiteX4" fmla="*/ 154380 w 402024"/>
                  <a:gd name="connsiteY4" fmla="*/ 742560 h 744417"/>
                  <a:gd name="connsiteX5" fmla="*/ 15121 w 402024"/>
                  <a:gd name="connsiteY5" fmla="*/ 589200 h 744417"/>
                  <a:gd name="connsiteX0" fmla="*/ 9882 w 396785"/>
                  <a:gd name="connsiteY0" fmla="*/ 589200 h 622286"/>
                  <a:gd name="connsiteX1" fmla="*/ 78121 w 396785"/>
                  <a:gd name="connsiteY1" fmla="*/ 84232 h 622286"/>
                  <a:gd name="connsiteX2" fmla="*/ 394606 w 396785"/>
                  <a:gd name="connsiteY2" fmla="*/ 63923 h 622286"/>
                  <a:gd name="connsiteX3" fmla="*/ 224043 w 396785"/>
                  <a:gd name="connsiteY3" fmla="*/ 517726 h 622286"/>
                  <a:gd name="connsiteX4" fmla="*/ 9882 w 396785"/>
                  <a:gd name="connsiteY4" fmla="*/ 589200 h 622286"/>
                  <a:gd name="connsiteX0" fmla="*/ 150171 w 322913"/>
                  <a:gd name="connsiteY0" fmla="*/ 499977 h 500000"/>
                  <a:gd name="connsiteX1" fmla="*/ 4249 w 322913"/>
                  <a:gd name="connsiteY1" fmla="*/ 66483 h 500000"/>
                  <a:gd name="connsiteX2" fmla="*/ 320734 w 322913"/>
                  <a:gd name="connsiteY2" fmla="*/ 46174 h 500000"/>
                  <a:gd name="connsiteX3" fmla="*/ 150171 w 322913"/>
                  <a:gd name="connsiteY3" fmla="*/ 499977 h 500000"/>
                  <a:gd name="connsiteX0" fmla="*/ 167050 w 322661"/>
                  <a:gd name="connsiteY0" fmla="*/ 161952 h 162268"/>
                  <a:gd name="connsiteX1" fmla="*/ 3794 w 322661"/>
                  <a:gd name="connsiteY1" fmla="*/ 66483 h 162268"/>
                  <a:gd name="connsiteX2" fmla="*/ 320279 w 322661"/>
                  <a:gd name="connsiteY2" fmla="*/ 46174 h 162268"/>
                  <a:gd name="connsiteX3" fmla="*/ 167050 w 322661"/>
                  <a:gd name="connsiteY3" fmla="*/ 161952 h 162268"/>
                  <a:gd name="connsiteX0" fmla="*/ 167050 w 325108"/>
                  <a:gd name="connsiteY0" fmla="*/ 161952 h 162268"/>
                  <a:gd name="connsiteX1" fmla="*/ 3794 w 325108"/>
                  <a:gd name="connsiteY1" fmla="*/ 66483 h 162268"/>
                  <a:gd name="connsiteX2" fmla="*/ 320279 w 325108"/>
                  <a:gd name="connsiteY2" fmla="*/ 46174 h 162268"/>
                  <a:gd name="connsiteX3" fmla="*/ 167050 w 325108"/>
                  <a:gd name="connsiteY3" fmla="*/ 161952 h 16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08" h="162268">
                    <a:moveTo>
                      <a:pt x="167050" y="161952"/>
                    </a:moveTo>
                    <a:cubicBezTo>
                      <a:pt x="114303" y="165337"/>
                      <a:pt x="-24633" y="142117"/>
                      <a:pt x="3794" y="66483"/>
                    </a:cubicBezTo>
                    <a:cubicBezTo>
                      <a:pt x="32221" y="-9151"/>
                      <a:pt x="295959" y="-26075"/>
                      <a:pt x="320279" y="46174"/>
                    </a:cubicBezTo>
                    <a:cubicBezTo>
                      <a:pt x="344599" y="118423"/>
                      <a:pt x="274539" y="113559"/>
                      <a:pt x="167050" y="16195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Forma livre 33"/>
              <p:cNvSpPr/>
              <p:nvPr/>
            </p:nvSpPr>
            <p:spPr bwMode="auto">
              <a:xfrm rot="7330015">
                <a:off x="5456947" y="3728255"/>
                <a:ext cx="193677" cy="232580"/>
              </a:xfrm>
              <a:custGeom>
                <a:avLst/>
                <a:gdLst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1105 h 969469"/>
                  <a:gd name="connsiteX1" fmla="*/ 68239 w 914400"/>
                  <a:gd name="connsiteY1" fmla="*/ 246137 h 969469"/>
                  <a:gd name="connsiteX2" fmla="*/ 436728 w 914400"/>
                  <a:gd name="connsiteY2" fmla="*/ 478 h 969469"/>
                  <a:gd name="connsiteX3" fmla="*/ 764274 w 914400"/>
                  <a:gd name="connsiteY3" fmla="*/ 191546 h 969469"/>
                  <a:gd name="connsiteX4" fmla="*/ 914400 w 914400"/>
                  <a:gd name="connsiteY4" fmla="*/ 464502 h 969469"/>
                  <a:gd name="connsiteX5" fmla="*/ 586854 w 914400"/>
                  <a:gd name="connsiteY5" fmla="*/ 614627 h 969469"/>
                  <a:gd name="connsiteX6" fmla="*/ 818866 w 914400"/>
                  <a:gd name="connsiteY6" fmla="*/ 914878 h 969469"/>
                  <a:gd name="connsiteX7" fmla="*/ 286603 w 914400"/>
                  <a:gd name="connsiteY7" fmla="*/ 969469 h 969469"/>
                  <a:gd name="connsiteX8" fmla="*/ 0 w 914400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15121 w 934827"/>
                  <a:gd name="connsiteY0" fmla="*/ 751105 h 980928"/>
                  <a:gd name="connsiteX1" fmla="*/ 83360 w 934827"/>
                  <a:gd name="connsiteY1" fmla="*/ 246137 h 980928"/>
                  <a:gd name="connsiteX2" fmla="*/ 451849 w 934827"/>
                  <a:gd name="connsiteY2" fmla="*/ 478 h 980928"/>
                  <a:gd name="connsiteX3" fmla="*/ 779395 w 934827"/>
                  <a:gd name="connsiteY3" fmla="*/ 191546 h 980928"/>
                  <a:gd name="connsiteX4" fmla="*/ 929521 w 934827"/>
                  <a:gd name="connsiteY4" fmla="*/ 464502 h 980928"/>
                  <a:gd name="connsiteX5" fmla="*/ 601975 w 934827"/>
                  <a:gd name="connsiteY5" fmla="*/ 614627 h 980928"/>
                  <a:gd name="connsiteX6" fmla="*/ 833987 w 934827"/>
                  <a:gd name="connsiteY6" fmla="*/ 914878 h 980928"/>
                  <a:gd name="connsiteX7" fmla="*/ 301724 w 934827"/>
                  <a:gd name="connsiteY7" fmla="*/ 969469 h 980928"/>
                  <a:gd name="connsiteX8" fmla="*/ 15121 w 934827"/>
                  <a:gd name="connsiteY8" fmla="*/ 751105 h 980928"/>
                  <a:gd name="connsiteX0" fmla="*/ 15121 w 934827"/>
                  <a:gd name="connsiteY0" fmla="*/ 588247 h 818070"/>
                  <a:gd name="connsiteX1" fmla="*/ 83360 w 934827"/>
                  <a:gd name="connsiteY1" fmla="*/ 83279 h 818070"/>
                  <a:gd name="connsiteX2" fmla="*/ 399845 w 934827"/>
                  <a:gd name="connsiteY2" fmla="*/ 62970 h 818070"/>
                  <a:gd name="connsiteX3" fmla="*/ 779395 w 934827"/>
                  <a:gd name="connsiteY3" fmla="*/ 28688 h 818070"/>
                  <a:gd name="connsiteX4" fmla="*/ 929521 w 934827"/>
                  <a:gd name="connsiteY4" fmla="*/ 301644 h 818070"/>
                  <a:gd name="connsiteX5" fmla="*/ 601975 w 934827"/>
                  <a:gd name="connsiteY5" fmla="*/ 451769 h 818070"/>
                  <a:gd name="connsiteX6" fmla="*/ 833987 w 934827"/>
                  <a:gd name="connsiteY6" fmla="*/ 752020 h 818070"/>
                  <a:gd name="connsiteX7" fmla="*/ 301724 w 934827"/>
                  <a:gd name="connsiteY7" fmla="*/ 806611 h 818070"/>
                  <a:gd name="connsiteX8" fmla="*/ 15121 w 934827"/>
                  <a:gd name="connsiteY8" fmla="*/ 588247 h 818070"/>
                  <a:gd name="connsiteX0" fmla="*/ 15121 w 931487"/>
                  <a:gd name="connsiteY0" fmla="*/ 564047 h 793870"/>
                  <a:gd name="connsiteX1" fmla="*/ 83360 w 931487"/>
                  <a:gd name="connsiteY1" fmla="*/ 59079 h 793870"/>
                  <a:gd name="connsiteX2" fmla="*/ 399845 w 931487"/>
                  <a:gd name="connsiteY2" fmla="*/ 38770 h 793870"/>
                  <a:gd name="connsiteX3" fmla="*/ 567046 w 931487"/>
                  <a:gd name="connsiteY3" fmla="*/ 260173 h 793870"/>
                  <a:gd name="connsiteX4" fmla="*/ 929521 w 931487"/>
                  <a:gd name="connsiteY4" fmla="*/ 277444 h 793870"/>
                  <a:gd name="connsiteX5" fmla="*/ 601975 w 931487"/>
                  <a:gd name="connsiteY5" fmla="*/ 427569 h 793870"/>
                  <a:gd name="connsiteX6" fmla="*/ 833987 w 931487"/>
                  <a:gd name="connsiteY6" fmla="*/ 727820 h 793870"/>
                  <a:gd name="connsiteX7" fmla="*/ 301724 w 931487"/>
                  <a:gd name="connsiteY7" fmla="*/ 782411 h 793870"/>
                  <a:gd name="connsiteX8" fmla="*/ 15121 w 931487"/>
                  <a:gd name="connsiteY8" fmla="*/ 564047 h 793870"/>
                  <a:gd name="connsiteX0" fmla="*/ 15121 w 839659"/>
                  <a:gd name="connsiteY0" fmla="*/ 564047 h 793870"/>
                  <a:gd name="connsiteX1" fmla="*/ 83360 w 839659"/>
                  <a:gd name="connsiteY1" fmla="*/ 59079 h 793870"/>
                  <a:gd name="connsiteX2" fmla="*/ 399845 w 839659"/>
                  <a:gd name="connsiteY2" fmla="*/ 38770 h 793870"/>
                  <a:gd name="connsiteX3" fmla="*/ 567046 w 839659"/>
                  <a:gd name="connsiteY3" fmla="*/ 260173 h 793870"/>
                  <a:gd name="connsiteX4" fmla="*/ 301142 w 839659"/>
                  <a:gd name="connsiteY4" fmla="*/ 342449 h 793870"/>
                  <a:gd name="connsiteX5" fmla="*/ 601975 w 839659"/>
                  <a:gd name="connsiteY5" fmla="*/ 427569 h 793870"/>
                  <a:gd name="connsiteX6" fmla="*/ 833987 w 839659"/>
                  <a:gd name="connsiteY6" fmla="*/ 727820 h 793870"/>
                  <a:gd name="connsiteX7" fmla="*/ 301724 w 839659"/>
                  <a:gd name="connsiteY7" fmla="*/ 782411 h 793870"/>
                  <a:gd name="connsiteX8" fmla="*/ 15121 w 839659"/>
                  <a:gd name="connsiteY8" fmla="*/ 564047 h 793870"/>
                  <a:gd name="connsiteX0" fmla="*/ 15121 w 836655"/>
                  <a:gd name="connsiteY0" fmla="*/ 564047 h 793870"/>
                  <a:gd name="connsiteX1" fmla="*/ 83360 w 836655"/>
                  <a:gd name="connsiteY1" fmla="*/ 59079 h 793870"/>
                  <a:gd name="connsiteX2" fmla="*/ 399845 w 836655"/>
                  <a:gd name="connsiteY2" fmla="*/ 38770 h 793870"/>
                  <a:gd name="connsiteX3" fmla="*/ 567046 w 836655"/>
                  <a:gd name="connsiteY3" fmla="*/ 260173 h 793870"/>
                  <a:gd name="connsiteX4" fmla="*/ 301142 w 836655"/>
                  <a:gd name="connsiteY4" fmla="*/ 342449 h 793870"/>
                  <a:gd name="connsiteX5" fmla="*/ 229282 w 836655"/>
                  <a:gd name="connsiteY5" fmla="*/ 492573 h 793870"/>
                  <a:gd name="connsiteX6" fmla="*/ 833987 w 836655"/>
                  <a:gd name="connsiteY6" fmla="*/ 727820 h 793870"/>
                  <a:gd name="connsiteX7" fmla="*/ 301724 w 836655"/>
                  <a:gd name="connsiteY7" fmla="*/ 782411 h 793870"/>
                  <a:gd name="connsiteX8" fmla="*/ 15121 w 836655"/>
                  <a:gd name="connsiteY8" fmla="*/ 564047 h 793870"/>
                  <a:gd name="connsiteX0" fmla="*/ 15121 w 579868"/>
                  <a:gd name="connsiteY0" fmla="*/ 564047 h 786706"/>
                  <a:gd name="connsiteX1" fmla="*/ 83360 w 579868"/>
                  <a:gd name="connsiteY1" fmla="*/ 59079 h 786706"/>
                  <a:gd name="connsiteX2" fmla="*/ 399845 w 579868"/>
                  <a:gd name="connsiteY2" fmla="*/ 38770 h 786706"/>
                  <a:gd name="connsiteX3" fmla="*/ 567046 w 579868"/>
                  <a:gd name="connsiteY3" fmla="*/ 260173 h 786706"/>
                  <a:gd name="connsiteX4" fmla="*/ 301142 w 579868"/>
                  <a:gd name="connsiteY4" fmla="*/ 342449 h 786706"/>
                  <a:gd name="connsiteX5" fmla="*/ 229282 w 579868"/>
                  <a:gd name="connsiteY5" fmla="*/ 492573 h 786706"/>
                  <a:gd name="connsiteX6" fmla="*/ 352952 w 579868"/>
                  <a:gd name="connsiteY6" fmla="*/ 641147 h 786706"/>
                  <a:gd name="connsiteX7" fmla="*/ 301724 w 579868"/>
                  <a:gd name="connsiteY7" fmla="*/ 782411 h 786706"/>
                  <a:gd name="connsiteX8" fmla="*/ 15121 w 579868"/>
                  <a:gd name="connsiteY8" fmla="*/ 564047 h 786706"/>
                  <a:gd name="connsiteX0" fmla="*/ 15121 w 579868"/>
                  <a:gd name="connsiteY0" fmla="*/ 564047 h 725644"/>
                  <a:gd name="connsiteX1" fmla="*/ 83360 w 579868"/>
                  <a:gd name="connsiteY1" fmla="*/ 59079 h 725644"/>
                  <a:gd name="connsiteX2" fmla="*/ 399845 w 579868"/>
                  <a:gd name="connsiteY2" fmla="*/ 38770 h 725644"/>
                  <a:gd name="connsiteX3" fmla="*/ 567046 w 579868"/>
                  <a:gd name="connsiteY3" fmla="*/ 260173 h 725644"/>
                  <a:gd name="connsiteX4" fmla="*/ 301142 w 579868"/>
                  <a:gd name="connsiteY4" fmla="*/ 342449 h 725644"/>
                  <a:gd name="connsiteX5" fmla="*/ 229282 w 579868"/>
                  <a:gd name="connsiteY5" fmla="*/ 492573 h 725644"/>
                  <a:gd name="connsiteX6" fmla="*/ 352952 w 579868"/>
                  <a:gd name="connsiteY6" fmla="*/ 641147 h 725644"/>
                  <a:gd name="connsiteX7" fmla="*/ 154380 w 579868"/>
                  <a:gd name="connsiteY7" fmla="*/ 717407 h 725644"/>
                  <a:gd name="connsiteX8" fmla="*/ 15121 w 579868"/>
                  <a:gd name="connsiteY8" fmla="*/ 564047 h 725644"/>
                  <a:gd name="connsiteX0" fmla="*/ 15121 w 407298"/>
                  <a:gd name="connsiteY0" fmla="*/ 580474 h 742071"/>
                  <a:gd name="connsiteX1" fmla="*/ 83360 w 407298"/>
                  <a:gd name="connsiteY1" fmla="*/ 75506 h 742071"/>
                  <a:gd name="connsiteX2" fmla="*/ 399845 w 407298"/>
                  <a:gd name="connsiteY2" fmla="*/ 55197 h 742071"/>
                  <a:gd name="connsiteX3" fmla="*/ 301142 w 407298"/>
                  <a:gd name="connsiteY3" fmla="*/ 358876 h 742071"/>
                  <a:gd name="connsiteX4" fmla="*/ 229282 w 407298"/>
                  <a:gd name="connsiteY4" fmla="*/ 509000 h 742071"/>
                  <a:gd name="connsiteX5" fmla="*/ 352952 w 407298"/>
                  <a:gd name="connsiteY5" fmla="*/ 657574 h 742071"/>
                  <a:gd name="connsiteX6" fmla="*/ 154380 w 407298"/>
                  <a:gd name="connsiteY6" fmla="*/ 733834 h 742071"/>
                  <a:gd name="connsiteX7" fmla="*/ 15121 w 407298"/>
                  <a:gd name="connsiteY7" fmla="*/ 580474 h 742071"/>
                  <a:gd name="connsiteX0" fmla="*/ 15121 w 402024"/>
                  <a:gd name="connsiteY0" fmla="*/ 589200 h 750797"/>
                  <a:gd name="connsiteX1" fmla="*/ 83360 w 402024"/>
                  <a:gd name="connsiteY1" fmla="*/ 84232 h 750797"/>
                  <a:gd name="connsiteX2" fmla="*/ 399845 w 402024"/>
                  <a:gd name="connsiteY2" fmla="*/ 63923 h 750797"/>
                  <a:gd name="connsiteX3" fmla="*/ 229282 w 402024"/>
                  <a:gd name="connsiteY3" fmla="*/ 517726 h 750797"/>
                  <a:gd name="connsiteX4" fmla="*/ 352952 w 402024"/>
                  <a:gd name="connsiteY4" fmla="*/ 666300 h 750797"/>
                  <a:gd name="connsiteX5" fmla="*/ 154380 w 402024"/>
                  <a:gd name="connsiteY5" fmla="*/ 742560 h 750797"/>
                  <a:gd name="connsiteX6" fmla="*/ 15121 w 402024"/>
                  <a:gd name="connsiteY6" fmla="*/ 589200 h 750797"/>
                  <a:gd name="connsiteX0" fmla="*/ 15121 w 402024"/>
                  <a:gd name="connsiteY0" fmla="*/ 589200 h 744417"/>
                  <a:gd name="connsiteX1" fmla="*/ 83360 w 402024"/>
                  <a:gd name="connsiteY1" fmla="*/ 84232 h 744417"/>
                  <a:gd name="connsiteX2" fmla="*/ 399845 w 402024"/>
                  <a:gd name="connsiteY2" fmla="*/ 63923 h 744417"/>
                  <a:gd name="connsiteX3" fmla="*/ 229282 w 402024"/>
                  <a:gd name="connsiteY3" fmla="*/ 517726 h 744417"/>
                  <a:gd name="connsiteX4" fmla="*/ 154380 w 402024"/>
                  <a:gd name="connsiteY4" fmla="*/ 742560 h 744417"/>
                  <a:gd name="connsiteX5" fmla="*/ 15121 w 402024"/>
                  <a:gd name="connsiteY5" fmla="*/ 589200 h 744417"/>
                  <a:gd name="connsiteX0" fmla="*/ 9882 w 396785"/>
                  <a:gd name="connsiteY0" fmla="*/ 589200 h 622286"/>
                  <a:gd name="connsiteX1" fmla="*/ 78121 w 396785"/>
                  <a:gd name="connsiteY1" fmla="*/ 84232 h 622286"/>
                  <a:gd name="connsiteX2" fmla="*/ 394606 w 396785"/>
                  <a:gd name="connsiteY2" fmla="*/ 63923 h 622286"/>
                  <a:gd name="connsiteX3" fmla="*/ 224043 w 396785"/>
                  <a:gd name="connsiteY3" fmla="*/ 517726 h 622286"/>
                  <a:gd name="connsiteX4" fmla="*/ 9882 w 396785"/>
                  <a:gd name="connsiteY4" fmla="*/ 589200 h 622286"/>
                  <a:gd name="connsiteX0" fmla="*/ 150171 w 322913"/>
                  <a:gd name="connsiteY0" fmla="*/ 499977 h 500000"/>
                  <a:gd name="connsiteX1" fmla="*/ 4249 w 322913"/>
                  <a:gd name="connsiteY1" fmla="*/ 66483 h 500000"/>
                  <a:gd name="connsiteX2" fmla="*/ 320734 w 322913"/>
                  <a:gd name="connsiteY2" fmla="*/ 46174 h 500000"/>
                  <a:gd name="connsiteX3" fmla="*/ 150171 w 322913"/>
                  <a:gd name="connsiteY3" fmla="*/ 499977 h 500000"/>
                  <a:gd name="connsiteX0" fmla="*/ 167050 w 322661"/>
                  <a:gd name="connsiteY0" fmla="*/ 161952 h 162268"/>
                  <a:gd name="connsiteX1" fmla="*/ 3794 w 322661"/>
                  <a:gd name="connsiteY1" fmla="*/ 66483 h 162268"/>
                  <a:gd name="connsiteX2" fmla="*/ 320279 w 322661"/>
                  <a:gd name="connsiteY2" fmla="*/ 46174 h 162268"/>
                  <a:gd name="connsiteX3" fmla="*/ 167050 w 322661"/>
                  <a:gd name="connsiteY3" fmla="*/ 161952 h 162268"/>
                  <a:gd name="connsiteX0" fmla="*/ 167050 w 325108"/>
                  <a:gd name="connsiteY0" fmla="*/ 161952 h 162268"/>
                  <a:gd name="connsiteX1" fmla="*/ 3794 w 325108"/>
                  <a:gd name="connsiteY1" fmla="*/ 66483 h 162268"/>
                  <a:gd name="connsiteX2" fmla="*/ 320279 w 325108"/>
                  <a:gd name="connsiteY2" fmla="*/ 46174 h 162268"/>
                  <a:gd name="connsiteX3" fmla="*/ 167050 w 325108"/>
                  <a:gd name="connsiteY3" fmla="*/ 161952 h 16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08" h="162268">
                    <a:moveTo>
                      <a:pt x="167050" y="161952"/>
                    </a:moveTo>
                    <a:cubicBezTo>
                      <a:pt x="114303" y="165337"/>
                      <a:pt x="-24633" y="142117"/>
                      <a:pt x="3794" y="66483"/>
                    </a:cubicBezTo>
                    <a:cubicBezTo>
                      <a:pt x="32221" y="-9151"/>
                      <a:pt x="295959" y="-26075"/>
                      <a:pt x="320279" y="46174"/>
                    </a:cubicBezTo>
                    <a:cubicBezTo>
                      <a:pt x="344599" y="118423"/>
                      <a:pt x="274539" y="113559"/>
                      <a:pt x="167050" y="16195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 bwMode="auto">
              <a:xfrm rot="20438734">
                <a:off x="5455007" y="3341347"/>
                <a:ext cx="197576" cy="7057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37" name="CaixaDeTexto 36"/>
          <p:cNvSpPr txBox="1"/>
          <p:nvPr/>
        </p:nvSpPr>
        <p:spPr>
          <a:xfrm>
            <a:off x="3266719" y="243678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  <a:latin typeface="Tahoma" panose="020B0604030504040204" pitchFamily="34" charset="0"/>
                <a:sym typeface="Wingdings"/>
              </a:rPr>
              <a:t></a:t>
            </a:r>
            <a:endParaRPr lang="pt-BR" sz="3600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830288" y="2436781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Tahoma" panose="020B0604030504040204" pitchFamily="34" charset="0"/>
                <a:sym typeface="Wingdings"/>
              </a:rPr>
              <a:t></a:t>
            </a:r>
            <a:endParaRPr lang="pt-BR" sz="36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655004" y="5877272"/>
            <a:ext cx="7500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A interpretação dos valores de uma determinada componente principal pode ser bastante difícil, necessitando a avaliação do </a:t>
            </a:r>
            <a:r>
              <a:rPr lang="pt-BR" altLang="pt-BR" sz="1600" dirty="0" err="1">
                <a:latin typeface="Tahoma" panose="020B0604030504040204" pitchFamily="34" charset="0"/>
              </a:rPr>
              <a:t>autovetor</a:t>
            </a:r>
            <a:r>
              <a:rPr lang="pt-BR" altLang="pt-BR" sz="1600" dirty="0">
                <a:latin typeface="Tahoma" panose="020B0604030504040204" pitchFamily="34" charset="0"/>
              </a:rPr>
              <a:t> correspondente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3550364" y="4347125"/>
            <a:ext cx="1453684" cy="1602155"/>
            <a:chOff x="610871" y="3929987"/>
            <a:chExt cx="1638953" cy="1806346"/>
          </a:xfrm>
        </p:grpSpPr>
        <p:grpSp>
          <p:nvGrpSpPr>
            <p:cNvPr id="43" name="Grupo 42"/>
            <p:cNvGrpSpPr/>
            <p:nvPr/>
          </p:nvGrpSpPr>
          <p:grpSpPr>
            <a:xfrm>
              <a:off x="1001829" y="4196626"/>
              <a:ext cx="685800" cy="678891"/>
              <a:chOff x="1054842" y="4458309"/>
              <a:chExt cx="685800" cy="678891"/>
            </a:xfrm>
          </p:grpSpPr>
          <p:sp>
            <p:nvSpPr>
              <p:cNvPr id="69" name="Elipse 69"/>
              <p:cNvSpPr>
                <a:spLocks noChangeArrowheads="1"/>
              </p:cNvSpPr>
              <p:nvPr/>
            </p:nvSpPr>
            <p:spPr bwMode="auto">
              <a:xfrm>
                <a:off x="1054842" y="4993773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0" name="Elipse 70"/>
              <p:cNvSpPr>
                <a:spLocks noChangeArrowheads="1"/>
              </p:cNvSpPr>
              <p:nvPr/>
            </p:nvSpPr>
            <p:spPr bwMode="auto">
              <a:xfrm>
                <a:off x="1176761" y="5101203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1" name="Elipse 71"/>
              <p:cNvSpPr>
                <a:spLocks noChangeArrowheads="1"/>
              </p:cNvSpPr>
              <p:nvPr/>
            </p:nvSpPr>
            <p:spPr bwMode="auto">
              <a:xfrm>
                <a:off x="1226292" y="5029770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" name="Elipse 72"/>
              <p:cNvSpPr>
                <a:spLocks noChangeArrowheads="1"/>
              </p:cNvSpPr>
              <p:nvPr/>
            </p:nvSpPr>
            <p:spPr bwMode="auto">
              <a:xfrm>
                <a:off x="1226292" y="488690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3" name="Elipse 73"/>
              <p:cNvSpPr>
                <a:spLocks noChangeArrowheads="1"/>
              </p:cNvSpPr>
              <p:nvPr/>
            </p:nvSpPr>
            <p:spPr bwMode="auto">
              <a:xfrm>
                <a:off x="1348211" y="488690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4" name="Elipse 74"/>
              <p:cNvSpPr>
                <a:spLocks noChangeArrowheads="1"/>
              </p:cNvSpPr>
              <p:nvPr/>
            </p:nvSpPr>
            <p:spPr bwMode="auto">
              <a:xfrm>
                <a:off x="1340592" y="495833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5" name="Elipse 75"/>
              <p:cNvSpPr>
                <a:spLocks noChangeArrowheads="1"/>
              </p:cNvSpPr>
              <p:nvPr/>
            </p:nvSpPr>
            <p:spPr bwMode="auto">
              <a:xfrm>
                <a:off x="1226292" y="474403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6" name="Elipse 76"/>
              <p:cNvSpPr>
                <a:spLocks noChangeArrowheads="1"/>
              </p:cNvSpPr>
              <p:nvPr/>
            </p:nvSpPr>
            <p:spPr bwMode="auto">
              <a:xfrm>
                <a:off x="1383046" y="474403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7" name="Elipse 77"/>
              <p:cNvSpPr>
                <a:spLocks noChangeArrowheads="1"/>
              </p:cNvSpPr>
              <p:nvPr/>
            </p:nvSpPr>
            <p:spPr bwMode="auto">
              <a:xfrm>
                <a:off x="1504965" y="4815472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8" name="Elipse 78"/>
              <p:cNvSpPr>
                <a:spLocks noChangeArrowheads="1"/>
              </p:cNvSpPr>
              <p:nvPr/>
            </p:nvSpPr>
            <p:spPr bwMode="auto">
              <a:xfrm>
                <a:off x="15120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9" name="Elipse 79"/>
              <p:cNvSpPr>
                <a:spLocks noChangeArrowheads="1"/>
              </p:cNvSpPr>
              <p:nvPr/>
            </p:nvSpPr>
            <p:spPr bwMode="auto">
              <a:xfrm>
                <a:off x="1633961" y="463660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0" name="Elipse 80"/>
              <p:cNvSpPr>
                <a:spLocks noChangeArrowheads="1"/>
              </p:cNvSpPr>
              <p:nvPr/>
            </p:nvSpPr>
            <p:spPr bwMode="auto">
              <a:xfrm>
                <a:off x="1566518" y="4529741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1" name="Elipse 81"/>
              <p:cNvSpPr>
                <a:spLocks noChangeArrowheads="1"/>
              </p:cNvSpPr>
              <p:nvPr/>
            </p:nvSpPr>
            <p:spPr bwMode="auto">
              <a:xfrm>
                <a:off x="1454892" y="4708042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" name="Elipse 82"/>
              <p:cNvSpPr>
                <a:spLocks noChangeArrowheads="1"/>
              </p:cNvSpPr>
              <p:nvPr/>
            </p:nvSpPr>
            <p:spPr bwMode="auto">
              <a:xfrm>
                <a:off x="1454892" y="4529741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3" name="Elipse 83"/>
              <p:cNvSpPr>
                <a:spLocks noChangeArrowheads="1"/>
              </p:cNvSpPr>
              <p:nvPr/>
            </p:nvSpPr>
            <p:spPr bwMode="auto">
              <a:xfrm>
                <a:off x="1711842" y="4493744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4" name="Elipse 84"/>
              <p:cNvSpPr>
                <a:spLocks noChangeArrowheads="1"/>
              </p:cNvSpPr>
              <p:nvPr/>
            </p:nvSpPr>
            <p:spPr bwMode="auto">
              <a:xfrm>
                <a:off x="1626342" y="445830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" name="Elipse 85"/>
              <p:cNvSpPr>
                <a:spLocks noChangeArrowheads="1"/>
              </p:cNvSpPr>
              <p:nvPr/>
            </p:nvSpPr>
            <p:spPr bwMode="auto">
              <a:xfrm>
                <a:off x="1083192" y="506520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6" name="Elipse 86"/>
              <p:cNvSpPr>
                <a:spLocks noChangeArrowheads="1"/>
              </p:cNvSpPr>
              <p:nvPr/>
            </p:nvSpPr>
            <p:spPr bwMode="auto">
              <a:xfrm>
                <a:off x="1426092" y="48509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7" name="Elipse 87"/>
              <p:cNvSpPr>
                <a:spLocks noChangeArrowheads="1"/>
              </p:cNvSpPr>
              <p:nvPr/>
            </p:nvSpPr>
            <p:spPr bwMode="auto">
              <a:xfrm>
                <a:off x="1340592" y="477947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8" name="Elipse 88"/>
              <p:cNvSpPr>
                <a:spLocks noChangeArrowheads="1"/>
              </p:cNvSpPr>
              <p:nvPr/>
            </p:nvSpPr>
            <p:spPr bwMode="auto">
              <a:xfrm>
                <a:off x="13977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610871" y="3929987"/>
              <a:ext cx="1638953" cy="1806346"/>
              <a:chOff x="1348871" y="2743547"/>
              <a:chExt cx="1638953" cy="1806346"/>
            </a:xfrm>
          </p:grpSpPr>
          <p:grpSp>
            <p:nvGrpSpPr>
              <p:cNvPr id="64" name="Grupo 66"/>
              <p:cNvGrpSpPr>
                <a:grpSpLocks/>
              </p:cNvGrpSpPr>
              <p:nvPr/>
            </p:nvGrpSpPr>
            <p:grpSpPr bwMode="auto">
              <a:xfrm>
                <a:off x="1633986" y="2906830"/>
                <a:ext cx="1257935" cy="1285788"/>
                <a:chOff x="642116" y="4715678"/>
                <a:chExt cx="1572430" cy="1285884"/>
              </a:xfrm>
            </p:grpSpPr>
            <p:cxnSp>
              <p:nvCxnSpPr>
                <p:cNvPr id="67" name="Conector de seta reta 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Conector de seta reta 9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6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8692692"/>
                  </p:ext>
                </p:extLst>
              </p:nvPr>
            </p:nvGraphicFramePr>
            <p:xfrm>
              <a:off x="2755416" y="4224479"/>
              <a:ext cx="232408" cy="3254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203112" imgH="228501" progId="Equation.DSMT4">
                      <p:embed/>
                    </p:oleObj>
                  </mc:Choice>
                  <mc:Fallback>
                    <p:oleObj name="Equation" r:id="rId4" imgW="203112" imgH="228501" progId="Equation.DSMT4">
                      <p:embed/>
                      <p:pic>
                        <p:nvPicPr>
                          <p:cNvPr id="65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5416" y="4224479"/>
                            <a:ext cx="232408" cy="3254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066775"/>
                  </p:ext>
                </p:extLst>
              </p:nvPr>
            </p:nvGraphicFramePr>
            <p:xfrm>
              <a:off x="1348871" y="2743547"/>
              <a:ext cx="247648" cy="325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215806" imgH="228501" progId="Equation.DSMT4">
                      <p:embed/>
                    </p:oleObj>
                  </mc:Choice>
                  <mc:Fallback>
                    <p:oleObj name="Equation" r:id="rId6" imgW="215806" imgH="228501" progId="Equation.DSMT4">
                      <p:embed/>
                      <p:pic>
                        <p:nvPicPr>
                          <p:cNvPr id="66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8871" y="2743547"/>
                            <a:ext cx="247648" cy="325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" name="Grupo 44"/>
            <p:cNvGrpSpPr/>
            <p:nvPr/>
          </p:nvGrpSpPr>
          <p:grpSpPr>
            <a:xfrm rot="3080828">
              <a:off x="1388120" y="4979390"/>
              <a:ext cx="200250" cy="214297"/>
              <a:chOff x="1340592" y="4672607"/>
              <a:chExt cx="200250" cy="214297"/>
            </a:xfrm>
          </p:grpSpPr>
          <p:sp>
            <p:nvSpPr>
              <p:cNvPr id="56" name="Elipse 76"/>
              <p:cNvSpPr>
                <a:spLocks noChangeArrowheads="1"/>
              </p:cNvSpPr>
              <p:nvPr/>
            </p:nvSpPr>
            <p:spPr bwMode="auto">
              <a:xfrm>
                <a:off x="1383046" y="474403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7" name="Elipse 77"/>
              <p:cNvSpPr>
                <a:spLocks noChangeArrowheads="1"/>
              </p:cNvSpPr>
              <p:nvPr/>
            </p:nvSpPr>
            <p:spPr bwMode="auto">
              <a:xfrm>
                <a:off x="1504965" y="4815472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8" name="Elipse 78"/>
              <p:cNvSpPr>
                <a:spLocks noChangeArrowheads="1"/>
              </p:cNvSpPr>
              <p:nvPr/>
            </p:nvSpPr>
            <p:spPr bwMode="auto">
              <a:xfrm>
                <a:off x="15120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0" name="Elipse 81"/>
              <p:cNvSpPr>
                <a:spLocks noChangeArrowheads="1"/>
              </p:cNvSpPr>
              <p:nvPr/>
            </p:nvSpPr>
            <p:spPr bwMode="auto">
              <a:xfrm>
                <a:off x="1454892" y="4708042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1" name="Elipse 86"/>
              <p:cNvSpPr>
                <a:spLocks noChangeArrowheads="1"/>
              </p:cNvSpPr>
              <p:nvPr/>
            </p:nvSpPr>
            <p:spPr bwMode="auto">
              <a:xfrm>
                <a:off x="1426092" y="48509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2" name="Elipse 87"/>
              <p:cNvSpPr>
                <a:spLocks noChangeArrowheads="1"/>
              </p:cNvSpPr>
              <p:nvPr/>
            </p:nvSpPr>
            <p:spPr bwMode="auto">
              <a:xfrm>
                <a:off x="1340592" y="477947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3" name="Elipse 88"/>
              <p:cNvSpPr>
                <a:spLocks noChangeArrowheads="1"/>
              </p:cNvSpPr>
              <p:nvPr/>
            </p:nvSpPr>
            <p:spPr bwMode="auto">
              <a:xfrm>
                <a:off x="13977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 rot="5400000">
              <a:off x="1719159" y="4634140"/>
              <a:ext cx="486000" cy="357163"/>
              <a:chOff x="1054842" y="4672607"/>
              <a:chExt cx="486000" cy="357163"/>
            </a:xfrm>
          </p:grpSpPr>
          <p:sp>
            <p:nvSpPr>
              <p:cNvPr id="47" name="Elipse 69"/>
              <p:cNvSpPr>
                <a:spLocks noChangeArrowheads="1"/>
              </p:cNvSpPr>
              <p:nvPr/>
            </p:nvSpPr>
            <p:spPr bwMode="auto">
              <a:xfrm>
                <a:off x="1054842" y="4993773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Elipse 72"/>
              <p:cNvSpPr>
                <a:spLocks noChangeArrowheads="1"/>
              </p:cNvSpPr>
              <p:nvPr/>
            </p:nvSpPr>
            <p:spPr bwMode="auto">
              <a:xfrm>
                <a:off x="1226292" y="488690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Elipse 73"/>
              <p:cNvSpPr>
                <a:spLocks noChangeArrowheads="1"/>
              </p:cNvSpPr>
              <p:nvPr/>
            </p:nvSpPr>
            <p:spPr bwMode="auto">
              <a:xfrm>
                <a:off x="1145849" y="499083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0" name="Elipse 76"/>
              <p:cNvSpPr>
                <a:spLocks noChangeArrowheads="1"/>
              </p:cNvSpPr>
              <p:nvPr/>
            </p:nvSpPr>
            <p:spPr bwMode="auto">
              <a:xfrm>
                <a:off x="1383046" y="474403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1" name="Elipse 78"/>
              <p:cNvSpPr>
                <a:spLocks noChangeArrowheads="1"/>
              </p:cNvSpPr>
              <p:nvPr/>
            </p:nvSpPr>
            <p:spPr bwMode="auto">
              <a:xfrm>
                <a:off x="15120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2" name="Elipse 81"/>
              <p:cNvSpPr>
                <a:spLocks noChangeArrowheads="1"/>
              </p:cNvSpPr>
              <p:nvPr/>
            </p:nvSpPr>
            <p:spPr bwMode="auto">
              <a:xfrm>
                <a:off x="1454892" y="4708042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3" name="Elipse 85"/>
              <p:cNvSpPr>
                <a:spLocks noChangeArrowheads="1"/>
              </p:cNvSpPr>
              <p:nvPr/>
            </p:nvSpPr>
            <p:spPr bwMode="auto">
              <a:xfrm>
                <a:off x="1261064" y="481080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4" name="Elipse 87"/>
              <p:cNvSpPr>
                <a:spLocks noChangeArrowheads="1"/>
              </p:cNvSpPr>
              <p:nvPr/>
            </p:nvSpPr>
            <p:spPr bwMode="auto">
              <a:xfrm>
                <a:off x="1340592" y="477947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5" name="Elipse 88"/>
              <p:cNvSpPr>
                <a:spLocks noChangeArrowheads="1"/>
              </p:cNvSpPr>
              <p:nvPr/>
            </p:nvSpPr>
            <p:spPr bwMode="auto">
              <a:xfrm>
                <a:off x="13977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6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Aplicações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7188" y="1268760"/>
            <a:ext cx="8572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Diminuição da dimensionalidade do problema</a:t>
            </a:r>
          </a:p>
          <a:p>
            <a:pPr marL="719138" indent="-360363">
              <a:defRPr/>
            </a:pPr>
            <a:r>
              <a:rPr lang="pt-BR" dirty="0">
                <a:latin typeface="Tahoma" panose="020B0604030504040204" pitchFamily="34" charset="0"/>
              </a:rPr>
              <a:t>Ao invés de se trabalhar com 50 dimensões, escolhem-se as primeiras componentes que guardam a maior parte da informação total</a:t>
            </a:r>
          </a:p>
          <a:p>
            <a:pPr marL="714375" indent="-385763">
              <a:defRPr/>
            </a:pPr>
            <a:r>
              <a:rPr lang="pt-BR" dirty="0">
                <a:latin typeface="Tahoma" panose="020B0604030504040204" pitchFamily="34" charset="0"/>
              </a:rPr>
              <a:t>Isso melhora o desempenho de classificadores que se baseiam em inversões de matrizes como os classificadores </a:t>
            </a:r>
            <a:r>
              <a:rPr lang="pt-BR" dirty="0" err="1">
                <a:latin typeface="Tahoma" panose="020B0604030504040204" pitchFamily="34" charset="0"/>
              </a:rPr>
              <a:t>MaxVer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9C552-853D-45D1-A4E8-4A4D41932419}" type="slidenum">
              <a:rPr lang="pt-BR"/>
              <a:pPr>
                <a:defRPr/>
              </a:pPr>
              <a:t>21</a:t>
            </a:fld>
            <a:endParaRPr lang="pt-BR"/>
          </a:p>
        </p:txBody>
      </p:sp>
      <p:grpSp>
        <p:nvGrpSpPr>
          <p:cNvPr id="107" name="Grupo 106"/>
          <p:cNvGrpSpPr/>
          <p:nvPr/>
        </p:nvGrpSpPr>
        <p:grpSpPr>
          <a:xfrm>
            <a:off x="2215662" y="3083174"/>
            <a:ext cx="1281633" cy="1868446"/>
            <a:chOff x="2215662" y="3083174"/>
            <a:chExt cx="1281633" cy="1868446"/>
          </a:xfrm>
        </p:grpSpPr>
        <p:grpSp>
          <p:nvGrpSpPr>
            <p:cNvPr id="3" name="Grupo 2"/>
            <p:cNvGrpSpPr/>
            <p:nvPr/>
          </p:nvGrpSpPr>
          <p:grpSpPr>
            <a:xfrm>
              <a:off x="2491114" y="3083174"/>
              <a:ext cx="895326" cy="913701"/>
              <a:chOff x="1661238" y="2620787"/>
              <a:chExt cx="895326" cy="913701"/>
            </a:xfrm>
          </p:grpSpPr>
          <p:sp>
            <p:nvSpPr>
              <p:cNvPr id="47" name="Retângulo 121"/>
              <p:cNvSpPr>
                <a:spLocks noChangeArrowheads="1"/>
              </p:cNvSpPr>
              <p:nvPr/>
            </p:nvSpPr>
            <p:spPr bwMode="auto">
              <a:xfrm>
                <a:off x="1909608" y="2620787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Retângulo 120"/>
              <p:cNvSpPr>
                <a:spLocks noChangeArrowheads="1"/>
              </p:cNvSpPr>
              <p:nvPr/>
            </p:nvSpPr>
            <p:spPr bwMode="auto">
              <a:xfrm>
                <a:off x="1893050" y="2638548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Retângulo 119"/>
              <p:cNvSpPr>
                <a:spLocks noChangeArrowheads="1"/>
              </p:cNvSpPr>
              <p:nvPr/>
            </p:nvSpPr>
            <p:spPr bwMode="auto">
              <a:xfrm>
                <a:off x="1876492" y="2656309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0" name="Retângulo 117"/>
              <p:cNvSpPr>
                <a:spLocks noChangeArrowheads="1"/>
              </p:cNvSpPr>
              <p:nvPr/>
            </p:nvSpPr>
            <p:spPr bwMode="auto">
              <a:xfrm>
                <a:off x="1859934" y="2674070"/>
                <a:ext cx="646956" cy="6472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8" name="Retângulo 121"/>
              <p:cNvSpPr>
                <a:spLocks noChangeArrowheads="1"/>
              </p:cNvSpPr>
              <p:nvPr/>
            </p:nvSpPr>
            <p:spPr bwMode="auto">
              <a:xfrm>
                <a:off x="1843376" y="2691832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9" name="Retângulo 120"/>
              <p:cNvSpPr>
                <a:spLocks noChangeArrowheads="1"/>
              </p:cNvSpPr>
              <p:nvPr/>
            </p:nvSpPr>
            <p:spPr bwMode="auto">
              <a:xfrm>
                <a:off x="1826818" y="2709593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0" name="Retângulo 119"/>
              <p:cNvSpPr>
                <a:spLocks noChangeArrowheads="1"/>
              </p:cNvSpPr>
              <p:nvPr/>
            </p:nvSpPr>
            <p:spPr bwMode="auto">
              <a:xfrm>
                <a:off x="1810260" y="2727354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1" name="Retângulo 117"/>
              <p:cNvSpPr>
                <a:spLocks noChangeArrowheads="1"/>
              </p:cNvSpPr>
              <p:nvPr/>
            </p:nvSpPr>
            <p:spPr bwMode="auto">
              <a:xfrm>
                <a:off x="1793702" y="2745115"/>
                <a:ext cx="646956" cy="6472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3" name="Retângulo 121"/>
              <p:cNvSpPr>
                <a:spLocks noChangeArrowheads="1"/>
              </p:cNvSpPr>
              <p:nvPr/>
            </p:nvSpPr>
            <p:spPr bwMode="auto">
              <a:xfrm>
                <a:off x="1777144" y="2762877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4" name="Retângulo 120"/>
              <p:cNvSpPr>
                <a:spLocks noChangeArrowheads="1"/>
              </p:cNvSpPr>
              <p:nvPr/>
            </p:nvSpPr>
            <p:spPr bwMode="auto">
              <a:xfrm>
                <a:off x="1760586" y="2780638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5" name="Retângulo 119"/>
              <p:cNvSpPr>
                <a:spLocks noChangeArrowheads="1"/>
              </p:cNvSpPr>
              <p:nvPr/>
            </p:nvSpPr>
            <p:spPr bwMode="auto">
              <a:xfrm>
                <a:off x="1744028" y="2798399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6" name="Retângulo 117"/>
              <p:cNvSpPr>
                <a:spLocks noChangeArrowheads="1"/>
              </p:cNvSpPr>
              <p:nvPr/>
            </p:nvSpPr>
            <p:spPr bwMode="auto">
              <a:xfrm>
                <a:off x="1727470" y="2816160"/>
                <a:ext cx="646956" cy="6472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8" name="Retângulo 121"/>
              <p:cNvSpPr>
                <a:spLocks noChangeArrowheads="1"/>
              </p:cNvSpPr>
              <p:nvPr/>
            </p:nvSpPr>
            <p:spPr bwMode="auto">
              <a:xfrm>
                <a:off x="1710912" y="2833922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9" name="Retângulo 120"/>
              <p:cNvSpPr>
                <a:spLocks noChangeArrowheads="1"/>
              </p:cNvSpPr>
              <p:nvPr/>
            </p:nvSpPr>
            <p:spPr bwMode="auto">
              <a:xfrm>
                <a:off x="1694354" y="2851683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0" name="Retângulo 119"/>
              <p:cNvSpPr>
                <a:spLocks noChangeArrowheads="1"/>
              </p:cNvSpPr>
              <p:nvPr/>
            </p:nvSpPr>
            <p:spPr bwMode="auto">
              <a:xfrm>
                <a:off x="1677796" y="2869444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1" name="Retângulo 117"/>
              <p:cNvSpPr>
                <a:spLocks noChangeArrowheads="1"/>
              </p:cNvSpPr>
              <p:nvPr/>
            </p:nvSpPr>
            <p:spPr bwMode="auto">
              <a:xfrm>
                <a:off x="1661238" y="2887202"/>
                <a:ext cx="646956" cy="6472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aixaDeTexto 100"/>
                <p:cNvSpPr txBox="1"/>
                <p:nvPr/>
              </p:nvSpPr>
              <p:spPr>
                <a:xfrm>
                  <a:off x="2437679" y="4089846"/>
                  <a:ext cx="9241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 [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𝟓𝟎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]</m:t>
                        </m:r>
                      </m:oMath>
                    </m:oMathPara>
                  </a14:m>
                  <a:endParaRPr lang="pt-BR" b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CaixaDeTexto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7679" y="4089846"/>
                  <a:ext cx="924164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CaixaDeTexto 102"/>
                <p:cNvSpPr txBox="1"/>
                <p:nvPr/>
              </p:nvSpPr>
              <p:spPr>
                <a:xfrm>
                  <a:off x="2215662" y="4613066"/>
                  <a:ext cx="12816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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𝑿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 [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𝟓𝟎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𝟓𝟎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]</m:t>
                        </m:r>
                      </m:oMath>
                    </m:oMathPara>
                  </a14:m>
                  <a:endParaRPr lang="pt-BR" b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CaixaDeTexto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5662" y="4613066"/>
                  <a:ext cx="1281633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upo 105"/>
          <p:cNvGrpSpPr/>
          <p:nvPr/>
        </p:nvGrpSpPr>
        <p:grpSpPr>
          <a:xfrm>
            <a:off x="4401780" y="3090887"/>
            <a:ext cx="1144841" cy="1860733"/>
            <a:chOff x="4297696" y="3090887"/>
            <a:chExt cx="1144841" cy="1860733"/>
          </a:xfrm>
        </p:grpSpPr>
        <p:grpSp>
          <p:nvGrpSpPr>
            <p:cNvPr id="4" name="Grupo 3"/>
            <p:cNvGrpSpPr/>
            <p:nvPr/>
          </p:nvGrpSpPr>
          <p:grpSpPr>
            <a:xfrm>
              <a:off x="4547211" y="3090887"/>
              <a:ext cx="895326" cy="913701"/>
              <a:chOff x="2411760" y="2943263"/>
              <a:chExt cx="895326" cy="913701"/>
            </a:xfrm>
          </p:grpSpPr>
          <p:sp>
            <p:nvSpPr>
              <p:cNvPr id="83" name="Retângulo 121"/>
              <p:cNvSpPr>
                <a:spLocks noChangeArrowheads="1"/>
              </p:cNvSpPr>
              <p:nvPr/>
            </p:nvSpPr>
            <p:spPr bwMode="auto">
              <a:xfrm>
                <a:off x="2660130" y="2943263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" name="Retângulo 119"/>
              <p:cNvSpPr>
                <a:spLocks noChangeArrowheads="1"/>
              </p:cNvSpPr>
              <p:nvPr/>
            </p:nvSpPr>
            <p:spPr bwMode="auto">
              <a:xfrm>
                <a:off x="2577340" y="3032068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8" name="Retângulo 120"/>
              <p:cNvSpPr>
                <a:spLocks noChangeArrowheads="1"/>
              </p:cNvSpPr>
              <p:nvPr/>
            </p:nvSpPr>
            <p:spPr bwMode="auto">
              <a:xfrm>
                <a:off x="2494550" y="3120873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8" name="Retângulo 117"/>
              <p:cNvSpPr>
                <a:spLocks noChangeArrowheads="1"/>
              </p:cNvSpPr>
              <p:nvPr/>
            </p:nvSpPr>
            <p:spPr bwMode="auto">
              <a:xfrm>
                <a:off x="2411760" y="3209678"/>
                <a:ext cx="646956" cy="6472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CaixaDeTexto 103"/>
                <p:cNvSpPr txBox="1"/>
                <p:nvPr/>
              </p:nvSpPr>
              <p:spPr>
                <a:xfrm>
                  <a:off x="4442768" y="4089846"/>
                  <a:ext cx="8937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𝑷𝑪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 [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]</m:t>
                        </m:r>
                      </m:oMath>
                    </m:oMathPara>
                  </a14:m>
                  <a:endParaRPr lang="pt-BR" b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CaixaDeTexto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768" y="4089846"/>
                  <a:ext cx="893706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CaixaDeTexto 104"/>
                <p:cNvSpPr txBox="1"/>
                <p:nvPr/>
              </p:nvSpPr>
              <p:spPr>
                <a:xfrm>
                  <a:off x="4297696" y="4613066"/>
                  <a:ext cx="112774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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𝑷𝑪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 [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]</m:t>
                        </m:r>
                      </m:oMath>
                    </m:oMathPara>
                  </a14:m>
                  <a:endParaRPr lang="pt-BR" b="1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5" name="CaixaDeTexto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696" y="4613066"/>
                  <a:ext cx="1127745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CaixaDeTexto 107"/>
          <p:cNvSpPr txBox="1"/>
          <p:nvPr/>
        </p:nvSpPr>
        <p:spPr>
          <a:xfrm>
            <a:off x="5140353" y="4950564"/>
            <a:ext cx="184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(matriz diagonal!)</a:t>
            </a:r>
          </a:p>
        </p:txBody>
      </p:sp>
      <p:sp>
        <p:nvSpPr>
          <p:cNvPr id="109" name="Seta para a direita 108"/>
          <p:cNvSpPr/>
          <p:nvPr/>
        </p:nvSpPr>
        <p:spPr bwMode="auto">
          <a:xfrm>
            <a:off x="3779912" y="3429000"/>
            <a:ext cx="599402" cy="35916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5651065" y="3379629"/>
            <a:ext cx="2973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(97% da variação total, p.ex.)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8" grpId="0"/>
      <p:bldP spid="109" grpId="0" animBg="1"/>
      <p:bldP spid="1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Aplicações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7188" y="1268760"/>
            <a:ext cx="8572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Diminuição da dimensionalidade do problema</a:t>
            </a:r>
          </a:p>
          <a:p>
            <a:pPr marL="719138" indent="-360363">
              <a:defRPr/>
            </a:pPr>
            <a:r>
              <a:rPr lang="pt-BR" dirty="0">
                <a:latin typeface="Tahoma" panose="020B0604030504040204" pitchFamily="34" charset="0"/>
              </a:rPr>
              <a:t>Ao invés de se trabalhar com 50 dimensões, escolhem-se as primeiras componentes que guardam a maior parte da informação total</a:t>
            </a:r>
          </a:p>
          <a:p>
            <a:pPr marL="714375" indent="-385763">
              <a:defRPr/>
            </a:pPr>
            <a:r>
              <a:rPr lang="pt-BR" dirty="0">
                <a:latin typeface="Tahoma" panose="020B0604030504040204" pitchFamily="34" charset="0"/>
              </a:rPr>
              <a:t>Isso melhora o desempenho de classificadores que se baseiam em inversões de matrizes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Visualização de Dados</a:t>
            </a:r>
          </a:p>
          <a:p>
            <a:pPr marL="719138" indent="-358775">
              <a:defRPr/>
            </a:pPr>
            <a:r>
              <a:rPr lang="pt-BR" dirty="0">
                <a:latin typeface="Tahoma" panose="020B0604030504040204" pitchFamily="34" charset="0"/>
              </a:rPr>
              <a:t>A informação contida numa imagem </a:t>
            </a:r>
            <a:r>
              <a:rPr lang="pt-BR" dirty="0" err="1">
                <a:latin typeface="Tahoma" panose="020B0604030504040204" pitchFamily="34" charset="0"/>
              </a:rPr>
              <a:t>hiperespectral</a:t>
            </a:r>
            <a:r>
              <a:rPr lang="pt-BR" dirty="0">
                <a:latin typeface="Tahoma" panose="020B0604030504040204" pitchFamily="34" charset="0"/>
              </a:rPr>
              <a:t> pode ser visualizada usando-se as 3 primeiras componentes numa composição colorida RGB (OBS: as cores podem ser de difícil interpretação)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9C552-853D-45D1-A4E8-4A4D41932419}" type="slidenum">
              <a:rPr lang="pt-BR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4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Visualização de Dados</a:t>
            </a:r>
          </a:p>
        </p:txBody>
      </p:sp>
      <p:sp>
        <p:nvSpPr>
          <p:cNvPr id="19459" name="CaixaDeTexto 15"/>
          <p:cNvSpPr txBox="1">
            <a:spLocks noChangeArrowheads="1"/>
          </p:cNvSpPr>
          <p:nvPr/>
        </p:nvSpPr>
        <p:spPr bwMode="auto">
          <a:xfrm>
            <a:off x="323850" y="1314450"/>
            <a:ext cx="849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TM/LANDSAT  (Bandas 1 a 5 e 7) 227/68  ano 1999</a:t>
            </a:r>
          </a:p>
        </p:txBody>
      </p:sp>
      <p:grpSp>
        <p:nvGrpSpPr>
          <p:cNvPr id="19460" name="Grupo 7"/>
          <p:cNvGrpSpPr>
            <a:grpSpLocks/>
          </p:cNvGrpSpPr>
          <p:nvPr/>
        </p:nvGrpSpPr>
        <p:grpSpPr bwMode="auto">
          <a:xfrm>
            <a:off x="323850" y="1747838"/>
            <a:ext cx="2833688" cy="2495550"/>
            <a:chOff x="323850" y="1747838"/>
            <a:chExt cx="2833200" cy="2495158"/>
          </a:xfrm>
        </p:grpSpPr>
        <p:pic>
          <p:nvPicPr>
            <p:cNvPr id="19480" name="Image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1" name="CaixaDeTexto 16"/>
            <p:cNvSpPr txBox="1">
              <a:spLocks noChangeArrowheads="1"/>
            </p:cNvSpPr>
            <p:nvPr/>
          </p:nvSpPr>
          <p:spPr bwMode="auto">
            <a:xfrm>
              <a:off x="2731731" y="3891010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B1</a:t>
              </a:r>
            </a:p>
          </p:txBody>
        </p:sp>
      </p:grpSp>
      <p:grpSp>
        <p:nvGrpSpPr>
          <p:cNvPr id="19461" name="Grupo 8"/>
          <p:cNvGrpSpPr>
            <a:grpSpLocks/>
          </p:cNvGrpSpPr>
          <p:nvPr/>
        </p:nvGrpSpPr>
        <p:grpSpPr bwMode="auto">
          <a:xfrm>
            <a:off x="3154363" y="1747838"/>
            <a:ext cx="2833687" cy="2495550"/>
            <a:chOff x="3154363" y="1747838"/>
            <a:chExt cx="2833200" cy="2495158"/>
          </a:xfrm>
        </p:grpSpPr>
        <p:pic>
          <p:nvPicPr>
            <p:cNvPr id="19478" name="Imagem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9" name="CaixaDeTexto 32"/>
            <p:cNvSpPr txBox="1">
              <a:spLocks noChangeArrowheads="1"/>
            </p:cNvSpPr>
            <p:nvPr/>
          </p:nvSpPr>
          <p:spPr bwMode="auto">
            <a:xfrm>
              <a:off x="5538916" y="3891010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B2</a:t>
              </a:r>
            </a:p>
          </p:txBody>
        </p:sp>
      </p:grpSp>
      <p:grpSp>
        <p:nvGrpSpPr>
          <p:cNvPr id="19462" name="Grupo 9"/>
          <p:cNvGrpSpPr>
            <a:grpSpLocks/>
          </p:cNvGrpSpPr>
          <p:nvPr/>
        </p:nvGrpSpPr>
        <p:grpSpPr bwMode="auto">
          <a:xfrm>
            <a:off x="5986463" y="1747838"/>
            <a:ext cx="2833687" cy="2495550"/>
            <a:chOff x="5986463" y="1747838"/>
            <a:chExt cx="2833200" cy="2495158"/>
          </a:xfrm>
        </p:grpSpPr>
        <p:pic>
          <p:nvPicPr>
            <p:cNvPr id="19476" name="Imagem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7" name="CaixaDeTexto 40"/>
            <p:cNvSpPr txBox="1">
              <a:spLocks noChangeArrowheads="1"/>
            </p:cNvSpPr>
            <p:nvPr/>
          </p:nvSpPr>
          <p:spPr bwMode="auto">
            <a:xfrm>
              <a:off x="8371016" y="3891010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B3</a:t>
              </a:r>
            </a:p>
          </p:txBody>
        </p:sp>
      </p:grpSp>
      <p:grpSp>
        <p:nvGrpSpPr>
          <p:cNvPr id="19463" name="Grupo 10"/>
          <p:cNvGrpSpPr>
            <a:grpSpLocks/>
          </p:cNvGrpSpPr>
          <p:nvPr/>
        </p:nvGrpSpPr>
        <p:grpSpPr bwMode="auto">
          <a:xfrm>
            <a:off x="323850" y="4243388"/>
            <a:ext cx="2833688" cy="2495550"/>
            <a:chOff x="323850" y="4243388"/>
            <a:chExt cx="2833200" cy="2495158"/>
          </a:xfrm>
        </p:grpSpPr>
        <p:pic>
          <p:nvPicPr>
            <p:cNvPr id="19474" name="Imagem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5" name="CaixaDeTexto 38"/>
            <p:cNvSpPr txBox="1">
              <a:spLocks noChangeArrowheads="1"/>
            </p:cNvSpPr>
            <p:nvPr/>
          </p:nvSpPr>
          <p:spPr bwMode="auto">
            <a:xfrm>
              <a:off x="2708404" y="6387923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B4</a:t>
              </a:r>
            </a:p>
          </p:txBody>
        </p:sp>
      </p:grpSp>
      <p:grpSp>
        <p:nvGrpSpPr>
          <p:cNvPr id="19464" name="Grupo 11"/>
          <p:cNvGrpSpPr>
            <a:grpSpLocks/>
          </p:cNvGrpSpPr>
          <p:nvPr/>
        </p:nvGrpSpPr>
        <p:grpSpPr bwMode="auto">
          <a:xfrm>
            <a:off x="3154363" y="4243388"/>
            <a:ext cx="2833687" cy="2495550"/>
            <a:chOff x="3154363" y="4243388"/>
            <a:chExt cx="2833200" cy="2495158"/>
          </a:xfrm>
        </p:grpSpPr>
        <p:pic>
          <p:nvPicPr>
            <p:cNvPr id="19472" name="Imagem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3" name="CaixaDeTexto 36"/>
            <p:cNvSpPr txBox="1">
              <a:spLocks noChangeArrowheads="1"/>
            </p:cNvSpPr>
            <p:nvPr/>
          </p:nvSpPr>
          <p:spPr bwMode="auto">
            <a:xfrm>
              <a:off x="5538916" y="6387923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B5</a:t>
              </a:r>
            </a:p>
          </p:txBody>
        </p:sp>
      </p:grpSp>
      <p:grpSp>
        <p:nvGrpSpPr>
          <p:cNvPr id="19465" name="Grupo 12"/>
          <p:cNvGrpSpPr>
            <a:grpSpLocks/>
          </p:cNvGrpSpPr>
          <p:nvPr/>
        </p:nvGrpSpPr>
        <p:grpSpPr bwMode="auto">
          <a:xfrm>
            <a:off x="5986463" y="4243388"/>
            <a:ext cx="2833687" cy="2495550"/>
            <a:chOff x="5986463" y="4243388"/>
            <a:chExt cx="2833200" cy="2495158"/>
          </a:xfrm>
        </p:grpSpPr>
        <p:pic>
          <p:nvPicPr>
            <p:cNvPr id="19470" name="Imagem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1" name="CaixaDeTexto 34"/>
            <p:cNvSpPr txBox="1">
              <a:spLocks noChangeArrowheads="1"/>
            </p:cNvSpPr>
            <p:nvPr/>
          </p:nvSpPr>
          <p:spPr bwMode="auto">
            <a:xfrm>
              <a:off x="8371016" y="6387923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B7</a:t>
              </a:r>
            </a:p>
          </p:txBody>
        </p:sp>
      </p:grpSp>
      <p:grpSp>
        <p:nvGrpSpPr>
          <p:cNvPr id="8" name="Grupo 15"/>
          <p:cNvGrpSpPr>
            <a:grpSpLocks/>
          </p:cNvGrpSpPr>
          <p:nvPr/>
        </p:nvGrpSpPr>
        <p:grpSpPr bwMode="auto">
          <a:xfrm>
            <a:off x="1743075" y="1746250"/>
            <a:ext cx="5673725" cy="4997450"/>
            <a:chOff x="1743075" y="1746250"/>
            <a:chExt cx="5673600" cy="4996657"/>
          </a:xfrm>
        </p:grpSpPr>
        <p:pic>
          <p:nvPicPr>
            <p:cNvPr id="19468" name="Imagem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1746250"/>
              <a:ext cx="5673600" cy="499665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9" name="CaixaDeTexto 54"/>
            <p:cNvSpPr txBox="1">
              <a:spLocks noChangeArrowheads="1"/>
            </p:cNvSpPr>
            <p:nvPr/>
          </p:nvSpPr>
          <p:spPr bwMode="auto">
            <a:xfrm>
              <a:off x="1743075" y="6403511"/>
              <a:ext cx="1057182" cy="33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543/RGB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B442E-9E03-4C49-A813-A1780EF6734E}" type="slidenum">
              <a:rPr lang="pt-BR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Visualização de Dados</a:t>
            </a:r>
          </a:p>
        </p:txBody>
      </p:sp>
      <p:sp>
        <p:nvSpPr>
          <p:cNvPr id="20483" name="CaixaDeTexto 15"/>
          <p:cNvSpPr txBox="1">
            <a:spLocks noChangeArrowheads="1"/>
          </p:cNvSpPr>
          <p:nvPr/>
        </p:nvSpPr>
        <p:spPr bwMode="auto">
          <a:xfrm>
            <a:off x="323850" y="1314450"/>
            <a:ext cx="849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TM/LANDSAT  (Bandas 1 a 5 e 7) 227/68  ano 1999 (ganho 2,45 e offset variável)</a:t>
            </a:r>
          </a:p>
        </p:txBody>
      </p:sp>
      <p:grpSp>
        <p:nvGrpSpPr>
          <p:cNvPr id="20484" name="Grupo 19"/>
          <p:cNvGrpSpPr>
            <a:grpSpLocks/>
          </p:cNvGrpSpPr>
          <p:nvPr/>
        </p:nvGrpSpPr>
        <p:grpSpPr bwMode="auto">
          <a:xfrm>
            <a:off x="323850" y="1747838"/>
            <a:ext cx="2833688" cy="2495550"/>
            <a:chOff x="323850" y="1747838"/>
            <a:chExt cx="2833200" cy="2495158"/>
          </a:xfrm>
        </p:grpSpPr>
        <p:pic>
          <p:nvPicPr>
            <p:cNvPr id="20504" name="Imagem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5" name="CaixaDeTexto 16"/>
            <p:cNvSpPr txBox="1">
              <a:spLocks noChangeArrowheads="1"/>
            </p:cNvSpPr>
            <p:nvPr/>
          </p:nvSpPr>
          <p:spPr bwMode="auto">
            <a:xfrm>
              <a:off x="2731731" y="3891010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B1</a:t>
              </a:r>
            </a:p>
          </p:txBody>
        </p:sp>
      </p:grpSp>
      <p:grpSp>
        <p:nvGrpSpPr>
          <p:cNvPr id="20485" name="Grupo 20"/>
          <p:cNvGrpSpPr>
            <a:grpSpLocks/>
          </p:cNvGrpSpPr>
          <p:nvPr/>
        </p:nvGrpSpPr>
        <p:grpSpPr bwMode="auto">
          <a:xfrm>
            <a:off x="3154363" y="1747838"/>
            <a:ext cx="2833687" cy="2495550"/>
            <a:chOff x="3154363" y="1747838"/>
            <a:chExt cx="2833200" cy="2495158"/>
          </a:xfrm>
        </p:grpSpPr>
        <p:pic>
          <p:nvPicPr>
            <p:cNvPr id="20502" name="Imagem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3" name="CaixaDeTexto 32"/>
            <p:cNvSpPr txBox="1">
              <a:spLocks noChangeArrowheads="1"/>
            </p:cNvSpPr>
            <p:nvPr/>
          </p:nvSpPr>
          <p:spPr bwMode="auto">
            <a:xfrm>
              <a:off x="5538916" y="3891010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B2</a:t>
              </a:r>
            </a:p>
          </p:txBody>
        </p:sp>
      </p:grpSp>
      <p:grpSp>
        <p:nvGrpSpPr>
          <p:cNvPr id="20486" name="Grupo 21"/>
          <p:cNvGrpSpPr>
            <a:grpSpLocks/>
          </p:cNvGrpSpPr>
          <p:nvPr/>
        </p:nvGrpSpPr>
        <p:grpSpPr bwMode="auto">
          <a:xfrm>
            <a:off x="5986463" y="1747838"/>
            <a:ext cx="2833687" cy="2495550"/>
            <a:chOff x="5986463" y="1747838"/>
            <a:chExt cx="2833200" cy="2495158"/>
          </a:xfrm>
        </p:grpSpPr>
        <p:pic>
          <p:nvPicPr>
            <p:cNvPr id="20500" name="Imagem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1" name="CaixaDeTexto 40"/>
            <p:cNvSpPr txBox="1">
              <a:spLocks noChangeArrowheads="1"/>
            </p:cNvSpPr>
            <p:nvPr/>
          </p:nvSpPr>
          <p:spPr bwMode="auto">
            <a:xfrm>
              <a:off x="8371016" y="3891010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B3</a:t>
              </a:r>
            </a:p>
          </p:txBody>
        </p:sp>
      </p:grpSp>
      <p:grpSp>
        <p:nvGrpSpPr>
          <p:cNvPr id="20487" name="Grupo 22"/>
          <p:cNvGrpSpPr>
            <a:grpSpLocks/>
          </p:cNvGrpSpPr>
          <p:nvPr/>
        </p:nvGrpSpPr>
        <p:grpSpPr bwMode="auto">
          <a:xfrm>
            <a:off x="323850" y="4243388"/>
            <a:ext cx="2833688" cy="2495550"/>
            <a:chOff x="323850" y="4243388"/>
            <a:chExt cx="2833200" cy="2495158"/>
          </a:xfrm>
        </p:grpSpPr>
        <p:pic>
          <p:nvPicPr>
            <p:cNvPr id="20498" name="Imagem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9" name="CaixaDeTexto 38"/>
            <p:cNvSpPr txBox="1">
              <a:spLocks noChangeArrowheads="1"/>
            </p:cNvSpPr>
            <p:nvPr/>
          </p:nvSpPr>
          <p:spPr bwMode="auto">
            <a:xfrm>
              <a:off x="2708404" y="6387923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B4</a:t>
              </a:r>
            </a:p>
          </p:txBody>
        </p:sp>
      </p:grpSp>
      <p:grpSp>
        <p:nvGrpSpPr>
          <p:cNvPr id="20488" name="Grupo 23"/>
          <p:cNvGrpSpPr>
            <a:grpSpLocks/>
          </p:cNvGrpSpPr>
          <p:nvPr/>
        </p:nvGrpSpPr>
        <p:grpSpPr bwMode="auto">
          <a:xfrm>
            <a:off x="3154363" y="4243388"/>
            <a:ext cx="2833687" cy="2495550"/>
            <a:chOff x="3154363" y="4243388"/>
            <a:chExt cx="2833200" cy="2495158"/>
          </a:xfrm>
        </p:grpSpPr>
        <p:pic>
          <p:nvPicPr>
            <p:cNvPr id="20496" name="Imagem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7" name="CaixaDeTexto 36"/>
            <p:cNvSpPr txBox="1">
              <a:spLocks noChangeArrowheads="1"/>
            </p:cNvSpPr>
            <p:nvPr/>
          </p:nvSpPr>
          <p:spPr bwMode="auto">
            <a:xfrm>
              <a:off x="5538916" y="6387923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B5</a:t>
              </a:r>
            </a:p>
          </p:txBody>
        </p:sp>
      </p:grpSp>
      <p:grpSp>
        <p:nvGrpSpPr>
          <p:cNvPr id="20489" name="Grupo 24"/>
          <p:cNvGrpSpPr>
            <a:grpSpLocks/>
          </p:cNvGrpSpPr>
          <p:nvPr/>
        </p:nvGrpSpPr>
        <p:grpSpPr bwMode="auto">
          <a:xfrm>
            <a:off x="5986463" y="4243388"/>
            <a:ext cx="2833687" cy="2495550"/>
            <a:chOff x="5986463" y="4243388"/>
            <a:chExt cx="2833200" cy="2495158"/>
          </a:xfrm>
        </p:grpSpPr>
        <p:pic>
          <p:nvPicPr>
            <p:cNvPr id="20494" name="Imagem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5" name="CaixaDeTexto 34"/>
            <p:cNvSpPr txBox="1">
              <a:spLocks noChangeArrowheads="1"/>
            </p:cNvSpPr>
            <p:nvPr/>
          </p:nvSpPr>
          <p:spPr bwMode="auto">
            <a:xfrm>
              <a:off x="8371016" y="6387923"/>
              <a:ext cx="417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B7</a:t>
              </a:r>
            </a:p>
          </p:txBody>
        </p:sp>
      </p:grpSp>
      <p:grpSp>
        <p:nvGrpSpPr>
          <p:cNvPr id="8" name="Grupo 25"/>
          <p:cNvGrpSpPr>
            <a:grpSpLocks/>
          </p:cNvGrpSpPr>
          <p:nvPr/>
        </p:nvGrpSpPr>
        <p:grpSpPr bwMode="auto">
          <a:xfrm>
            <a:off x="1743075" y="1746250"/>
            <a:ext cx="5673725" cy="4997450"/>
            <a:chOff x="1743075" y="1746250"/>
            <a:chExt cx="5673600" cy="4996657"/>
          </a:xfrm>
        </p:grpSpPr>
        <p:pic>
          <p:nvPicPr>
            <p:cNvPr id="20492" name="Imagem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1746250"/>
              <a:ext cx="5673600" cy="499665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3" name="CaixaDeTexto 54"/>
            <p:cNvSpPr txBox="1">
              <a:spLocks noChangeArrowheads="1"/>
            </p:cNvSpPr>
            <p:nvPr/>
          </p:nvSpPr>
          <p:spPr bwMode="auto">
            <a:xfrm>
              <a:off x="1743075" y="6403511"/>
              <a:ext cx="1057182" cy="33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543/RGB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87275-31EE-4563-8C72-19A9D0843A14}" type="slidenum">
              <a:rPr lang="pt-BR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Visualização de Dados</a:t>
            </a:r>
          </a:p>
        </p:txBody>
      </p:sp>
      <p:sp>
        <p:nvSpPr>
          <p:cNvPr id="21507" name="CaixaDeTexto 15"/>
          <p:cNvSpPr txBox="1">
            <a:spLocks noChangeArrowheads="1"/>
          </p:cNvSpPr>
          <p:nvPr/>
        </p:nvSpPr>
        <p:spPr bwMode="auto">
          <a:xfrm>
            <a:off x="323850" y="1314450"/>
            <a:ext cx="849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TM/LANDSAT  (Bandas 1 a 5 e 7) 227/68  ano 1999 (ganho 2,45 e offset variável)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98450" y="1916113"/>
          <a:ext cx="48768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Média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err="1">
                          <a:effectLst/>
                          <a:latin typeface="Tahoma" panose="020B0604030504040204" pitchFamily="34" charset="0"/>
                        </a:rPr>
                        <a:t>D.Padrão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45,556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19,300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28,236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11,600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25,484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20,837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130,698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18,811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108,052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44,184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39,701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25,810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Covariância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372,489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195,992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308,969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-62,672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493,634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295,327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195,992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134,554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228,131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-33,144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419,773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245,247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308,969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228,131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434,163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-107,410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837,561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499,226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-62,672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-33,144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-107,410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353,868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-161,005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-161,894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493,634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419,773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837,561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-161,005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1952,258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1094,010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295,327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245,247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499,226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-161,894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1094,010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666,157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Autovetor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Autovalor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B7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3235,547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-0,088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0,444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345,967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-0,966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0,104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272,900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-0,153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35,210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0,543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19,145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0,683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4,720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-0,085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217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16113"/>
            <a:ext cx="28003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94" name="Grupo 9"/>
          <p:cNvGrpSpPr>
            <a:grpSpLocks/>
          </p:cNvGrpSpPr>
          <p:nvPr/>
        </p:nvGrpSpPr>
        <p:grpSpPr bwMode="auto">
          <a:xfrm>
            <a:off x="5724525" y="4364037"/>
            <a:ext cx="3095625" cy="1553455"/>
            <a:chOff x="5724128" y="4364783"/>
            <a:chExt cx="3096344" cy="1551839"/>
          </a:xfrm>
        </p:grpSpPr>
        <p:cxnSp>
          <p:nvCxnSpPr>
            <p:cNvPr id="21765" name="Conector de seta reta 4"/>
            <p:cNvCxnSpPr>
              <a:cxnSpLocks noChangeShapeType="1"/>
            </p:cNvCxnSpPr>
            <p:nvPr/>
          </p:nvCxnSpPr>
          <p:spPr bwMode="auto">
            <a:xfrm flipV="1">
              <a:off x="6228184" y="4364783"/>
              <a:ext cx="288288" cy="504377"/>
            </a:xfrm>
            <a:prstGeom prst="straightConnector1">
              <a:avLst/>
            </a:prstGeom>
            <a:noFill/>
            <a:ln w="9525" algn="ctr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766" name="CaixaDeTexto 5"/>
            <p:cNvSpPr txBox="1">
              <a:spLocks noChangeArrowheads="1"/>
            </p:cNvSpPr>
            <p:nvPr/>
          </p:nvSpPr>
          <p:spPr bwMode="auto">
            <a:xfrm>
              <a:off x="5724128" y="4840525"/>
              <a:ext cx="3096344" cy="107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25" indent="-17462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</a:rPr>
                <a:t>Importante:</a:t>
              </a:r>
              <a:r>
                <a:rPr lang="pt-BR" altLang="pt-BR" sz="1600" dirty="0">
                  <a:latin typeface="Tahoma" panose="020B0604030504040204" pitchFamily="34" charset="0"/>
                </a:rPr>
                <a:t> Para obtenção das estatísticas é necessário desconsiderar a região “sem informação”</a:t>
              </a:r>
            </a:p>
          </p:txBody>
        </p:sp>
      </p:grp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5786438" y="5876925"/>
            <a:ext cx="32496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OBS: Em geral, as imagens resultantes não são representadas em bytes (0 a 255), tendo valores positivos e negativos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B36C4-0AB3-4F1F-9063-9451DA6B6FF9}" type="slidenum">
              <a:rPr lang="pt-BR"/>
              <a:pPr>
                <a:defRPr/>
              </a:pPr>
              <a:t>25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34"/>
          <p:cNvGrpSpPr>
            <a:grpSpLocks/>
          </p:cNvGrpSpPr>
          <p:nvPr/>
        </p:nvGrpSpPr>
        <p:grpSpPr bwMode="auto">
          <a:xfrm>
            <a:off x="323850" y="1747838"/>
            <a:ext cx="2833688" cy="2495550"/>
            <a:chOff x="323850" y="1747838"/>
            <a:chExt cx="2833200" cy="2495158"/>
          </a:xfrm>
        </p:grpSpPr>
        <p:pic>
          <p:nvPicPr>
            <p:cNvPr id="22558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59" name="CaixaDeTexto 16"/>
            <p:cNvSpPr txBox="1">
              <a:spLocks noChangeArrowheads="1"/>
            </p:cNvSpPr>
            <p:nvPr/>
          </p:nvSpPr>
          <p:spPr bwMode="auto">
            <a:xfrm>
              <a:off x="2610721" y="3891010"/>
              <a:ext cx="534030" cy="33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CP1</a:t>
              </a:r>
            </a:p>
          </p:txBody>
        </p:sp>
        <p:sp>
          <p:nvSpPr>
            <p:cNvPr id="22560" name="CaixaDeTexto 16"/>
            <p:cNvSpPr txBox="1">
              <a:spLocks noChangeArrowheads="1"/>
            </p:cNvSpPr>
            <p:nvPr/>
          </p:nvSpPr>
          <p:spPr bwMode="auto">
            <a:xfrm>
              <a:off x="341926" y="3950698"/>
              <a:ext cx="6383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solidFill>
                    <a:schemeClr val="bg1"/>
                  </a:solidFill>
                  <a:latin typeface="Tahoma" panose="020B0604030504040204" pitchFamily="34" charset="0"/>
                </a:rPr>
                <a:t>82,7%</a:t>
              </a:r>
            </a:p>
          </p:txBody>
        </p:sp>
      </p:grpSp>
      <p:grpSp>
        <p:nvGrpSpPr>
          <p:cNvPr id="22531" name="Grupo 35"/>
          <p:cNvGrpSpPr>
            <a:grpSpLocks/>
          </p:cNvGrpSpPr>
          <p:nvPr/>
        </p:nvGrpSpPr>
        <p:grpSpPr bwMode="auto">
          <a:xfrm>
            <a:off x="3140075" y="1747838"/>
            <a:ext cx="2847975" cy="2495550"/>
            <a:chOff x="3140377" y="1747838"/>
            <a:chExt cx="2847186" cy="2495158"/>
          </a:xfrm>
        </p:grpSpPr>
        <p:pic>
          <p:nvPicPr>
            <p:cNvPr id="22555" name="Image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56" name="CaixaDeTexto 32"/>
            <p:cNvSpPr txBox="1">
              <a:spLocks noChangeArrowheads="1"/>
            </p:cNvSpPr>
            <p:nvPr/>
          </p:nvSpPr>
          <p:spPr bwMode="auto">
            <a:xfrm>
              <a:off x="5434729" y="3891010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CP2</a:t>
              </a:r>
            </a:p>
          </p:txBody>
        </p:sp>
        <p:sp>
          <p:nvSpPr>
            <p:cNvPr id="22557" name="CaixaDeTexto 32"/>
            <p:cNvSpPr txBox="1">
              <a:spLocks noChangeArrowheads="1"/>
            </p:cNvSpPr>
            <p:nvPr/>
          </p:nvSpPr>
          <p:spPr bwMode="auto">
            <a:xfrm>
              <a:off x="3140377" y="3950698"/>
              <a:ext cx="543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solidFill>
                    <a:schemeClr val="bg1"/>
                  </a:solidFill>
                  <a:latin typeface="Tahoma" panose="020B0604030504040204" pitchFamily="34" charset="0"/>
                </a:rPr>
                <a:t>8,8%</a:t>
              </a:r>
            </a:p>
          </p:txBody>
        </p:sp>
      </p:grpSp>
      <p:grpSp>
        <p:nvGrpSpPr>
          <p:cNvPr id="22532" name="Grupo 38"/>
          <p:cNvGrpSpPr>
            <a:grpSpLocks/>
          </p:cNvGrpSpPr>
          <p:nvPr/>
        </p:nvGrpSpPr>
        <p:grpSpPr bwMode="auto">
          <a:xfrm>
            <a:off x="5972175" y="1747838"/>
            <a:ext cx="2847975" cy="2495550"/>
            <a:chOff x="5972477" y="1747838"/>
            <a:chExt cx="2847186" cy="2495158"/>
          </a:xfrm>
        </p:grpSpPr>
        <p:pic>
          <p:nvPicPr>
            <p:cNvPr id="22552" name="Imagem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53" name="CaixaDeTexto 40"/>
            <p:cNvSpPr txBox="1">
              <a:spLocks noChangeArrowheads="1"/>
            </p:cNvSpPr>
            <p:nvPr/>
          </p:nvSpPr>
          <p:spPr bwMode="auto">
            <a:xfrm>
              <a:off x="8266829" y="3891010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CP3</a:t>
              </a:r>
            </a:p>
          </p:txBody>
        </p:sp>
        <p:sp>
          <p:nvSpPr>
            <p:cNvPr id="22554" name="CaixaDeTexto 40"/>
            <p:cNvSpPr txBox="1">
              <a:spLocks noChangeArrowheads="1"/>
            </p:cNvSpPr>
            <p:nvPr/>
          </p:nvSpPr>
          <p:spPr bwMode="auto">
            <a:xfrm>
              <a:off x="5972477" y="3950698"/>
              <a:ext cx="543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solidFill>
                    <a:schemeClr val="bg1"/>
                  </a:solidFill>
                  <a:latin typeface="Tahoma" panose="020B0604030504040204" pitchFamily="34" charset="0"/>
                </a:rPr>
                <a:t>7,0%</a:t>
              </a:r>
            </a:p>
          </p:txBody>
        </p:sp>
      </p:grpSp>
      <p:grpSp>
        <p:nvGrpSpPr>
          <p:cNvPr id="22533" name="Grupo 42"/>
          <p:cNvGrpSpPr>
            <a:grpSpLocks/>
          </p:cNvGrpSpPr>
          <p:nvPr/>
        </p:nvGrpSpPr>
        <p:grpSpPr bwMode="auto">
          <a:xfrm>
            <a:off x="309563" y="4243388"/>
            <a:ext cx="2847975" cy="2495550"/>
            <a:chOff x="309865" y="4243388"/>
            <a:chExt cx="2847185" cy="2495158"/>
          </a:xfrm>
        </p:grpSpPr>
        <p:pic>
          <p:nvPicPr>
            <p:cNvPr id="22549" name="Imagem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50" name="CaixaDeTexto 38"/>
            <p:cNvSpPr txBox="1">
              <a:spLocks noChangeArrowheads="1"/>
            </p:cNvSpPr>
            <p:nvPr/>
          </p:nvSpPr>
          <p:spPr bwMode="auto">
            <a:xfrm>
              <a:off x="2604217" y="6387923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CP4</a:t>
              </a:r>
            </a:p>
          </p:txBody>
        </p:sp>
        <p:sp>
          <p:nvSpPr>
            <p:cNvPr id="22551" name="CaixaDeTexto 38"/>
            <p:cNvSpPr txBox="1">
              <a:spLocks noChangeArrowheads="1"/>
            </p:cNvSpPr>
            <p:nvPr/>
          </p:nvSpPr>
          <p:spPr bwMode="auto">
            <a:xfrm>
              <a:off x="309865" y="6447611"/>
              <a:ext cx="543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solidFill>
                    <a:schemeClr val="bg1"/>
                  </a:solidFill>
                  <a:latin typeface="Tahoma" panose="020B0604030504040204" pitchFamily="34" charset="0"/>
                </a:rPr>
                <a:t>0,9%</a:t>
              </a:r>
            </a:p>
          </p:txBody>
        </p:sp>
      </p:grpSp>
      <p:grpSp>
        <p:nvGrpSpPr>
          <p:cNvPr id="22534" name="Grupo 43"/>
          <p:cNvGrpSpPr>
            <a:grpSpLocks/>
          </p:cNvGrpSpPr>
          <p:nvPr/>
        </p:nvGrpSpPr>
        <p:grpSpPr bwMode="auto">
          <a:xfrm>
            <a:off x="3140075" y="4243388"/>
            <a:ext cx="2847975" cy="2495550"/>
            <a:chOff x="3140377" y="4243388"/>
            <a:chExt cx="2847186" cy="2495158"/>
          </a:xfrm>
        </p:grpSpPr>
        <p:pic>
          <p:nvPicPr>
            <p:cNvPr id="22546" name="Image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7" name="CaixaDeTexto 36"/>
            <p:cNvSpPr txBox="1">
              <a:spLocks noChangeArrowheads="1"/>
            </p:cNvSpPr>
            <p:nvPr/>
          </p:nvSpPr>
          <p:spPr bwMode="auto">
            <a:xfrm>
              <a:off x="5434729" y="6387923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CP5</a:t>
              </a:r>
            </a:p>
          </p:txBody>
        </p:sp>
        <p:sp>
          <p:nvSpPr>
            <p:cNvPr id="22548" name="CaixaDeTexto 36"/>
            <p:cNvSpPr txBox="1">
              <a:spLocks noChangeArrowheads="1"/>
            </p:cNvSpPr>
            <p:nvPr/>
          </p:nvSpPr>
          <p:spPr bwMode="auto">
            <a:xfrm>
              <a:off x="3140377" y="6447611"/>
              <a:ext cx="543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solidFill>
                    <a:schemeClr val="bg1"/>
                  </a:solidFill>
                  <a:latin typeface="Tahoma" panose="020B0604030504040204" pitchFamily="34" charset="0"/>
                </a:rPr>
                <a:t>0,5%</a:t>
              </a:r>
            </a:p>
          </p:txBody>
        </p:sp>
      </p:grpSp>
      <p:grpSp>
        <p:nvGrpSpPr>
          <p:cNvPr id="22535" name="Grupo 44"/>
          <p:cNvGrpSpPr>
            <a:grpSpLocks/>
          </p:cNvGrpSpPr>
          <p:nvPr/>
        </p:nvGrpSpPr>
        <p:grpSpPr bwMode="auto">
          <a:xfrm>
            <a:off x="5972175" y="4243388"/>
            <a:ext cx="2847975" cy="2495550"/>
            <a:chOff x="5972477" y="4243388"/>
            <a:chExt cx="2847186" cy="2495158"/>
          </a:xfrm>
        </p:grpSpPr>
        <p:pic>
          <p:nvPicPr>
            <p:cNvPr id="22543" name="Imagem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4" name="CaixaDeTexto 34"/>
            <p:cNvSpPr txBox="1">
              <a:spLocks noChangeArrowheads="1"/>
            </p:cNvSpPr>
            <p:nvPr/>
          </p:nvSpPr>
          <p:spPr bwMode="auto">
            <a:xfrm>
              <a:off x="8266829" y="6387923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CP6</a:t>
              </a:r>
            </a:p>
          </p:txBody>
        </p:sp>
        <p:sp>
          <p:nvSpPr>
            <p:cNvPr id="22545" name="CaixaDeTexto 34"/>
            <p:cNvSpPr txBox="1">
              <a:spLocks noChangeArrowheads="1"/>
            </p:cNvSpPr>
            <p:nvPr/>
          </p:nvSpPr>
          <p:spPr bwMode="auto">
            <a:xfrm>
              <a:off x="5972477" y="6447611"/>
              <a:ext cx="548396" cy="27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solidFill>
                    <a:schemeClr val="bg1"/>
                  </a:solidFill>
                  <a:latin typeface="Tahoma" panose="020B0604030504040204" pitchFamily="34" charset="0"/>
                </a:rPr>
                <a:t>0,1%</a:t>
              </a:r>
            </a:p>
          </p:txBody>
        </p:sp>
      </p:grpSp>
      <p:grpSp>
        <p:nvGrpSpPr>
          <p:cNvPr id="8" name="Grupo 30"/>
          <p:cNvGrpSpPr>
            <a:grpSpLocks/>
          </p:cNvGrpSpPr>
          <p:nvPr/>
        </p:nvGrpSpPr>
        <p:grpSpPr bwMode="auto">
          <a:xfrm>
            <a:off x="1743075" y="1746250"/>
            <a:ext cx="5673725" cy="4997450"/>
            <a:chOff x="1743074" y="1746250"/>
            <a:chExt cx="5673601" cy="4996657"/>
          </a:xfrm>
        </p:grpSpPr>
        <p:pic>
          <p:nvPicPr>
            <p:cNvPr id="22541" name="Imagem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1746250"/>
              <a:ext cx="5673600" cy="499665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2" name="CaixaDeTexto 54"/>
            <p:cNvSpPr txBox="1">
              <a:spLocks noChangeArrowheads="1"/>
            </p:cNvSpPr>
            <p:nvPr/>
          </p:nvSpPr>
          <p:spPr bwMode="auto">
            <a:xfrm>
              <a:off x="1743074" y="6403511"/>
              <a:ext cx="26849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bg1"/>
                  </a:solidFill>
                  <a:latin typeface="Tahoma" panose="020B0604030504040204" pitchFamily="34" charset="0"/>
                </a:rPr>
                <a:t>CP123/RGB   98,5%</a:t>
              </a:r>
            </a:p>
          </p:txBody>
        </p:sp>
      </p:grp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Visualização de Dados</a:t>
            </a:r>
          </a:p>
        </p:txBody>
      </p:sp>
      <p:sp>
        <p:nvSpPr>
          <p:cNvPr id="22538" name="CaixaDeTexto 15"/>
          <p:cNvSpPr txBox="1">
            <a:spLocks noChangeArrowheads="1"/>
          </p:cNvSpPr>
          <p:nvPr/>
        </p:nvSpPr>
        <p:spPr bwMode="auto">
          <a:xfrm>
            <a:off x="323850" y="1314450"/>
            <a:ext cx="849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Componentes Principais</a:t>
            </a:r>
          </a:p>
        </p:txBody>
      </p:sp>
      <p:sp>
        <p:nvSpPr>
          <p:cNvPr id="22539" name="Retângulo 19"/>
          <p:cNvSpPr>
            <a:spLocks noChangeArrowheads="1"/>
          </p:cNvSpPr>
          <p:nvPr/>
        </p:nvSpPr>
        <p:spPr bwMode="auto">
          <a:xfrm rot="-5400000">
            <a:off x="7853362" y="5332413"/>
            <a:ext cx="2195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Tahoma" panose="020B0604030504040204" pitchFamily="34" charset="0"/>
              </a:rPr>
              <a:t>(mesmo ganho e offset da CP1)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DD49D-DF78-4164-9E06-F0F48A50798C}" type="slidenum">
              <a:rPr lang="pt-BR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ixaDeTexto 15"/>
          <p:cNvSpPr txBox="1">
            <a:spLocks noChangeArrowheads="1"/>
          </p:cNvSpPr>
          <p:nvPr/>
        </p:nvSpPr>
        <p:spPr bwMode="auto">
          <a:xfrm>
            <a:off x="70204" y="6002783"/>
            <a:ext cx="849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OBS:</a:t>
            </a:r>
            <a:r>
              <a:rPr lang="pt-BR" altLang="pt-BR" sz="1600" dirty="0">
                <a:latin typeface="Tahoma" panose="020B0604030504040204" pitchFamily="34" charset="0"/>
              </a:rPr>
              <a:t> as últimas componentes realmente não contém nenhuma informação relevante?</a:t>
            </a:r>
          </a:p>
        </p:txBody>
      </p:sp>
      <p:grpSp>
        <p:nvGrpSpPr>
          <p:cNvPr id="23554" name="Grupo 39"/>
          <p:cNvGrpSpPr>
            <a:grpSpLocks/>
          </p:cNvGrpSpPr>
          <p:nvPr/>
        </p:nvGrpSpPr>
        <p:grpSpPr bwMode="auto">
          <a:xfrm>
            <a:off x="179388" y="4581128"/>
            <a:ext cx="8785225" cy="1439863"/>
            <a:chOff x="179512" y="5882948"/>
            <a:chExt cx="8784816" cy="1440000"/>
          </a:xfrm>
        </p:grpSpPr>
        <p:pic>
          <p:nvPicPr>
            <p:cNvPr id="23714" name="Imagem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15" name="Imagem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475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16" name="Imagem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438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17" name="Imagem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401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18" name="Imagem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364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19" name="Imagem 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53" name="Grupo 23552"/>
          <p:cNvGrpSpPr/>
          <p:nvPr/>
        </p:nvGrpSpPr>
        <p:grpSpPr>
          <a:xfrm>
            <a:off x="5724525" y="1484784"/>
            <a:ext cx="2778125" cy="2552702"/>
            <a:chOff x="8791575" y="2060575"/>
            <a:chExt cx="2778125" cy="2552702"/>
          </a:xfrm>
        </p:grpSpPr>
        <p:grpSp>
          <p:nvGrpSpPr>
            <p:cNvPr id="27" name="Grupo 26"/>
            <p:cNvGrpSpPr/>
            <p:nvPr/>
          </p:nvGrpSpPr>
          <p:grpSpPr>
            <a:xfrm>
              <a:off x="8791575" y="2060575"/>
              <a:ext cx="2216150" cy="1951039"/>
              <a:chOff x="8791575" y="2060575"/>
              <a:chExt cx="2216150" cy="1951039"/>
            </a:xfrm>
          </p:grpSpPr>
          <p:grpSp>
            <p:nvGrpSpPr>
              <p:cNvPr id="19" name="Grupo 18"/>
              <p:cNvGrpSpPr/>
              <p:nvPr/>
            </p:nvGrpSpPr>
            <p:grpSpPr>
              <a:xfrm>
                <a:off x="8791575" y="2060575"/>
                <a:ext cx="2216150" cy="1951038"/>
                <a:chOff x="7712075" y="4389438"/>
                <a:chExt cx="2216150" cy="1951038"/>
              </a:xfrm>
            </p:grpSpPr>
            <p:pic>
              <p:nvPicPr>
                <p:cNvPr id="17428" name="Picture 2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12075" y="4389438"/>
                  <a:ext cx="2216150" cy="1951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ectangle 22"/>
                <p:cNvSpPr>
                  <a:spLocks noChangeArrowheads="1"/>
                </p:cNvSpPr>
                <p:nvPr/>
              </p:nvSpPr>
              <p:spPr bwMode="auto">
                <a:xfrm>
                  <a:off x="9572625" y="6076951"/>
                  <a:ext cx="28212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cs typeface="Arial" pitchFamily="34" charset="0"/>
                    </a:rPr>
                    <a:t>CP6</a:t>
                  </a:r>
                  <a:endPara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8791575" y="2060576"/>
                <a:ext cx="2216150" cy="1951038"/>
              </a:xfrm>
              <a:custGeom>
                <a:avLst/>
                <a:gdLst>
                  <a:gd name="T0" fmla="*/ 0 w 29936"/>
                  <a:gd name="T1" fmla="*/ 48 h 26384"/>
                  <a:gd name="T2" fmla="*/ 48 w 29936"/>
                  <a:gd name="T3" fmla="*/ 0 h 26384"/>
                  <a:gd name="T4" fmla="*/ 29888 w 29936"/>
                  <a:gd name="T5" fmla="*/ 0 h 26384"/>
                  <a:gd name="T6" fmla="*/ 29936 w 29936"/>
                  <a:gd name="T7" fmla="*/ 48 h 26384"/>
                  <a:gd name="T8" fmla="*/ 29936 w 29936"/>
                  <a:gd name="T9" fmla="*/ 26336 h 26384"/>
                  <a:gd name="T10" fmla="*/ 29888 w 29936"/>
                  <a:gd name="T11" fmla="*/ 26384 h 26384"/>
                  <a:gd name="T12" fmla="*/ 48 w 29936"/>
                  <a:gd name="T13" fmla="*/ 26384 h 26384"/>
                  <a:gd name="T14" fmla="*/ 0 w 29936"/>
                  <a:gd name="T15" fmla="*/ 26336 h 26384"/>
                  <a:gd name="T16" fmla="*/ 0 w 29936"/>
                  <a:gd name="T17" fmla="*/ 48 h 26384"/>
                  <a:gd name="T18" fmla="*/ 96 w 29936"/>
                  <a:gd name="T19" fmla="*/ 26336 h 26384"/>
                  <a:gd name="T20" fmla="*/ 48 w 29936"/>
                  <a:gd name="T21" fmla="*/ 26288 h 26384"/>
                  <a:gd name="T22" fmla="*/ 29888 w 29936"/>
                  <a:gd name="T23" fmla="*/ 26288 h 26384"/>
                  <a:gd name="T24" fmla="*/ 29840 w 29936"/>
                  <a:gd name="T25" fmla="*/ 26336 h 26384"/>
                  <a:gd name="T26" fmla="*/ 29840 w 29936"/>
                  <a:gd name="T27" fmla="*/ 48 h 26384"/>
                  <a:gd name="T28" fmla="*/ 29888 w 29936"/>
                  <a:gd name="T29" fmla="*/ 96 h 26384"/>
                  <a:gd name="T30" fmla="*/ 48 w 29936"/>
                  <a:gd name="T31" fmla="*/ 96 h 26384"/>
                  <a:gd name="T32" fmla="*/ 96 w 29936"/>
                  <a:gd name="T33" fmla="*/ 48 h 26384"/>
                  <a:gd name="T34" fmla="*/ 96 w 29936"/>
                  <a:gd name="T35" fmla="*/ 26336 h 2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936" h="26384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29888" y="0"/>
                    </a:lnTo>
                    <a:cubicBezTo>
                      <a:pt x="29915" y="0"/>
                      <a:pt x="29936" y="22"/>
                      <a:pt x="29936" y="48"/>
                    </a:cubicBezTo>
                    <a:lnTo>
                      <a:pt x="29936" y="26336"/>
                    </a:lnTo>
                    <a:cubicBezTo>
                      <a:pt x="29936" y="26363"/>
                      <a:pt x="29915" y="26384"/>
                      <a:pt x="29888" y="26384"/>
                    </a:cubicBezTo>
                    <a:lnTo>
                      <a:pt x="48" y="26384"/>
                    </a:lnTo>
                    <a:cubicBezTo>
                      <a:pt x="22" y="26384"/>
                      <a:pt x="0" y="26363"/>
                      <a:pt x="0" y="26336"/>
                    </a:cubicBezTo>
                    <a:lnTo>
                      <a:pt x="0" y="48"/>
                    </a:lnTo>
                    <a:close/>
                    <a:moveTo>
                      <a:pt x="96" y="26336"/>
                    </a:moveTo>
                    <a:lnTo>
                      <a:pt x="48" y="26288"/>
                    </a:lnTo>
                    <a:lnTo>
                      <a:pt x="29888" y="26288"/>
                    </a:lnTo>
                    <a:lnTo>
                      <a:pt x="29840" y="26336"/>
                    </a:lnTo>
                    <a:lnTo>
                      <a:pt x="29840" y="48"/>
                    </a:lnTo>
                    <a:lnTo>
                      <a:pt x="2988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26336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8902700" y="2192338"/>
              <a:ext cx="2216150" cy="1954213"/>
              <a:chOff x="8902700" y="2192338"/>
              <a:chExt cx="2216150" cy="1954213"/>
            </a:xfrm>
          </p:grpSpPr>
          <p:grpSp>
            <p:nvGrpSpPr>
              <p:cNvPr id="20" name="Grupo 19"/>
              <p:cNvGrpSpPr/>
              <p:nvPr/>
            </p:nvGrpSpPr>
            <p:grpSpPr>
              <a:xfrm>
                <a:off x="8902700" y="2192338"/>
                <a:ext cx="2216150" cy="1954213"/>
                <a:chOff x="9248775" y="2536825"/>
                <a:chExt cx="2216150" cy="1954213"/>
              </a:xfrm>
            </p:grpSpPr>
            <p:pic>
              <p:nvPicPr>
                <p:cNvPr id="17425" name="Picture 17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48775" y="2536825"/>
                  <a:ext cx="2216150" cy="1954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Rectangle 19"/>
                <p:cNvSpPr>
                  <a:spLocks noChangeArrowheads="1"/>
                </p:cNvSpPr>
                <p:nvPr/>
              </p:nvSpPr>
              <p:spPr bwMode="auto">
                <a:xfrm>
                  <a:off x="11109325" y="4225925"/>
                  <a:ext cx="28212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cs typeface="Arial" pitchFamily="34" charset="0"/>
                    </a:rPr>
                    <a:t>CP5</a:t>
                  </a:r>
                  <a:endPara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Freeform 9"/>
              <p:cNvSpPr>
                <a:spLocks noEditPoints="1"/>
              </p:cNvSpPr>
              <p:nvPr/>
            </p:nvSpPr>
            <p:spPr bwMode="auto">
              <a:xfrm>
                <a:off x="8902700" y="2192338"/>
                <a:ext cx="2216150" cy="1954213"/>
              </a:xfrm>
              <a:custGeom>
                <a:avLst/>
                <a:gdLst>
                  <a:gd name="T0" fmla="*/ 0 w 29936"/>
                  <a:gd name="T1" fmla="*/ 48 h 26384"/>
                  <a:gd name="T2" fmla="*/ 48 w 29936"/>
                  <a:gd name="T3" fmla="*/ 0 h 26384"/>
                  <a:gd name="T4" fmla="*/ 29888 w 29936"/>
                  <a:gd name="T5" fmla="*/ 0 h 26384"/>
                  <a:gd name="T6" fmla="*/ 29936 w 29936"/>
                  <a:gd name="T7" fmla="*/ 48 h 26384"/>
                  <a:gd name="T8" fmla="*/ 29936 w 29936"/>
                  <a:gd name="T9" fmla="*/ 26336 h 26384"/>
                  <a:gd name="T10" fmla="*/ 29888 w 29936"/>
                  <a:gd name="T11" fmla="*/ 26384 h 26384"/>
                  <a:gd name="T12" fmla="*/ 48 w 29936"/>
                  <a:gd name="T13" fmla="*/ 26384 h 26384"/>
                  <a:gd name="T14" fmla="*/ 0 w 29936"/>
                  <a:gd name="T15" fmla="*/ 26336 h 26384"/>
                  <a:gd name="T16" fmla="*/ 0 w 29936"/>
                  <a:gd name="T17" fmla="*/ 48 h 26384"/>
                  <a:gd name="T18" fmla="*/ 96 w 29936"/>
                  <a:gd name="T19" fmla="*/ 26336 h 26384"/>
                  <a:gd name="T20" fmla="*/ 48 w 29936"/>
                  <a:gd name="T21" fmla="*/ 26288 h 26384"/>
                  <a:gd name="T22" fmla="*/ 29888 w 29936"/>
                  <a:gd name="T23" fmla="*/ 26288 h 26384"/>
                  <a:gd name="T24" fmla="*/ 29840 w 29936"/>
                  <a:gd name="T25" fmla="*/ 26336 h 26384"/>
                  <a:gd name="T26" fmla="*/ 29840 w 29936"/>
                  <a:gd name="T27" fmla="*/ 48 h 26384"/>
                  <a:gd name="T28" fmla="*/ 29888 w 29936"/>
                  <a:gd name="T29" fmla="*/ 96 h 26384"/>
                  <a:gd name="T30" fmla="*/ 48 w 29936"/>
                  <a:gd name="T31" fmla="*/ 96 h 26384"/>
                  <a:gd name="T32" fmla="*/ 96 w 29936"/>
                  <a:gd name="T33" fmla="*/ 48 h 26384"/>
                  <a:gd name="T34" fmla="*/ 96 w 29936"/>
                  <a:gd name="T35" fmla="*/ 26336 h 2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936" h="26384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29888" y="0"/>
                    </a:lnTo>
                    <a:cubicBezTo>
                      <a:pt x="29915" y="0"/>
                      <a:pt x="29936" y="22"/>
                      <a:pt x="29936" y="48"/>
                    </a:cubicBezTo>
                    <a:lnTo>
                      <a:pt x="29936" y="26336"/>
                    </a:lnTo>
                    <a:cubicBezTo>
                      <a:pt x="29936" y="26363"/>
                      <a:pt x="29915" y="26384"/>
                      <a:pt x="29888" y="26384"/>
                    </a:cubicBezTo>
                    <a:lnTo>
                      <a:pt x="48" y="26384"/>
                    </a:lnTo>
                    <a:cubicBezTo>
                      <a:pt x="22" y="26384"/>
                      <a:pt x="0" y="26363"/>
                      <a:pt x="0" y="26336"/>
                    </a:cubicBezTo>
                    <a:lnTo>
                      <a:pt x="0" y="48"/>
                    </a:lnTo>
                    <a:close/>
                    <a:moveTo>
                      <a:pt x="96" y="26336"/>
                    </a:moveTo>
                    <a:lnTo>
                      <a:pt x="48" y="26288"/>
                    </a:lnTo>
                    <a:lnTo>
                      <a:pt x="29888" y="26288"/>
                    </a:lnTo>
                    <a:lnTo>
                      <a:pt x="29840" y="26336"/>
                    </a:lnTo>
                    <a:lnTo>
                      <a:pt x="29840" y="48"/>
                    </a:lnTo>
                    <a:lnTo>
                      <a:pt x="2988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26336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9015413" y="2305050"/>
              <a:ext cx="2216150" cy="1951039"/>
              <a:chOff x="9015413" y="2305050"/>
              <a:chExt cx="2216150" cy="1951039"/>
            </a:xfrm>
          </p:grpSpPr>
          <p:grpSp>
            <p:nvGrpSpPr>
              <p:cNvPr id="21" name="Grupo 20"/>
              <p:cNvGrpSpPr/>
              <p:nvPr/>
            </p:nvGrpSpPr>
            <p:grpSpPr>
              <a:xfrm>
                <a:off x="9015413" y="2305050"/>
                <a:ext cx="2216150" cy="1951038"/>
                <a:chOff x="9136063" y="2425700"/>
                <a:chExt cx="2216150" cy="1951038"/>
              </a:xfrm>
            </p:grpSpPr>
            <p:pic>
              <p:nvPicPr>
                <p:cNvPr id="17422" name="Picture 1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36063" y="2425700"/>
                  <a:ext cx="2216150" cy="1951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10996613" y="4113213"/>
                  <a:ext cx="28212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cs typeface="Arial" pitchFamily="34" charset="0"/>
                    </a:rPr>
                    <a:t>CP4</a:t>
                  </a:r>
                  <a:endPara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" name="Freeform 12"/>
              <p:cNvSpPr>
                <a:spLocks noEditPoints="1"/>
              </p:cNvSpPr>
              <p:nvPr/>
            </p:nvSpPr>
            <p:spPr bwMode="auto">
              <a:xfrm>
                <a:off x="9015413" y="2305051"/>
                <a:ext cx="2216150" cy="1951038"/>
              </a:xfrm>
              <a:custGeom>
                <a:avLst/>
                <a:gdLst>
                  <a:gd name="T0" fmla="*/ 0 w 14968"/>
                  <a:gd name="T1" fmla="*/ 24 h 13200"/>
                  <a:gd name="T2" fmla="*/ 24 w 14968"/>
                  <a:gd name="T3" fmla="*/ 0 h 13200"/>
                  <a:gd name="T4" fmla="*/ 14944 w 14968"/>
                  <a:gd name="T5" fmla="*/ 0 h 13200"/>
                  <a:gd name="T6" fmla="*/ 14968 w 14968"/>
                  <a:gd name="T7" fmla="*/ 24 h 13200"/>
                  <a:gd name="T8" fmla="*/ 14968 w 14968"/>
                  <a:gd name="T9" fmla="*/ 13176 h 13200"/>
                  <a:gd name="T10" fmla="*/ 14944 w 14968"/>
                  <a:gd name="T11" fmla="*/ 13200 h 13200"/>
                  <a:gd name="T12" fmla="*/ 24 w 14968"/>
                  <a:gd name="T13" fmla="*/ 13200 h 13200"/>
                  <a:gd name="T14" fmla="*/ 0 w 14968"/>
                  <a:gd name="T15" fmla="*/ 13176 h 13200"/>
                  <a:gd name="T16" fmla="*/ 0 w 14968"/>
                  <a:gd name="T17" fmla="*/ 24 h 13200"/>
                  <a:gd name="T18" fmla="*/ 48 w 14968"/>
                  <a:gd name="T19" fmla="*/ 13176 h 13200"/>
                  <a:gd name="T20" fmla="*/ 24 w 14968"/>
                  <a:gd name="T21" fmla="*/ 13152 h 13200"/>
                  <a:gd name="T22" fmla="*/ 14944 w 14968"/>
                  <a:gd name="T23" fmla="*/ 13152 h 13200"/>
                  <a:gd name="T24" fmla="*/ 14920 w 14968"/>
                  <a:gd name="T25" fmla="*/ 13176 h 13200"/>
                  <a:gd name="T26" fmla="*/ 14920 w 14968"/>
                  <a:gd name="T27" fmla="*/ 24 h 13200"/>
                  <a:gd name="T28" fmla="*/ 14944 w 14968"/>
                  <a:gd name="T29" fmla="*/ 48 h 13200"/>
                  <a:gd name="T30" fmla="*/ 24 w 14968"/>
                  <a:gd name="T31" fmla="*/ 48 h 13200"/>
                  <a:gd name="T32" fmla="*/ 48 w 14968"/>
                  <a:gd name="T33" fmla="*/ 24 h 13200"/>
                  <a:gd name="T34" fmla="*/ 48 w 14968"/>
                  <a:gd name="T35" fmla="*/ 13176 h 1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68" h="13200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4944" y="0"/>
                    </a:lnTo>
                    <a:cubicBezTo>
                      <a:pt x="14958" y="0"/>
                      <a:pt x="14968" y="11"/>
                      <a:pt x="14968" y="24"/>
                    </a:cubicBezTo>
                    <a:lnTo>
                      <a:pt x="14968" y="13176"/>
                    </a:lnTo>
                    <a:cubicBezTo>
                      <a:pt x="14968" y="13190"/>
                      <a:pt x="14958" y="13200"/>
                      <a:pt x="14944" y="13200"/>
                    </a:cubicBezTo>
                    <a:lnTo>
                      <a:pt x="24" y="13200"/>
                    </a:lnTo>
                    <a:cubicBezTo>
                      <a:pt x="11" y="13200"/>
                      <a:pt x="0" y="13190"/>
                      <a:pt x="0" y="13176"/>
                    </a:cubicBezTo>
                    <a:lnTo>
                      <a:pt x="0" y="24"/>
                    </a:lnTo>
                    <a:close/>
                    <a:moveTo>
                      <a:pt x="48" y="13176"/>
                    </a:moveTo>
                    <a:lnTo>
                      <a:pt x="24" y="13152"/>
                    </a:lnTo>
                    <a:lnTo>
                      <a:pt x="14944" y="13152"/>
                    </a:lnTo>
                    <a:lnTo>
                      <a:pt x="14920" y="13176"/>
                    </a:lnTo>
                    <a:lnTo>
                      <a:pt x="14920" y="24"/>
                    </a:lnTo>
                    <a:lnTo>
                      <a:pt x="1494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3176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9128125" y="2417763"/>
              <a:ext cx="2216150" cy="1954213"/>
              <a:chOff x="9128125" y="2417763"/>
              <a:chExt cx="2216150" cy="1954213"/>
            </a:xfrm>
          </p:grpSpPr>
          <p:grpSp>
            <p:nvGrpSpPr>
              <p:cNvPr id="22" name="Grupo 21"/>
              <p:cNvGrpSpPr/>
              <p:nvPr/>
            </p:nvGrpSpPr>
            <p:grpSpPr>
              <a:xfrm>
                <a:off x="9128125" y="2417763"/>
                <a:ext cx="2216150" cy="1954213"/>
                <a:chOff x="9023350" y="2311400"/>
                <a:chExt cx="2216150" cy="1954213"/>
              </a:xfrm>
            </p:grpSpPr>
            <p:pic>
              <p:nvPicPr>
                <p:cNvPr id="17419" name="Picture 11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3350" y="2311400"/>
                  <a:ext cx="2216150" cy="1954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Rectangle 13"/>
                <p:cNvSpPr>
                  <a:spLocks noChangeArrowheads="1"/>
                </p:cNvSpPr>
                <p:nvPr/>
              </p:nvSpPr>
              <p:spPr bwMode="auto">
                <a:xfrm>
                  <a:off x="10883900" y="3998913"/>
                  <a:ext cx="28212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cs typeface="Arial" pitchFamily="34" charset="0"/>
                    </a:rPr>
                    <a:t>CP3</a:t>
                  </a:r>
                  <a:endPara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9128125" y="2417763"/>
                <a:ext cx="2216150" cy="1954213"/>
              </a:xfrm>
              <a:custGeom>
                <a:avLst/>
                <a:gdLst>
                  <a:gd name="T0" fmla="*/ 0 w 14968"/>
                  <a:gd name="T1" fmla="*/ 24 h 13192"/>
                  <a:gd name="T2" fmla="*/ 24 w 14968"/>
                  <a:gd name="T3" fmla="*/ 0 h 13192"/>
                  <a:gd name="T4" fmla="*/ 14944 w 14968"/>
                  <a:gd name="T5" fmla="*/ 0 h 13192"/>
                  <a:gd name="T6" fmla="*/ 14968 w 14968"/>
                  <a:gd name="T7" fmla="*/ 24 h 13192"/>
                  <a:gd name="T8" fmla="*/ 14968 w 14968"/>
                  <a:gd name="T9" fmla="*/ 13168 h 13192"/>
                  <a:gd name="T10" fmla="*/ 14944 w 14968"/>
                  <a:gd name="T11" fmla="*/ 13192 h 13192"/>
                  <a:gd name="T12" fmla="*/ 24 w 14968"/>
                  <a:gd name="T13" fmla="*/ 13192 h 13192"/>
                  <a:gd name="T14" fmla="*/ 0 w 14968"/>
                  <a:gd name="T15" fmla="*/ 13168 h 13192"/>
                  <a:gd name="T16" fmla="*/ 0 w 14968"/>
                  <a:gd name="T17" fmla="*/ 24 h 13192"/>
                  <a:gd name="T18" fmla="*/ 48 w 14968"/>
                  <a:gd name="T19" fmla="*/ 13168 h 13192"/>
                  <a:gd name="T20" fmla="*/ 24 w 14968"/>
                  <a:gd name="T21" fmla="*/ 13144 h 13192"/>
                  <a:gd name="T22" fmla="*/ 14944 w 14968"/>
                  <a:gd name="T23" fmla="*/ 13144 h 13192"/>
                  <a:gd name="T24" fmla="*/ 14920 w 14968"/>
                  <a:gd name="T25" fmla="*/ 13168 h 13192"/>
                  <a:gd name="T26" fmla="*/ 14920 w 14968"/>
                  <a:gd name="T27" fmla="*/ 24 h 13192"/>
                  <a:gd name="T28" fmla="*/ 14944 w 14968"/>
                  <a:gd name="T29" fmla="*/ 48 h 13192"/>
                  <a:gd name="T30" fmla="*/ 24 w 14968"/>
                  <a:gd name="T31" fmla="*/ 48 h 13192"/>
                  <a:gd name="T32" fmla="*/ 48 w 14968"/>
                  <a:gd name="T33" fmla="*/ 24 h 13192"/>
                  <a:gd name="T34" fmla="*/ 48 w 14968"/>
                  <a:gd name="T35" fmla="*/ 13168 h 1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68" h="13192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4944" y="0"/>
                    </a:lnTo>
                    <a:cubicBezTo>
                      <a:pt x="14958" y="0"/>
                      <a:pt x="14968" y="11"/>
                      <a:pt x="14968" y="24"/>
                    </a:cubicBezTo>
                    <a:lnTo>
                      <a:pt x="14968" y="13168"/>
                    </a:lnTo>
                    <a:cubicBezTo>
                      <a:pt x="14968" y="13182"/>
                      <a:pt x="14958" y="13192"/>
                      <a:pt x="14944" y="13192"/>
                    </a:cubicBezTo>
                    <a:lnTo>
                      <a:pt x="24" y="13192"/>
                    </a:lnTo>
                    <a:cubicBezTo>
                      <a:pt x="11" y="13192"/>
                      <a:pt x="0" y="13182"/>
                      <a:pt x="0" y="13168"/>
                    </a:cubicBezTo>
                    <a:lnTo>
                      <a:pt x="0" y="24"/>
                    </a:lnTo>
                    <a:close/>
                    <a:moveTo>
                      <a:pt x="48" y="13168"/>
                    </a:moveTo>
                    <a:lnTo>
                      <a:pt x="24" y="13144"/>
                    </a:lnTo>
                    <a:lnTo>
                      <a:pt x="14944" y="13144"/>
                    </a:lnTo>
                    <a:lnTo>
                      <a:pt x="14920" y="13168"/>
                    </a:lnTo>
                    <a:lnTo>
                      <a:pt x="14920" y="24"/>
                    </a:lnTo>
                    <a:lnTo>
                      <a:pt x="1494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3168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9240838" y="2530475"/>
              <a:ext cx="2216150" cy="1951039"/>
              <a:chOff x="9240838" y="2530475"/>
              <a:chExt cx="2216150" cy="1951039"/>
            </a:xfrm>
          </p:grpSpPr>
          <p:grpSp>
            <p:nvGrpSpPr>
              <p:cNvPr id="24" name="Grupo 23"/>
              <p:cNvGrpSpPr/>
              <p:nvPr/>
            </p:nvGrpSpPr>
            <p:grpSpPr>
              <a:xfrm>
                <a:off x="9240838" y="2530475"/>
                <a:ext cx="2216150" cy="1951038"/>
                <a:chOff x="8910638" y="2200275"/>
                <a:chExt cx="2216150" cy="1951038"/>
              </a:xfrm>
            </p:grpSpPr>
            <p:pic>
              <p:nvPicPr>
                <p:cNvPr id="17416" name="Picture 8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10638" y="2200275"/>
                  <a:ext cx="2216150" cy="1951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Rectangle 10"/>
                <p:cNvSpPr>
                  <a:spLocks noChangeArrowheads="1"/>
                </p:cNvSpPr>
                <p:nvPr/>
              </p:nvSpPr>
              <p:spPr bwMode="auto">
                <a:xfrm>
                  <a:off x="10771188" y="3886200"/>
                  <a:ext cx="28212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cs typeface="Arial" pitchFamily="34" charset="0"/>
                    </a:rPr>
                    <a:t>CP2</a:t>
                  </a:r>
                  <a:endPara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" name="Freeform 18"/>
              <p:cNvSpPr>
                <a:spLocks noEditPoints="1"/>
              </p:cNvSpPr>
              <p:nvPr/>
            </p:nvSpPr>
            <p:spPr bwMode="auto">
              <a:xfrm>
                <a:off x="9240838" y="2530476"/>
                <a:ext cx="2216150" cy="1951038"/>
              </a:xfrm>
              <a:custGeom>
                <a:avLst/>
                <a:gdLst>
                  <a:gd name="T0" fmla="*/ 0 w 14968"/>
                  <a:gd name="T1" fmla="*/ 24 h 13200"/>
                  <a:gd name="T2" fmla="*/ 24 w 14968"/>
                  <a:gd name="T3" fmla="*/ 0 h 13200"/>
                  <a:gd name="T4" fmla="*/ 14944 w 14968"/>
                  <a:gd name="T5" fmla="*/ 0 h 13200"/>
                  <a:gd name="T6" fmla="*/ 14968 w 14968"/>
                  <a:gd name="T7" fmla="*/ 24 h 13200"/>
                  <a:gd name="T8" fmla="*/ 14968 w 14968"/>
                  <a:gd name="T9" fmla="*/ 13176 h 13200"/>
                  <a:gd name="T10" fmla="*/ 14944 w 14968"/>
                  <a:gd name="T11" fmla="*/ 13200 h 13200"/>
                  <a:gd name="T12" fmla="*/ 24 w 14968"/>
                  <a:gd name="T13" fmla="*/ 13200 h 13200"/>
                  <a:gd name="T14" fmla="*/ 0 w 14968"/>
                  <a:gd name="T15" fmla="*/ 13176 h 13200"/>
                  <a:gd name="T16" fmla="*/ 0 w 14968"/>
                  <a:gd name="T17" fmla="*/ 24 h 13200"/>
                  <a:gd name="T18" fmla="*/ 48 w 14968"/>
                  <a:gd name="T19" fmla="*/ 13176 h 13200"/>
                  <a:gd name="T20" fmla="*/ 24 w 14968"/>
                  <a:gd name="T21" fmla="*/ 13152 h 13200"/>
                  <a:gd name="T22" fmla="*/ 14944 w 14968"/>
                  <a:gd name="T23" fmla="*/ 13152 h 13200"/>
                  <a:gd name="T24" fmla="*/ 14920 w 14968"/>
                  <a:gd name="T25" fmla="*/ 13176 h 13200"/>
                  <a:gd name="T26" fmla="*/ 14920 w 14968"/>
                  <a:gd name="T27" fmla="*/ 24 h 13200"/>
                  <a:gd name="T28" fmla="*/ 14944 w 14968"/>
                  <a:gd name="T29" fmla="*/ 48 h 13200"/>
                  <a:gd name="T30" fmla="*/ 24 w 14968"/>
                  <a:gd name="T31" fmla="*/ 48 h 13200"/>
                  <a:gd name="T32" fmla="*/ 48 w 14968"/>
                  <a:gd name="T33" fmla="*/ 24 h 13200"/>
                  <a:gd name="T34" fmla="*/ 48 w 14968"/>
                  <a:gd name="T35" fmla="*/ 13176 h 1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68" h="13200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4944" y="0"/>
                    </a:lnTo>
                    <a:cubicBezTo>
                      <a:pt x="14958" y="0"/>
                      <a:pt x="14968" y="11"/>
                      <a:pt x="14968" y="24"/>
                    </a:cubicBezTo>
                    <a:lnTo>
                      <a:pt x="14968" y="13176"/>
                    </a:lnTo>
                    <a:cubicBezTo>
                      <a:pt x="14968" y="13190"/>
                      <a:pt x="14958" y="13200"/>
                      <a:pt x="14944" y="13200"/>
                    </a:cubicBezTo>
                    <a:lnTo>
                      <a:pt x="24" y="13200"/>
                    </a:lnTo>
                    <a:cubicBezTo>
                      <a:pt x="11" y="13200"/>
                      <a:pt x="0" y="13190"/>
                      <a:pt x="0" y="13176"/>
                    </a:cubicBezTo>
                    <a:lnTo>
                      <a:pt x="0" y="24"/>
                    </a:lnTo>
                    <a:close/>
                    <a:moveTo>
                      <a:pt x="48" y="13176"/>
                    </a:moveTo>
                    <a:lnTo>
                      <a:pt x="24" y="13152"/>
                    </a:lnTo>
                    <a:lnTo>
                      <a:pt x="14944" y="13152"/>
                    </a:lnTo>
                    <a:lnTo>
                      <a:pt x="14920" y="13176"/>
                    </a:lnTo>
                    <a:lnTo>
                      <a:pt x="14920" y="24"/>
                    </a:lnTo>
                    <a:lnTo>
                      <a:pt x="1494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3176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3552" name="Grupo 23551"/>
            <p:cNvGrpSpPr/>
            <p:nvPr/>
          </p:nvGrpSpPr>
          <p:grpSpPr>
            <a:xfrm>
              <a:off x="9353550" y="2662238"/>
              <a:ext cx="2216150" cy="1951039"/>
              <a:chOff x="9353550" y="2662238"/>
              <a:chExt cx="2216150" cy="1951039"/>
            </a:xfrm>
          </p:grpSpPr>
          <p:grpSp>
            <p:nvGrpSpPr>
              <p:cNvPr id="25" name="Grupo 24"/>
              <p:cNvGrpSpPr/>
              <p:nvPr/>
            </p:nvGrpSpPr>
            <p:grpSpPr>
              <a:xfrm>
                <a:off x="9353550" y="2662238"/>
                <a:ext cx="2216150" cy="1951038"/>
                <a:chOff x="8799513" y="2068513"/>
                <a:chExt cx="2216150" cy="1951038"/>
              </a:xfrm>
            </p:grpSpPr>
            <p:pic>
              <p:nvPicPr>
                <p:cNvPr id="17413" name="Picture 5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99513" y="2068513"/>
                  <a:ext cx="2216150" cy="1951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Rectangle 7"/>
                <p:cNvSpPr>
                  <a:spLocks noChangeArrowheads="1"/>
                </p:cNvSpPr>
                <p:nvPr/>
              </p:nvSpPr>
              <p:spPr bwMode="auto">
                <a:xfrm>
                  <a:off x="10683875" y="3756025"/>
                  <a:ext cx="28212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cs typeface="Arial" pitchFamily="34" charset="0"/>
                    </a:rPr>
                    <a:t>CP1</a:t>
                  </a:r>
                  <a:endPara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Freeform 21"/>
              <p:cNvSpPr>
                <a:spLocks noEditPoints="1"/>
              </p:cNvSpPr>
              <p:nvPr/>
            </p:nvSpPr>
            <p:spPr bwMode="auto">
              <a:xfrm>
                <a:off x="9353550" y="2662239"/>
                <a:ext cx="2216150" cy="1951038"/>
              </a:xfrm>
              <a:custGeom>
                <a:avLst/>
                <a:gdLst>
                  <a:gd name="T0" fmla="*/ 0 w 14968"/>
                  <a:gd name="T1" fmla="*/ 24 h 13192"/>
                  <a:gd name="T2" fmla="*/ 24 w 14968"/>
                  <a:gd name="T3" fmla="*/ 0 h 13192"/>
                  <a:gd name="T4" fmla="*/ 14944 w 14968"/>
                  <a:gd name="T5" fmla="*/ 0 h 13192"/>
                  <a:gd name="T6" fmla="*/ 14968 w 14968"/>
                  <a:gd name="T7" fmla="*/ 24 h 13192"/>
                  <a:gd name="T8" fmla="*/ 14968 w 14968"/>
                  <a:gd name="T9" fmla="*/ 13168 h 13192"/>
                  <a:gd name="T10" fmla="*/ 14944 w 14968"/>
                  <a:gd name="T11" fmla="*/ 13192 h 13192"/>
                  <a:gd name="T12" fmla="*/ 24 w 14968"/>
                  <a:gd name="T13" fmla="*/ 13192 h 13192"/>
                  <a:gd name="T14" fmla="*/ 0 w 14968"/>
                  <a:gd name="T15" fmla="*/ 13168 h 13192"/>
                  <a:gd name="T16" fmla="*/ 0 w 14968"/>
                  <a:gd name="T17" fmla="*/ 24 h 13192"/>
                  <a:gd name="T18" fmla="*/ 48 w 14968"/>
                  <a:gd name="T19" fmla="*/ 13168 h 13192"/>
                  <a:gd name="T20" fmla="*/ 24 w 14968"/>
                  <a:gd name="T21" fmla="*/ 13144 h 13192"/>
                  <a:gd name="T22" fmla="*/ 14944 w 14968"/>
                  <a:gd name="T23" fmla="*/ 13144 h 13192"/>
                  <a:gd name="T24" fmla="*/ 14920 w 14968"/>
                  <a:gd name="T25" fmla="*/ 13168 h 13192"/>
                  <a:gd name="T26" fmla="*/ 14920 w 14968"/>
                  <a:gd name="T27" fmla="*/ 24 h 13192"/>
                  <a:gd name="T28" fmla="*/ 14944 w 14968"/>
                  <a:gd name="T29" fmla="*/ 48 h 13192"/>
                  <a:gd name="T30" fmla="*/ 24 w 14968"/>
                  <a:gd name="T31" fmla="*/ 48 h 13192"/>
                  <a:gd name="T32" fmla="*/ 48 w 14968"/>
                  <a:gd name="T33" fmla="*/ 24 h 13192"/>
                  <a:gd name="T34" fmla="*/ 48 w 14968"/>
                  <a:gd name="T35" fmla="*/ 13168 h 1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68" h="13192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4944" y="0"/>
                    </a:lnTo>
                    <a:cubicBezTo>
                      <a:pt x="14958" y="0"/>
                      <a:pt x="14968" y="11"/>
                      <a:pt x="14968" y="24"/>
                    </a:cubicBezTo>
                    <a:lnTo>
                      <a:pt x="14968" y="13168"/>
                    </a:lnTo>
                    <a:cubicBezTo>
                      <a:pt x="14968" y="13182"/>
                      <a:pt x="14958" y="13192"/>
                      <a:pt x="14944" y="13192"/>
                    </a:cubicBezTo>
                    <a:lnTo>
                      <a:pt x="24" y="13192"/>
                    </a:lnTo>
                    <a:cubicBezTo>
                      <a:pt x="11" y="13192"/>
                      <a:pt x="0" y="13182"/>
                      <a:pt x="0" y="13168"/>
                    </a:cubicBezTo>
                    <a:lnTo>
                      <a:pt x="0" y="24"/>
                    </a:lnTo>
                    <a:close/>
                    <a:moveTo>
                      <a:pt x="48" y="13168"/>
                    </a:moveTo>
                    <a:lnTo>
                      <a:pt x="24" y="13144"/>
                    </a:lnTo>
                    <a:lnTo>
                      <a:pt x="14944" y="13144"/>
                    </a:lnTo>
                    <a:lnTo>
                      <a:pt x="14920" y="13168"/>
                    </a:lnTo>
                    <a:lnTo>
                      <a:pt x="14920" y="24"/>
                    </a:lnTo>
                    <a:lnTo>
                      <a:pt x="1494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3168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Visualização de Dados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433263"/>
              </p:ext>
            </p:extLst>
          </p:nvPr>
        </p:nvGraphicFramePr>
        <p:xfrm>
          <a:off x="298450" y="1484784"/>
          <a:ext cx="48768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Média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err="1">
                          <a:effectLst/>
                          <a:latin typeface="Tahoma" panose="020B0604030504040204" pitchFamily="34" charset="0"/>
                        </a:rPr>
                        <a:t>D.Padrão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56,882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18,600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16,520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5,934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4,375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2,172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Covariância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3235,55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345,967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272,900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35,210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19,145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latin typeface="Tahoma" panose="020B0604030504040204" pitchFamily="34" charset="0"/>
                        </a:rPr>
                        <a:t>CP6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4,720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4" name="Grupo 20"/>
          <p:cNvGrpSpPr>
            <a:grpSpLocks/>
          </p:cNvGrpSpPr>
          <p:nvPr/>
        </p:nvGrpSpPr>
        <p:grpSpPr bwMode="auto">
          <a:xfrm>
            <a:off x="323850" y="4889773"/>
            <a:ext cx="8785225" cy="1779422"/>
            <a:chOff x="323850" y="5120377"/>
            <a:chExt cx="8785225" cy="1778554"/>
          </a:xfrm>
        </p:grpSpPr>
        <p:grpSp>
          <p:nvGrpSpPr>
            <p:cNvPr id="23706" name="Grupo 40"/>
            <p:cNvGrpSpPr>
              <a:grpSpLocks/>
            </p:cNvGrpSpPr>
            <p:nvPr/>
          </p:nvGrpSpPr>
          <p:grpSpPr bwMode="auto">
            <a:xfrm>
              <a:off x="323850" y="5120377"/>
              <a:ext cx="8785225" cy="1441450"/>
              <a:chOff x="179512" y="5162868"/>
              <a:chExt cx="8784976" cy="1440160"/>
            </a:xfrm>
          </p:grpSpPr>
          <p:pic>
            <p:nvPicPr>
              <p:cNvPr id="23708" name="Imagem 26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09" name="Imagem 2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8475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10" name="Imagem 28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7438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11" name="Imagem 29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401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12" name="Imagem 31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5364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13" name="Imagem 32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707" name="Retângulo 19"/>
            <p:cNvSpPr>
              <a:spLocks noChangeArrowheads="1"/>
            </p:cNvSpPr>
            <p:nvPr/>
          </p:nvSpPr>
          <p:spPr bwMode="auto">
            <a:xfrm>
              <a:off x="5940152" y="6560542"/>
              <a:ext cx="2625912" cy="338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(ganho e offset arbitrários)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CBEDB-048A-4F41-9E14-6C268D992369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23557" name="Retângulo 23556"/>
          <p:cNvSpPr/>
          <p:nvPr/>
        </p:nvSpPr>
        <p:spPr bwMode="auto">
          <a:xfrm>
            <a:off x="7569686" y="3131838"/>
            <a:ext cx="262800" cy="264366"/>
          </a:xfrm>
          <a:prstGeom prst="rect">
            <a:avLst/>
          </a:prstGeom>
          <a:solidFill>
            <a:srgbClr val="FF0000">
              <a:alpha val="32157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Aplicações</a:t>
            </a:r>
          </a:p>
        </p:txBody>
      </p:sp>
      <p:grpSp>
        <p:nvGrpSpPr>
          <p:cNvPr id="2" name="Grupo 59"/>
          <p:cNvGrpSpPr>
            <a:grpSpLocks/>
          </p:cNvGrpSpPr>
          <p:nvPr/>
        </p:nvGrpSpPr>
        <p:grpSpPr bwMode="auto">
          <a:xfrm rot="-517362">
            <a:off x="2027238" y="4792628"/>
            <a:ext cx="1968500" cy="1428750"/>
            <a:chOff x="1789046" y="4580653"/>
            <a:chExt cx="1969371" cy="1428806"/>
          </a:xfrm>
        </p:grpSpPr>
        <p:grpSp>
          <p:nvGrpSpPr>
            <p:cNvPr id="24612" name="Grupo 86"/>
            <p:cNvGrpSpPr>
              <a:grpSpLocks/>
            </p:cNvGrpSpPr>
            <p:nvPr/>
          </p:nvGrpSpPr>
          <p:grpSpPr bwMode="auto">
            <a:xfrm rot="-1818808">
              <a:off x="1961452" y="4580699"/>
              <a:ext cx="1428760" cy="1428760"/>
              <a:chOff x="3152764" y="4787116"/>
              <a:chExt cx="1428760" cy="1428760"/>
            </a:xfrm>
          </p:grpSpPr>
          <p:cxnSp>
            <p:nvCxnSpPr>
              <p:cNvPr id="24615" name="Conector reto 84"/>
              <p:cNvCxnSpPr>
                <a:cxnSpLocks noChangeShapeType="1"/>
              </p:cNvCxnSpPr>
              <p:nvPr/>
            </p:nvCxnSpPr>
            <p:spPr bwMode="auto">
              <a:xfrm rot="5400000"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6" name="Conector reto 85"/>
              <p:cNvCxnSpPr>
                <a:cxnSpLocks noChangeShapeType="1"/>
              </p:cNvCxnSpPr>
              <p:nvPr/>
            </p:nvCxnSpPr>
            <p:spPr bwMode="auto">
              <a:xfrm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13" name="CaixaDeTexto 120"/>
            <p:cNvSpPr txBox="1">
              <a:spLocks noChangeArrowheads="1"/>
            </p:cNvSpPr>
            <p:nvPr/>
          </p:nvSpPr>
          <p:spPr bwMode="auto">
            <a:xfrm rot="-1786018">
              <a:off x="1789046" y="4580653"/>
              <a:ext cx="556764" cy="36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24614" name="CaixaDeTexto 121"/>
            <p:cNvSpPr txBox="1">
              <a:spLocks noChangeArrowheads="1"/>
            </p:cNvSpPr>
            <p:nvPr/>
          </p:nvSpPr>
          <p:spPr bwMode="auto">
            <a:xfrm rot="-1786018">
              <a:off x="3201654" y="4635675"/>
              <a:ext cx="556763" cy="36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1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1763646" y="4908515"/>
            <a:ext cx="1906654" cy="1597025"/>
            <a:chOff x="1281051" y="4640064"/>
            <a:chExt cx="1907393" cy="1597248"/>
          </a:xfrm>
        </p:grpSpPr>
        <p:grpSp>
          <p:nvGrpSpPr>
            <p:cNvPr id="24606" name="Grupo 66"/>
            <p:cNvGrpSpPr>
              <a:grpSpLocks/>
            </p:cNvGrpSpPr>
            <p:nvPr/>
          </p:nvGrpSpPr>
          <p:grpSpPr bwMode="auto">
            <a:xfrm>
              <a:off x="1616024" y="4640064"/>
              <a:ext cx="1572420" cy="1285877"/>
              <a:chOff x="642116" y="4715678"/>
              <a:chExt cx="1572430" cy="1285884"/>
            </a:xfrm>
          </p:grpSpPr>
          <p:cxnSp>
            <p:nvCxnSpPr>
              <p:cNvPr id="24610" name="Conector de seta reta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1" name="Conector de seta reta 70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07" name="CaixaDeTexto 1"/>
            <p:cNvSpPr txBox="1">
              <a:spLocks noChangeArrowheads="1"/>
            </p:cNvSpPr>
            <p:nvPr/>
          </p:nvSpPr>
          <p:spPr bwMode="auto">
            <a:xfrm>
              <a:off x="1979712" y="5898758"/>
              <a:ext cx="7938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Data 1</a:t>
              </a:r>
            </a:p>
          </p:txBody>
        </p:sp>
        <p:sp>
          <p:nvSpPr>
            <p:cNvPr id="24608" name="CaixaDeTexto 39"/>
            <p:cNvSpPr txBox="1">
              <a:spLocks noChangeArrowheads="1"/>
            </p:cNvSpPr>
            <p:nvPr/>
          </p:nvSpPr>
          <p:spPr bwMode="auto">
            <a:xfrm rot="16200000">
              <a:off x="1058245" y="5149379"/>
              <a:ext cx="784298" cy="338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Data 2</a:t>
              </a:r>
            </a:p>
          </p:txBody>
        </p:sp>
        <p:sp>
          <p:nvSpPr>
            <p:cNvPr id="24609" name="Elipse 72"/>
            <p:cNvSpPr>
              <a:spLocks noChangeArrowheads="1"/>
            </p:cNvSpPr>
            <p:nvPr/>
          </p:nvSpPr>
          <p:spPr bwMode="auto">
            <a:xfrm rot="-2366067">
              <a:off x="1712489" y="5134959"/>
              <a:ext cx="1428751" cy="2571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43" name="CaixaDeTexto 42"/>
          <p:cNvSpPr txBox="1">
            <a:spLocks noChangeArrowheads="1"/>
          </p:cNvSpPr>
          <p:nvPr/>
        </p:nvSpPr>
        <p:spPr bwMode="auto">
          <a:xfrm rot="-2326841">
            <a:off x="2495142" y="5397143"/>
            <a:ext cx="8723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dirty="0">
                <a:latin typeface="Tahoma" panose="020B0604030504040204" pitchFamily="34" charset="0"/>
              </a:rPr>
              <a:t>não mudança</a:t>
            </a:r>
          </a:p>
        </p:txBody>
      </p:sp>
      <p:grpSp>
        <p:nvGrpSpPr>
          <p:cNvPr id="6" name="Grupo 47"/>
          <p:cNvGrpSpPr>
            <a:grpSpLocks/>
          </p:cNvGrpSpPr>
          <p:nvPr/>
        </p:nvGrpSpPr>
        <p:grpSpPr bwMode="auto">
          <a:xfrm>
            <a:off x="2198688" y="5230778"/>
            <a:ext cx="1428750" cy="611187"/>
            <a:chOff x="1716296" y="4961212"/>
            <a:chExt cx="1428751" cy="611209"/>
          </a:xfrm>
        </p:grpSpPr>
        <p:sp>
          <p:nvSpPr>
            <p:cNvPr id="24603" name="Elipse 72"/>
            <p:cNvSpPr>
              <a:spLocks noChangeArrowheads="1"/>
            </p:cNvSpPr>
            <p:nvPr/>
          </p:nvSpPr>
          <p:spPr bwMode="auto">
            <a:xfrm rot="-2366067">
              <a:off x="1716296" y="4961212"/>
              <a:ext cx="1428751" cy="61120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604" name="CaixaDeTexto 45"/>
            <p:cNvSpPr txBox="1">
              <a:spLocks noChangeArrowheads="1"/>
            </p:cNvSpPr>
            <p:nvPr/>
          </p:nvSpPr>
          <p:spPr bwMode="auto">
            <a:xfrm rot="19273159">
              <a:off x="2316821" y="5334132"/>
              <a:ext cx="494046" cy="18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600" dirty="0">
                  <a:solidFill>
                    <a:srgbClr val="FF0000"/>
                  </a:solidFill>
                  <a:latin typeface="Tahoma" panose="020B0604030504040204" pitchFamily="34" charset="0"/>
                </a:rPr>
                <a:t>mudança</a:t>
              </a:r>
            </a:p>
          </p:txBody>
        </p:sp>
        <p:sp>
          <p:nvSpPr>
            <p:cNvPr id="24605" name="CaixaDeTexto 46"/>
            <p:cNvSpPr txBox="1">
              <a:spLocks noChangeArrowheads="1"/>
            </p:cNvSpPr>
            <p:nvPr/>
          </p:nvSpPr>
          <p:spPr bwMode="auto">
            <a:xfrm rot="19273159">
              <a:off x="2033741" y="5008676"/>
              <a:ext cx="494046" cy="18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600" dirty="0">
                  <a:solidFill>
                    <a:srgbClr val="FF0000"/>
                  </a:solidFill>
                  <a:latin typeface="Tahoma" panose="020B0604030504040204" pitchFamily="34" charset="0"/>
                </a:rPr>
                <a:t>mudança</a:t>
              </a:r>
            </a:p>
          </p:txBody>
        </p:sp>
      </p:grpSp>
      <p:grpSp>
        <p:nvGrpSpPr>
          <p:cNvPr id="8" name="Grupo 75"/>
          <p:cNvGrpSpPr>
            <a:grpSpLocks/>
          </p:cNvGrpSpPr>
          <p:nvPr/>
        </p:nvGrpSpPr>
        <p:grpSpPr bwMode="auto">
          <a:xfrm>
            <a:off x="5213350" y="4898990"/>
            <a:ext cx="1897063" cy="1428750"/>
            <a:chOff x="5212828" y="4702267"/>
            <a:chExt cx="1897237" cy="1428535"/>
          </a:xfrm>
        </p:grpSpPr>
        <p:grpSp>
          <p:nvGrpSpPr>
            <p:cNvPr id="24593" name="Grupo 59"/>
            <p:cNvGrpSpPr>
              <a:grpSpLocks/>
            </p:cNvGrpSpPr>
            <p:nvPr/>
          </p:nvGrpSpPr>
          <p:grpSpPr bwMode="auto">
            <a:xfrm rot="1775104">
              <a:off x="5212828" y="4702267"/>
              <a:ext cx="1897237" cy="1428535"/>
              <a:chOff x="1789046" y="4580653"/>
              <a:chExt cx="1897919" cy="1428806"/>
            </a:xfrm>
          </p:grpSpPr>
          <p:grpSp>
            <p:nvGrpSpPr>
              <p:cNvPr id="24598" name="Grupo 86"/>
              <p:cNvGrpSpPr>
                <a:grpSpLocks/>
              </p:cNvGrpSpPr>
              <p:nvPr/>
            </p:nvGrpSpPr>
            <p:grpSpPr bwMode="auto">
              <a:xfrm rot="-1818808">
                <a:off x="1961452" y="4580699"/>
                <a:ext cx="1428760" cy="1428760"/>
                <a:chOff x="3152764" y="4787116"/>
                <a:chExt cx="1428760" cy="1428760"/>
              </a:xfrm>
            </p:grpSpPr>
            <p:cxnSp>
              <p:nvCxnSpPr>
                <p:cNvPr id="24601" name="Conector reto 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152764" y="5500702"/>
                  <a:ext cx="1428760" cy="1588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02" name="Conector reto 85"/>
                <p:cNvCxnSpPr>
                  <a:cxnSpLocks noChangeShapeType="1"/>
                </p:cNvCxnSpPr>
                <p:nvPr/>
              </p:nvCxnSpPr>
              <p:spPr bwMode="auto">
                <a:xfrm>
                  <a:off x="3152764" y="5500702"/>
                  <a:ext cx="1428760" cy="1588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599" name="CaixaDeTexto 120"/>
              <p:cNvSpPr txBox="1">
                <a:spLocks noChangeArrowheads="1"/>
              </p:cNvSpPr>
              <p:nvPr/>
            </p:nvSpPr>
            <p:spPr bwMode="auto">
              <a:xfrm rot="-1786018">
                <a:off x="1789046" y="4580653"/>
                <a:ext cx="556764" cy="36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i="1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PC</a:t>
                </a:r>
                <a:r>
                  <a:rPr lang="pt-BR" altLang="pt-BR" sz="1800" baseline="-25000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2</a:t>
                </a:r>
              </a:p>
            </p:txBody>
          </p:sp>
          <p:sp>
            <p:nvSpPr>
              <p:cNvPr id="24600" name="CaixaDeTexto 121"/>
              <p:cNvSpPr txBox="1">
                <a:spLocks noChangeArrowheads="1"/>
              </p:cNvSpPr>
              <p:nvPr/>
            </p:nvSpPr>
            <p:spPr bwMode="auto">
              <a:xfrm rot="-1786018">
                <a:off x="3130202" y="4862133"/>
                <a:ext cx="556763" cy="36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i="1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PC</a:t>
                </a:r>
                <a:r>
                  <a:rPr lang="pt-BR" altLang="pt-BR" sz="1800" baseline="-25000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1</a:t>
                </a:r>
              </a:p>
            </p:txBody>
          </p:sp>
        </p:grpSp>
        <p:grpSp>
          <p:nvGrpSpPr>
            <p:cNvPr id="24594" name="Grupo 56"/>
            <p:cNvGrpSpPr>
              <a:grpSpLocks/>
            </p:cNvGrpSpPr>
            <p:nvPr/>
          </p:nvGrpSpPr>
          <p:grpSpPr bwMode="auto">
            <a:xfrm rot="2292466">
              <a:off x="5383126" y="5089803"/>
              <a:ext cx="1428751" cy="611209"/>
              <a:chOff x="1716296" y="4961212"/>
              <a:chExt cx="1428751" cy="611209"/>
            </a:xfrm>
          </p:grpSpPr>
          <p:sp>
            <p:nvSpPr>
              <p:cNvPr id="24595" name="Elipse 72"/>
              <p:cNvSpPr>
                <a:spLocks noChangeArrowheads="1"/>
              </p:cNvSpPr>
              <p:nvPr/>
            </p:nvSpPr>
            <p:spPr bwMode="auto">
              <a:xfrm rot="-2366067">
                <a:off x="1716296" y="4961212"/>
                <a:ext cx="1428751" cy="611209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4596" name="CaixaDeTexto 59"/>
              <p:cNvSpPr txBox="1">
                <a:spLocks noChangeArrowheads="1"/>
              </p:cNvSpPr>
              <p:nvPr/>
            </p:nvSpPr>
            <p:spPr bwMode="auto">
              <a:xfrm rot="19273159">
                <a:off x="2316798" y="5334149"/>
                <a:ext cx="494091" cy="18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mudança</a:t>
                </a:r>
              </a:p>
            </p:txBody>
          </p:sp>
          <p:sp>
            <p:nvSpPr>
              <p:cNvPr id="24597" name="CaixaDeTexto 60"/>
              <p:cNvSpPr txBox="1">
                <a:spLocks noChangeArrowheads="1"/>
              </p:cNvSpPr>
              <p:nvPr/>
            </p:nvSpPr>
            <p:spPr bwMode="auto">
              <a:xfrm rot="19273159">
                <a:off x="2033719" y="5008693"/>
                <a:ext cx="494091" cy="18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mudança</a:t>
                </a:r>
              </a:p>
            </p:txBody>
          </p:sp>
        </p:grpSp>
      </p:grpSp>
      <p:grpSp>
        <p:nvGrpSpPr>
          <p:cNvPr id="12" name="Grupo 71"/>
          <p:cNvGrpSpPr>
            <a:grpSpLocks/>
          </p:cNvGrpSpPr>
          <p:nvPr/>
        </p:nvGrpSpPr>
        <p:grpSpPr bwMode="auto">
          <a:xfrm>
            <a:off x="5324475" y="5440328"/>
            <a:ext cx="1528763" cy="274637"/>
            <a:chOff x="5292080" y="5243266"/>
            <a:chExt cx="1529379" cy="274147"/>
          </a:xfrm>
        </p:grpSpPr>
        <p:cxnSp>
          <p:nvCxnSpPr>
            <p:cNvPr id="24591" name="Conector reto 69"/>
            <p:cNvCxnSpPr>
              <a:cxnSpLocks noChangeShapeType="1"/>
            </p:cNvCxnSpPr>
            <p:nvPr/>
          </p:nvCxnSpPr>
          <p:spPr bwMode="auto">
            <a:xfrm>
              <a:off x="5292080" y="5243266"/>
              <a:ext cx="152937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Conector reto 70"/>
            <p:cNvCxnSpPr>
              <a:cxnSpLocks noChangeShapeType="1"/>
            </p:cNvCxnSpPr>
            <p:nvPr/>
          </p:nvCxnSpPr>
          <p:spPr bwMode="auto">
            <a:xfrm>
              <a:off x="5292080" y="5517413"/>
              <a:ext cx="152937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upo 74"/>
          <p:cNvGrpSpPr>
            <a:grpSpLocks/>
          </p:cNvGrpSpPr>
          <p:nvPr/>
        </p:nvGrpSpPr>
        <p:grpSpPr bwMode="auto">
          <a:xfrm>
            <a:off x="4282334" y="5377733"/>
            <a:ext cx="997389" cy="276999"/>
            <a:chOff x="4281691" y="5181556"/>
            <a:chExt cx="998773" cy="276044"/>
          </a:xfrm>
        </p:grpSpPr>
        <p:sp>
          <p:nvSpPr>
            <p:cNvPr id="24589" name="Chave esquerda 72"/>
            <p:cNvSpPr>
              <a:spLocks/>
            </p:cNvSpPr>
            <p:nvPr/>
          </p:nvSpPr>
          <p:spPr bwMode="auto">
            <a:xfrm>
              <a:off x="5148064" y="5253206"/>
              <a:ext cx="72008" cy="132663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590" name="CaixaDeTexto 73"/>
            <p:cNvSpPr txBox="1">
              <a:spLocks noChangeArrowheads="1"/>
            </p:cNvSpPr>
            <p:nvPr/>
          </p:nvSpPr>
          <p:spPr bwMode="auto">
            <a:xfrm>
              <a:off x="4281691" y="5181556"/>
              <a:ext cx="998773" cy="27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2 </a:t>
              </a:r>
              <a:r>
                <a:rPr lang="pt-BR" altLang="pt-BR" sz="1200" dirty="0" err="1">
                  <a:latin typeface="Tahoma" panose="020B0604030504040204" pitchFamily="34" charset="0"/>
                </a:rPr>
                <a:t>Desv.Pad</a:t>
              </a:r>
              <a:r>
                <a:rPr lang="pt-BR" altLang="pt-BR" sz="1200" dirty="0">
                  <a:latin typeface="Tahoma" panose="020B0604030504040204" pitchFamily="34" charset="0"/>
                </a:rPr>
                <a:t>.</a:t>
              </a:r>
            </a:p>
          </p:txBody>
        </p:sp>
      </p:grp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355600" y="1268760"/>
            <a:ext cx="85725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Diminuição da dimensionalidade do problema</a:t>
            </a:r>
          </a:p>
          <a:p>
            <a:pPr marL="719138" indent="-360363">
              <a:defRPr/>
            </a:pPr>
            <a:r>
              <a:rPr lang="pt-BR" dirty="0">
                <a:latin typeface="Tahoma" panose="020B0604030504040204" pitchFamily="34" charset="0"/>
              </a:rPr>
              <a:t>Ao invés de se trabalhar com 50 dimensões, escolhem-se as primeiras componentes que guardam a maior parte da informação total</a:t>
            </a:r>
          </a:p>
          <a:p>
            <a:pPr marL="714375" indent="-385763">
              <a:defRPr/>
            </a:pPr>
            <a:r>
              <a:rPr lang="pt-BR" dirty="0">
                <a:latin typeface="Tahoma" panose="020B0604030504040204" pitchFamily="34" charset="0"/>
              </a:rPr>
              <a:t>Isso melhora o desempenho de classificadores que se baseiam em inversões de matrizes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Visualização de Dados</a:t>
            </a:r>
          </a:p>
          <a:p>
            <a:pPr marL="719138" indent="-358775">
              <a:defRPr/>
            </a:pPr>
            <a:r>
              <a:rPr lang="pt-BR" dirty="0">
                <a:latin typeface="Tahoma" panose="020B0604030504040204" pitchFamily="34" charset="0"/>
              </a:rPr>
              <a:t>A informação contida numa imagem </a:t>
            </a:r>
            <a:r>
              <a:rPr lang="pt-BR" dirty="0" err="1">
                <a:latin typeface="Tahoma" panose="020B0604030504040204" pitchFamily="34" charset="0"/>
              </a:rPr>
              <a:t>hiperespectral</a:t>
            </a:r>
            <a:r>
              <a:rPr lang="pt-BR" dirty="0">
                <a:latin typeface="Tahoma" panose="020B0604030504040204" pitchFamily="34" charset="0"/>
              </a:rPr>
              <a:t> pode ser visualizada usando-se as 3 primeiras componentes numa composição colorida RGB (</a:t>
            </a:r>
            <a:r>
              <a:rPr lang="pt-BR" dirty="0" err="1">
                <a:latin typeface="Tahoma" panose="020B0604030504040204" pitchFamily="34" charset="0"/>
              </a:rPr>
              <a:t>obs</a:t>
            </a:r>
            <a:r>
              <a:rPr lang="pt-BR" dirty="0">
                <a:latin typeface="Tahoma" panose="020B0604030504040204" pitchFamily="34" charset="0"/>
              </a:rPr>
              <a:t>: as cores podem ser de difícil interpretação)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Detecção de Mudanças</a:t>
            </a:r>
          </a:p>
          <a:p>
            <a:pPr marL="714375" indent="-355600">
              <a:defRPr/>
            </a:pPr>
            <a:r>
              <a:rPr lang="pt-BR" dirty="0">
                <a:latin typeface="Tahoma" panose="020B0604030504040204" pitchFamily="34" charset="0"/>
              </a:rPr>
              <a:t>Numa comparação de 2 datas (mesma banda), os valores extremos da segunda componente evidenciam onde ocorreu mudança entre datas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84FB8-C825-4F11-86E0-F01344DE7A48}" type="slidenum">
              <a:rPr lang="pt-BR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Aplicações</a:t>
            </a:r>
          </a:p>
        </p:txBody>
      </p:sp>
      <p:grpSp>
        <p:nvGrpSpPr>
          <p:cNvPr id="2" name="Grupo 59"/>
          <p:cNvGrpSpPr>
            <a:grpSpLocks/>
          </p:cNvGrpSpPr>
          <p:nvPr/>
        </p:nvGrpSpPr>
        <p:grpSpPr bwMode="auto">
          <a:xfrm>
            <a:off x="844550" y="5362575"/>
            <a:ext cx="1503363" cy="1428750"/>
            <a:chOff x="1961452" y="4580699"/>
            <a:chExt cx="1503949" cy="1428760"/>
          </a:xfrm>
        </p:grpSpPr>
        <p:grpSp>
          <p:nvGrpSpPr>
            <p:cNvPr id="25643" name="Grupo 86"/>
            <p:cNvGrpSpPr>
              <a:grpSpLocks/>
            </p:cNvGrpSpPr>
            <p:nvPr/>
          </p:nvGrpSpPr>
          <p:grpSpPr bwMode="auto">
            <a:xfrm rot="-1818808">
              <a:off x="1961452" y="4580699"/>
              <a:ext cx="1428760" cy="1428760"/>
              <a:chOff x="3152764" y="4787116"/>
              <a:chExt cx="1428760" cy="1428760"/>
            </a:xfrm>
          </p:grpSpPr>
          <p:cxnSp>
            <p:nvCxnSpPr>
              <p:cNvPr id="25646" name="Conector reto 84"/>
              <p:cNvCxnSpPr>
                <a:cxnSpLocks noChangeShapeType="1"/>
              </p:cNvCxnSpPr>
              <p:nvPr/>
            </p:nvCxnSpPr>
            <p:spPr bwMode="auto">
              <a:xfrm rot="5400000"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47" name="Conector reto 85"/>
              <p:cNvCxnSpPr>
                <a:cxnSpLocks noChangeShapeType="1"/>
              </p:cNvCxnSpPr>
              <p:nvPr/>
            </p:nvCxnSpPr>
            <p:spPr bwMode="auto">
              <a:xfrm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44" name="CaixaDeTexto 120"/>
            <p:cNvSpPr txBox="1">
              <a:spLocks noChangeArrowheads="1"/>
            </p:cNvSpPr>
            <p:nvPr/>
          </p:nvSpPr>
          <p:spPr bwMode="auto">
            <a:xfrm rot="-1786018">
              <a:off x="1995214" y="4700781"/>
              <a:ext cx="433288" cy="277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25645" name="CaixaDeTexto 121"/>
            <p:cNvSpPr txBox="1">
              <a:spLocks noChangeArrowheads="1"/>
            </p:cNvSpPr>
            <p:nvPr/>
          </p:nvSpPr>
          <p:spPr bwMode="auto">
            <a:xfrm rot="-1786018">
              <a:off x="3032113" y="4981030"/>
              <a:ext cx="433288" cy="277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1</a:t>
              </a:r>
            </a:p>
          </p:txBody>
        </p:sp>
      </p:grp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414338" y="5386388"/>
            <a:ext cx="1876425" cy="1514475"/>
            <a:chOff x="414333" y="5314214"/>
            <a:chExt cx="1877112" cy="1515023"/>
          </a:xfrm>
        </p:grpSpPr>
        <p:grpSp>
          <p:nvGrpSpPr>
            <p:cNvPr id="25636" name="Grupo 74"/>
            <p:cNvGrpSpPr>
              <a:grpSpLocks/>
            </p:cNvGrpSpPr>
            <p:nvPr/>
          </p:nvGrpSpPr>
          <p:grpSpPr bwMode="auto">
            <a:xfrm>
              <a:off x="711201" y="5314214"/>
              <a:ext cx="1572420" cy="1285877"/>
              <a:chOff x="3713950" y="1714488"/>
              <a:chExt cx="1572430" cy="1285884"/>
            </a:xfrm>
          </p:grpSpPr>
          <p:grpSp>
            <p:nvGrpSpPr>
              <p:cNvPr id="25639" name="Grupo 66"/>
              <p:cNvGrpSpPr>
                <a:grpSpLocks/>
              </p:cNvGrpSpPr>
              <p:nvPr/>
            </p:nvGrpSpPr>
            <p:grpSpPr bwMode="auto">
              <a:xfrm>
                <a:off x="3713950" y="1714488"/>
                <a:ext cx="1572430" cy="1285884"/>
                <a:chOff x="642116" y="4715678"/>
                <a:chExt cx="1572430" cy="1285884"/>
              </a:xfrm>
            </p:grpSpPr>
            <p:cxnSp>
              <p:nvCxnSpPr>
                <p:cNvPr id="25641" name="Conector de seta reta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642" name="Conector de seta reta 7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5640" name="Elipse 72"/>
              <p:cNvSpPr>
                <a:spLocks noChangeArrowheads="1"/>
              </p:cNvSpPr>
              <p:nvPr/>
            </p:nvSpPr>
            <p:spPr bwMode="auto">
              <a:xfrm rot="-1795240">
                <a:off x="3964477" y="2147010"/>
                <a:ext cx="1188008" cy="50006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5637" name="CaixaDeTexto 120"/>
            <p:cNvSpPr txBox="1">
              <a:spLocks noChangeArrowheads="1"/>
            </p:cNvSpPr>
            <p:nvPr/>
          </p:nvSpPr>
          <p:spPr bwMode="auto">
            <a:xfrm>
              <a:off x="1960905" y="6552238"/>
              <a:ext cx="3305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5638" name="CaixaDeTexto 120"/>
            <p:cNvSpPr txBox="1">
              <a:spLocks noChangeArrowheads="1"/>
            </p:cNvSpPr>
            <p:nvPr/>
          </p:nvSpPr>
          <p:spPr bwMode="auto">
            <a:xfrm>
              <a:off x="414333" y="5322235"/>
              <a:ext cx="3305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</p:grpSp>
      <p:grpSp>
        <p:nvGrpSpPr>
          <p:cNvPr id="9" name="Grupo 1"/>
          <p:cNvGrpSpPr>
            <a:grpSpLocks/>
          </p:cNvGrpSpPr>
          <p:nvPr/>
        </p:nvGrpSpPr>
        <p:grpSpPr bwMode="auto">
          <a:xfrm>
            <a:off x="2763838" y="5308600"/>
            <a:ext cx="1736725" cy="1516063"/>
            <a:chOff x="2763960" y="5237040"/>
            <a:chExt cx="1735966" cy="1515924"/>
          </a:xfrm>
        </p:grpSpPr>
        <p:grpSp>
          <p:nvGrpSpPr>
            <p:cNvPr id="25629" name="Grupo 73"/>
            <p:cNvGrpSpPr>
              <a:grpSpLocks/>
            </p:cNvGrpSpPr>
            <p:nvPr/>
          </p:nvGrpSpPr>
          <p:grpSpPr bwMode="auto">
            <a:xfrm>
              <a:off x="2763960" y="5276964"/>
              <a:ext cx="1571625" cy="1476000"/>
              <a:chOff x="928662" y="1618272"/>
              <a:chExt cx="1571636" cy="1475424"/>
            </a:xfrm>
          </p:grpSpPr>
          <p:grpSp>
            <p:nvGrpSpPr>
              <p:cNvPr id="25632" name="Grupo 39"/>
              <p:cNvGrpSpPr>
                <a:grpSpLocks/>
              </p:cNvGrpSpPr>
              <p:nvPr/>
            </p:nvGrpSpPr>
            <p:grpSpPr bwMode="auto">
              <a:xfrm>
                <a:off x="928662" y="1618272"/>
                <a:ext cx="1571636" cy="1475424"/>
                <a:chOff x="642910" y="4619462"/>
                <a:chExt cx="1571636" cy="1475424"/>
              </a:xfrm>
            </p:grpSpPr>
            <p:cxnSp>
              <p:nvCxnSpPr>
                <p:cNvPr id="25634" name="Conector de seta reta 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02696" y="5356380"/>
                  <a:ext cx="147542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635" name="Conector de seta reta 43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403522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5633" name="Elipse 71"/>
              <p:cNvSpPr>
                <a:spLocks noChangeArrowheads="1"/>
              </p:cNvSpPr>
              <p:nvPr/>
            </p:nvSpPr>
            <p:spPr bwMode="auto">
              <a:xfrm>
                <a:off x="1120475" y="2143116"/>
                <a:ext cx="1188008" cy="50006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5630" name="CaixaDeTexto 120"/>
            <p:cNvSpPr txBox="1">
              <a:spLocks noChangeArrowheads="1"/>
            </p:cNvSpPr>
            <p:nvPr/>
          </p:nvSpPr>
          <p:spPr bwMode="auto">
            <a:xfrm>
              <a:off x="4066794" y="6062918"/>
              <a:ext cx="4331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5631" name="CaixaDeTexto 120"/>
            <p:cNvSpPr txBox="1">
              <a:spLocks noChangeArrowheads="1"/>
            </p:cNvSpPr>
            <p:nvPr/>
          </p:nvSpPr>
          <p:spPr bwMode="auto">
            <a:xfrm>
              <a:off x="3174700" y="5237040"/>
              <a:ext cx="4331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</p:grpSp>
      <p:grpSp>
        <p:nvGrpSpPr>
          <p:cNvPr id="12" name="Grupo 43"/>
          <p:cNvGrpSpPr>
            <a:grpSpLocks/>
          </p:cNvGrpSpPr>
          <p:nvPr/>
        </p:nvGrpSpPr>
        <p:grpSpPr bwMode="auto">
          <a:xfrm>
            <a:off x="4564063" y="5300663"/>
            <a:ext cx="1736725" cy="1516062"/>
            <a:chOff x="2763960" y="5229200"/>
            <a:chExt cx="1735966" cy="1515756"/>
          </a:xfrm>
        </p:grpSpPr>
        <p:grpSp>
          <p:nvGrpSpPr>
            <p:cNvPr id="25622" name="Grupo 73"/>
            <p:cNvGrpSpPr>
              <a:grpSpLocks/>
            </p:cNvGrpSpPr>
            <p:nvPr/>
          </p:nvGrpSpPr>
          <p:grpSpPr bwMode="auto">
            <a:xfrm>
              <a:off x="2763960" y="5268955"/>
              <a:ext cx="1571625" cy="1476001"/>
              <a:chOff x="928662" y="1610267"/>
              <a:chExt cx="1571636" cy="1475424"/>
            </a:xfrm>
          </p:grpSpPr>
          <p:grpSp>
            <p:nvGrpSpPr>
              <p:cNvPr id="25625" name="Grupo 39"/>
              <p:cNvGrpSpPr>
                <a:grpSpLocks/>
              </p:cNvGrpSpPr>
              <p:nvPr/>
            </p:nvGrpSpPr>
            <p:grpSpPr bwMode="auto">
              <a:xfrm>
                <a:off x="928662" y="1610267"/>
                <a:ext cx="1571636" cy="1475424"/>
                <a:chOff x="642910" y="4611457"/>
                <a:chExt cx="1571636" cy="1475424"/>
              </a:xfrm>
            </p:grpSpPr>
            <p:cxnSp>
              <p:nvCxnSpPr>
                <p:cNvPr id="25627" name="Conector de seta reta 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91016" y="5348375"/>
                  <a:ext cx="147542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628" name="Conector de seta reta 43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412519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5626" name="Elipse 71"/>
              <p:cNvSpPr>
                <a:spLocks noChangeArrowheads="1"/>
              </p:cNvSpPr>
              <p:nvPr/>
            </p:nvSpPr>
            <p:spPr bwMode="auto">
              <a:xfrm>
                <a:off x="1120475" y="1818355"/>
                <a:ext cx="1188008" cy="118753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5623" name="CaixaDeTexto 120"/>
            <p:cNvSpPr txBox="1">
              <a:spLocks noChangeArrowheads="1"/>
            </p:cNvSpPr>
            <p:nvPr/>
          </p:nvSpPr>
          <p:spPr bwMode="auto">
            <a:xfrm>
              <a:off x="4066794" y="6062918"/>
              <a:ext cx="4331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5624" name="CaixaDeTexto 120"/>
            <p:cNvSpPr txBox="1">
              <a:spLocks noChangeArrowheads="1"/>
            </p:cNvSpPr>
            <p:nvPr/>
          </p:nvSpPr>
          <p:spPr bwMode="auto">
            <a:xfrm>
              <a:off x="3150637" y="5229200"/>
              <a:ext cx="4331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</p:grpSp>
      <p:grpSp>
        <p:nvGrpSpPr>
          <p:cNvPr id="15" name="Grupo 52"/>
          <p:cNvGrpSpPr>
            <a:grpSpLocks/>
          </p:cNvGrpSpPr>
          <p:nvPr/>
        </p:nvGrpSpPr>
        <p:grpSpPr bwMode="auto">
          <a:xfrm>
            <a:off x="6438900" y="5392738"/>
            <a:ext cx="1878013" cy="1514475"/>
            <a:chOff x="414333" y="5314212"/>
            <a:chExt cx="1877112" cy="1515025"/>
          </a:xfrm>
        </p:grpSpPr>
        <p:grpSp>
          <p:nvGrpSpPr>
            <p:cNvPr id="25615" name="Grupo 74"/>
            <p:cNvGrpSpPr>
              <a:grpSpLocks/>
            </p:cNvGrpSpPr>
            <p:nvPr/>
          </p:nvGrpSpPr>
          <p:grpSpPr bwMode="auto">
            <a:xfrm>
              <a:off x="711199" y="5314212"/>
              <a:ext cx="1572419" cy="1285874"/>
              <a:chOff x="3713950" y="1714488"/>
              <a:chExt cx="1572430" cy="1285884"/>
            </a:xfrm>
          </p:grpSpPr>
          <p:grpSp>
            <p:nvGrpSpPr>
              <p:cNvPr id="25618" name="Grupo 66"/>
              <p:cNvGrpSpPr>
                <a:grpSpLocks/>
              </p:cNvGrpSpPr>
              <p:nvPr/>
            </p:nvGrpSpPr>
            <p:grpSpPr bwMode="auto">
              <a:xfrm>
                <a:off x="3713950" y="1714488"/>
                <a:ext cx="1572430" cy="1285884"/>
                <a:chOff x="642116" y="4715678"/>
                <a:chExt cx="1572430" cy="1285884"/>
              </a:xfrm>
            </p:grpSpPr>
            <p:cxnSp>
              <p:nvCxnSpPr>
                <p:cNvPr id="25620" name="Conector de seta reta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621" name="Conector de seta reta 7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5619" name="Elipse 72"/>
              <p:cNvSpPr>
                <a:spLocks noChangeArrowheads="1"/>
              </p:cNvSpPr>
              <p:nvPr/>
            </p:nvSpPr>
            <p:spPr bwMode="auto">
              <a:xfrm rot="-1795240">
                <a:off x="3940142" y="1768558"/>
                <a:ext cx="1188008" cy="1188009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5616" name="CaixaDeTexto 120"/>
            <p:cNvSpPr txBox="1">
              <a:spLocks noChangeArrowheads="1"/>
            </p:cNvSpPr>
            <p:nvPr/>
          </p:nvSpPr>
          <p:spPr bwMode="auto">
            <a:xfrm>
              <a:off x="1960905" y="6552238"/>
              <a:ext cx="3305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5617" name="CaixaDeTexto 120"/>
            <p:cNvSpPr txBox="1">
              <a:spLocks noChangeArrowheads="1"/>
            </p:cNvSpPr>
            <p:nvPr/>
          </p:nvSpPr>
          <p:spPr bwMode="auto">
            <a:xfrm>
              <a:off x="414333" y="5322235"/>
              <a:ext cx="3305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</p:grpSp>
      <p:sp>
        <p:nvSpPr>
          <p:cNvPr id="63" name="CaixaDeTexto 120"/>
          <p:cNvSpPr txBox="1">
            <a:spLocks noChangeArrowheads="1"/>
          </p:cNvSpPr>
          <p:nvPr/>
        </p:nvSpPr>
        <p:spPr bwMode="auto">
          <a:xfrm>
            <a:off x="1657350" y="6305550"/>
            <a:ext cx="110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i="1">
                <a:latin typeface="Times New Roman" charset="0"/>
                <a:cs typeface="Times New Roman" charset="0"/>
              </a:rPr>
              <a:t>Cov</a:t>
            </a:r>
            <a:r>
              <a:rPr lang="pt-BR" altLang="pt-BR" sz="120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i="1">
                <a:latin typeface="Times New Roman" charset="0"/>
                <a:cs typeface="Times New Roman" charset="0"/>
              </a:rPr>
              <a:t>X</a:t>
            </a:r>
            <a:r>
              <a:rPr lang="pt-BR" altLang="pt-BR" sz="12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200">
                <a:latin typeface="Times New Roman" charset="0"/>
                <a:cs typeface="Times New Roman" charset="0"/>
              </a:rPr>
              <a:t>,</a:t>
            </a:r>
            <a:r>
              <a:rPr lang="pt-BR" altLang="pt-BR" sz="1200" i="1">
                <a:latin typeface="Times New Roman" charset="0"/>
                <a:cs typeface="Times New Roman" charset="0"/>
              </a:rPr>
              <a:t>X</a:t>
            </a:r>
            <a:r>
              <a:rPr lang="pt-BR" altLang="pt-BR" sz="12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200">
                <a:latin typeface="Times New Roman" charset="0"/>
                <a:cs typeface="Times New Roman" charset="0"/>
              </a:rPr>
              <a:t>) &gt; 0</a:t>
            </a:r>
            <a:endParaRPr lang="pt-BR" altLang="pt-BR" sz="1200" baseline="-25000">
              <a:latin typeface="Times New Roman" charset="0"/>
              <a:cs typeface="Times New Roman" charset="0"/>
            </a:endParaRPr>
          </a:p>
        </p:txBody>
      </p:sp>
      <p:sp>
        <p:nvSpPr>
          <p:cNvPr id="64" name="CaixaDeTexto 120"/>
          <p:cNvSpPr txBox="1">
            <a:spLocks noChangeArrowheads="1"/>
          </p:cNvSpPr>
          <p:nvPr/>
        </p:nvSpPr>
        <p:spPr bwMode="auto">
          <a:xfrm>
            <a:off x="7991475" y="6305550"/>
            <a:ext cx="110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i="1">
                <a:latin typeface="Times New Roman" charset="0"/>
                <a:cs typeface="Times New Roman" charset="0"/>
              </a:rPr>
              <a:t>Cov</a:t>
            </a:r>
            <a:r>
              <a:rPr lang="pt-BR" altLang="pt-BR" sz="120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i="1">
                <a:latin typeface="Times New Roman" charset="0"/>
                <a:cs typeface="Times New Roman" charset="0"/>
              </a:rPr>
              <a:t>X</a:t>
            </a:r>
            <a:r>
              <a:rPr lang="pt-BR" altLang="pt-BR" sz="12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200">
                <a:latin typeface="Times New Roman" charset="0"/>
                <a:cs typeface="Times New Roman" charset="0"/>
              </a:rPr>
              <a:t>,</a:t>
            </a:r>
            <a:r>
              <a:rPr lang="pt-BR" altLang="pt-BR" sz="1200" i="1">
                <a:latin typeface="Times New Roman" charset="0"/>
                <a:cs typeface="Times New Roman" charset="0"/>
              </a:rPr>
              <a:t>X</a:t>
            </a:r>
            <a:r>
              <a:rPr lang="pt-BR" altLang="pt-BR" sz="12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200">
                <a:latin typeface="Times New Roman" charset="0"/>
                <a:cs typeface="Times New Roman" charset="0"/>
              </a:rPr>
              <a:t>) = 0</a:t>
            </a:r>
            <a:endParaRPr lang="pt-BR" altLang="pt-BR" sz="1200" baseline="-25000">
              <a:latin typeface="Times New Roman" charset="0"/>
              <a:cs typeface="Times New Roman" charset="0"/>
            </a:endParaRPr>
          </a:p>
        </p:txBody>
      </p:sp>
      <p:sp>
        <p:nvSpPr>
          <p:cNvPr id="65" name="Seta circular 64"/>
          <p:cNvSpPr/>
          <p:nvPr/>
        </p:nvSpPr>
        <p:spPr bwMode="auto">
          <a:xfrm>
            <a:off x="1411288" y="5935663"/>
            <a:ext cx="288925" cy="2873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079308"/>
              <a:gd name="adj5" fmla="val 12500"/>
            </a:avLst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66" name="Seta circular 65"/>
          <p:cNvSpPr/>
          <p:nvPr/>
        </p:nvSpPr>
        <p:spPr bwMode="auto">
          <a:xfrm flipH="1">
            <a:off x="5200650" y="5999163"/>
            <a:ext cx="288925" cy="2873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079308"/>
              <a:gd name="adj5" fmla="val 12500"/>
            </a:avLst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BA793-CC78-4C55-81F7-A9757D5BA908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55600" y="1268760"/>
            <a:ext cx="8572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Diminuição da dimensionalidade do problema</a:t>
            </a:r>
          </a:p>
          <a:p>
            <a:pPr marL="719138" indent="-360363">
              <a:defRPr/>
            </a:pPr>
            <a:r>
              <a:rPr lang="pt-BR" dirty="0">
                <a:latin typeface="Tahoma" panose="020B0604030504040204" pitchFamily="34" charset="0"/>
              </a:rPr>
              <a:t>Ao invés de se trabalhar com 50 dimensões, escolhem-se as primeiras componentes que guardam a maior parte da informação total</a:t>
            </a:r>
          </a:p>
          <a:p>
            <a:pPr marL="714375" indent="-385763">
              <a:defRPr/>
            </a:pPr>
            <a:r>
              <a:rPr lang="pt-BR" dirty="0">
                <a:latin typeface="Tahoma" panose="020B0604030504040204" pitchFamily="34" charset="0"/>
              </a:rPr>
              <a:t>Isso melhora o desempenho de classificadores que se baseiam em inversões de matrizes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Visualização de Dados</a:t>
            </a:r>
          </a:p>
          <a:p>
            <a:pPr marL="719138" indent="-358775">
              <a:defRPr/>
            </a:pPr>
            <a:r>
              <a:rPr lang="pt-BR" dirty="0">
                <a:latin typeface="Tahoma" panose="020B0604030504040204" pitchFamily="34" charset="0"/>
              </a:rPr>
              <a:t>A informação contida numa imagem </a:t>
            </a:r>
            <a:r>
              <a:rPr lang="pt-BR" dirty="0" err="1">
                <a:latin typeface="Tahoma" panose="020B0604030504040204" pitchFamily="34" charset="0"/>
              </a:rPr>
              <a:t>hiperespectral</a:t>
            </a:r>
            <a:r>
              <a:rPr lang="pt-BR" dirty="0">
                <a:latin typeface="Tahoma" panose="020B0604030504040204" pitchFamily="34" charset="0"/>
              </a:rPr>
              <a:t> pode ser visualizada usando-se as 3 primeiras componentes numa composição colorida RGB (</a:t>
            </a:r>
            <a:r>
              <a:rPr lang="pt-BR" dirty="0" err="1">
                <a:latin typeface="Tahoma" panose="020B0604030504040204" pitchFamily="34" charset="0"/>
              </a:rPr>
              <a:t>obs</a:t>
            </a:r>
            <a:r>
              <a:rPr lang="pt-BR" dirty="0">
                <a:latin typeface="Tahoma" panose="020B0604030504040204" pitchFamily="34" charset="0"/>
              </a:rPr>
              <a:t>: as cores podem ser de difícil interpretação)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Detecção de Mudanças</a:t>
            </a:r>
          </a:p>
          <a:p>
            <a:pPr marL="714375" indent="-355600">
              <a:defRPr/>
            </a:pPr>
            <a:r>
              <a:rPr lang="pt-BR" dirty="0">
                <a:latin typeface="Tahoma" panose="020B0604030504040204" pitchFamily="34" charset="0"/>
              </a:rPr>
              <a:t>Numa comparação de 2 datas (mesma banda), os valores extremos da segunda componente evidenciam onde ocorreu mudança entre datas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Aumento de Contraste por </a:t>
            </a:r>
            <a:r>
              <a:rPr lang="pt-BR" dirty="0" err="1">
                <a:solidFill>
                  <a:srgbClr val="FF0000"/>
                </a:solidFill>
                <a:latin typeface="Tahoma" panose="020B0604030504040204" pitchFamily="34" charset="0"/>
              </a:rPr>
              <a:t>Decorrelação</a:t>
            </a:r>
            <a:endParaRPr lang="pt-BR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714375" indent="-355600">
              <a:defRPr/>
            </a:pPr>
            <a:r>
              <a:rPr lang="pt-BR" dirty="0">
                <a:latin typeface="Tahoma" panose="020B0604030504040204" pitchFamily="34" charset="0"/>
              </a:rPr>
              <a:t>Aplica-se a transformada por componentes principais, faz-se um aumento de contraste das componentes de modo que todas fiquem com a mesma variância e, por fim, faz-se a transformação inversa, restabelecendo-se as variáveis originais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Informação X Redundância</a:t>
            </a:r>
          </a:p>
        </p:txBody>
      </p:sp>
      <p:sp>
        <p:nvSpPr>
          <p:cNvPr id="225" name="Rectangle 82"/>
          <p:cNvSpPr>
            <a:spLocks noChangeArrowheads="1"/>
          </p:cNvSpPr>
          <p:nvPr/>
        </p:nvSpPr>
        <p:spPr bwMode="auto">
          <a:xfrm>
            <a:off x="428625" y="5417929"/>
            <a:ext cx="8429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Dessa forma, 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covariância</a:t>
            </a:r>
            <a:r>
              <a:rPr lang="pt-BR" altLang="pt-BR" sz="1600" dirty="0">
                <a:latin typeface="Tahoma" panose="020B0604030504040204" pitchFamily="34" charset="0"/>
              </a:rPr>
              <a:t> (e 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correlação</a:t>
            </a:r>
            <a:r>
              <a:rPr lang="pt-BR" altLang="pt-BR" sz="1600" dirty="0">
                <a:latin typeface="Tahoma" panose="020B0604030504040204" pitchFamily="34" charset="0"/>
              </a:rPr>
              <a:t>) pode ser interpretada como uma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redundância</a:t>
            </a:r>
            <a:r>
              <a:rPr lang="pt-BR" altLang="pt-BR" sz="1600" dirty="0">
                <a:latin typeface="Tahoma" panose="020B0604030504040204" pitchFamily="34" charset="0"/>
              </a:rPr>
              <a:t> em análises múltiplas (2 ou mais variáveis), já que a informação contida numa variável está parcialmente representada em outra. Num caso extremo, para que utilizar duas variáveis perfeitamente correlacionadas (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|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| = 1</a:t>
            </a:r>
            <a:r>
              <a:rPr lang="pt-BR" altLang="pt-BR" sz="1600" dirty="0">
                <a:latin typeface="Tahoma" panose="020B0604030504040204" pitchFamily="34" charset="0"/>
              </a:rPr>
              <a:t>), uma vez que, conhecendo-se o valor de uma, pode-se inferir com precisão o valor da outra?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B4C4C-0851-4522-8F5F-F11BCFF948CD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153" name="Rectangle 82"/>
          <p:cNvSpPr>
            <a:spLocks noChangeArrowheads="1"/>
          </p:cNvSpPr>
          <p:nvPr/>
        </p:nvSpPr>
        <p:spPr bwMode="auto">
          <a:xfrm>
            <a:off x="428625" y="1401858"/>
            <a:ext cx="8429625" cy="11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z="1600" dirty="0">
                <a:latin typeface="Tahoma" panose="020B0604030504040204" pitchFamily="34" charset="0"/>
              </a:rPr>
              <a:t>Quando as medidas adquiridas são feitas sobre o mesmo indivíduo (ou mesma posição geográfica), espera-se que possa haver alguma relação entre elas.</a:t>
            </a:r>
            <a:r>
              <a:rPr lang="pt-BR" altLang="pt-BR" sz="1600" dirty="0">
                <a:latin typeface="Tahoma" panose="020B0604030504040204" pitchFamily="34" charset="0"/>
              </a:rPr>
              <a:t> Essas relações podem ser fortes, fracas ou nem existir.</a:t>
            </a:r>
          </a:p>
        </p:txBody>
      </p:sp>
      <p:graphicFrame>
        <p:nvGraphicFramePr>
          <p:cNvPr id="305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148245"/>
              </p:ext>
            </p:extLst>
          </p:nvPr>
        </p:nvGraphicFramePr>
        <p:xfrm>
          <a:off x="1400175" y="4774728"/>
          <a:ext cx="18859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457200" progId="Equation.DSMT4">
                  <p:embed/>
                </p:oleObj>
              </mc:Choice>
              <mc:Fallback>
                <p:oleObj name="Equation" r:id="rId3" imgW="1435100" imgH="457200" progId="Equation.DSMT4">
                  <p:embed/>
                  <p:pic>
                    <p:nvPicPr>
                      <p:cNvPr id="305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4774728"/>
                        <a:ext cx="18859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" name="Elipse 305"/>
          <p:cNvSpPr>
            <a:spLocks noChangeArrowheads="1"/>
          </p:cNvSpPr>
          <p:nvPr/>
        </p:nvSpPr>
        <p:spPr bwMode="auto">
          <a:xfrm>
            <a:off x="1879600" y="4719166"/>
            <a:ext cx="1214438" cy="3571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307" name="Grupo 125"/>
          <p:cNvGrpSpPr>
            <a:grpSpLocks/>
          </p:cNvGrpSpPr>
          <p:nvPr/>
        </p:nvGrpSpPr>
        <p:grpSpPr bwMode="auto">
          <a:xfrm>
            <a:off x="71438" y="2944911"/>
            <a:ext cx="1543050" cy="1643063"/>
            <a:chOff x="571472" y="1714488"/>
            <a:chExt cx="1928826" cy="1643186"/>
          </a:xfrm>
        </p:grpSpPr>
        <p:grpSp>
          <p:nvGrpSpPr>
            <p:cNvPr id="308" name="Grupo 39"/>
            <p:cNvGrpSpPr>
              <a:grpSpLocks/>
            </p:cNvGrpSpPr>
            <p:nvPr/>
          </p:nvGrpSpPr>
          <p:grpSpPr bwMode="auto">
            <a:xfrm>
              <a:off x="927868" y="1714488"/>
              <a:ext cx="1572430" cy="1285884"/>
              <a:chOff x="642116" y="4715678"/>
              <a:chExt cx="1572430" cy="1285884"/>
            </a:xfrm>
          </p:grpSpPr>
          <p:cxnSp>
            <p:nvCxnSpPr>
              <p:cNvPr id="331" name="Conector de seta reta 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2" name="Conector de seta reta 38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309" name="Object 32"/>
            <p:cNvGraphicFramePr>
              <a:graphicFrameLocks noChangeAspect="1"/>
            </p:cNvGraphicFramePr>
            <p:nvPr/>
          </p:nvGraphicFramePr>
          <p:xfrm>
            <a:off x="1568827" y="3032236"/>
            <a:ext cx="290512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3112" imgH="228501" progId="Equation.DSMT4">
                    <p:embed/>
                  </p:oleObj>
                </mc:Choice>
                <mc:Fallback>
                  <p:oleObj name="Equation" r:id="rId5" imgW="203112" imgH="228501" progId="Equation.DSMT4">
                    <p:embed/>
                    <p:pic>
                      <p:nvPicPr>
                        <p:cNvPr id="309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8827" y="3032236"/>
                          <a:ext cx="290512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" name="Object 33"/>
            <p:cNvGraphicFramePr>
              <a:graphicFrameLocks noChangeAspect="1"/>
            </p:cNvGraphicFramePr>
            <p:nvPr/>
          </p:nvGraphicFramePr>
          <p:xfrm>
            <a:off x="571472" y="2194712"/>
            <a:ext cx="309562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15806" imgH="228501" progId="Equation.DSMT4">
                    <p:embed/>
                  </p:oleObj>
                </mc:Choice>
                <mc:Fallback>
                  <p:oleObj name="Equation" r:id="rId7" imgW="215806" imgH="228501" progId="Equation.DSMT4">
                    <p:embed/>
                    <p:pic>
                      <p:nvPicPr>
                        <p:cNvPr id="31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472" y="2194712"/>
                          <a:ext cx="309562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" name="Elipse 43"/>
            <p:cNvSpPr>
              <a:spLocks noChangeArrowheads="1"/>
            </p:cNvSpPr>
            <p:nvPr/>
          </p:nvSpPr>
          <p:spPr bwMode="auto">
            <a:xfrm>
              <a:off x="1285852" y="249951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2" name="Elipse 44"/>
            <p:cNvSpPr>
              <a:spLocks noChangeArrowheads="1"/>
            </p:cNvSpPr>
            <p:nvPr/>
          </p:nvSpPr>
          <p:spPr bwMode="auto">
            <a:xfrm>
              <a:off x="1821356" y="257095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3" name="Elipse 45"/>
            <p:cNvSpPr>
              <a:spLocks noChangeArrowheads="1"/>
            </p:cNvSpPr>
            <p:nvPr/>
          </p:nvSpPr>
          <p:spPr bwMode="auto">
            <a:xfrm>
              <a:off x="1500166" y="257095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4" name="Elipse 46"/>
            <p:cNvSpPr>
              <a:spLocks noChangeArrowheads="1"/>
            </p:cNvSpPr>
            <p:nvPr/>
          </p:nvSpPr>
          <p:spPr bwMode="auto">
            <a:xfrm>
              <a:off x="1500166" y="2428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5" name="Elipse 47"/>
            <p:cNvSpPr>
              <a:spLocks noChangeArrowheads="1"/>
            </p:cNvSpPr>
            <p:nvPr/>
          </p:nvSpPr>
          <p:spPr bwMode="auto">
            <a:xfrm>
              <a:off x="1964232" y="249951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6" name="Elipse 48"/>
            <p:cNvSpPr>
              <a:spLocks noChangeArrowheads="1"/>
            </p:cNvSpPr>
            <p:nvPr/>
          </p:nvSpPr>
          <p:spPr bwMode="auto">
            <a:xfrm>
              <a:off x="1643042" y="249951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7" name="Elipse 49"/>
            <p:cNvSpPr>
              <a:spLocks noChangeArrowheads="1"/>
            </p:cNvSpPr>
            <p:nvPr/>
          </p:nvSpPr>
          <p:spPr bwMode="auto">
            <a:xfrm>
              <a:off x="1500166" y="2285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8" name="Elipse 50"/>
            <p:cNvSpPr>
              <a:spLocks noChangeArrowheads="1"/>
            </p:cNvSpPr>
            <p:nvPr/>
          </p:nvSpPr>
          <p:spPr bwMode="auto">
            <a:xfrm>
              <a:off x="1535604" y="2177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9" name="Elipse 51"/>
            <p:cNvSpPr>
              <a:spLocks noChangeArrowheads="1"/>
            </p:cNvSpPr>
            <p:nvPr/>
          </p:nvSpPr>
          <p:spPr bwMode="auto">
            <a:xfrm>
              <a:off x="1964232" y="235663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20" name="Elipse 52"/>
            <p:cNvSpPr>
              <a:spLocks noChangeArrowheads="1"/>
            </p:cNvSpPr>
            <p:nvPr/>
          </p:nvSpPr>
          <p:spPr bwMode="auto">
            <a:xfrm>
              <a:off x="1857356" y="2213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21" name="Elipse 53"/>
            <p:cNvSpPr>
              <a:spLocks noChangeArrowheads="1"/>
            </p:cNvSpPr>
            <p:nvPr/>
          </p:nvSpPr>
          <p:spPr bwMode="auto">
            <a:xfrm>
              <a:off x="2009756" y="2177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22" name="Elipse 54"/>
            <p:cNvSpPr>
              <a:spLocks noChangeArrowheads="1"/>
            </p:cNvSpPr>
            <p:nvPr/>
          </p:nvSpPr>
          <p:spPr bwMode="auto">
            <a:xfrm>
              <a:off x="2107108" y="253495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23" name="Elipse 55"/>
            <p:cNvSpPr>
              <a:spLocks noChangeArrowheads="1"/>
            </p:cNvSpPr>
            <p:nvPr/>
          </p:nvSpPr>
          <p:spPr bwMode="auto">
            <a:xfrm>
              <a:off x="1249852" y="2392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24" name="Elipse 56"/>
            <p:cNvSpPr>
              <a:spLocks noChangeArrowheads="1"/>
            </p:cNvSpPr>
            <p:nvPr/>
          </p:nvSpPr>
          <p:spPr bwMode="auto">
            <a:xfrm>
              <a:off x="1285852" y="2285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25" name="Elipse 57"/>
            <p:cNvSpPr>
              <a:spLocks noChangeArrowheads="1"/>
            </p:cNvSpPr>
            <p:nvPr/>
          </p:nvSpPr>
          <p:spPr bwMode="auto">
            <a:xfrm>
              <a:off x="2285984" y="233401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26" name="Elipse 59"/>
            <p:cNvSpPr>
              <a:spLocks noChangeArrowheads="1"/>
            </p:cNvSpPr>
            <p:nvPr/>
          </p:nvSpPr>
          <p:spPr bwMode="auto">
            <a:xfrm>
              <a:off x="2178546" y="2392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27" name="Elipse 60"/>
            <p:cNvSpPr>
              <a:spLocks noChangeArrowheads="1"/>
            </p:cNvSpPr>
            <p:nvPr/>
          </p:nvSpPr>
          <p:spPr bwMode="auto">
            <a:xfrm>
              <a:off x="1165276" y="242799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28" name="Elipse 61"/>
            <p:cNvSpPr>
              <a:spLocks noChangeArrowheads="1"/>
            </p:cNvSpPr>
            <p:nvPr/>
          </p:nvSpPr>
          <p:spPr bwMode="auto">
            <a:xfrm>
              <a:off x="1749918" y="2392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29" name="Elipse 62"/>
            <p:cNvSpPr>
              <a:spLocks noChangeArrowheads="1"/>
            </p:cNvSpPr>
            <p:nvPr/>
          </p:nvSpPr>
          <p:spPr bwMode="auto">
            <a:xfrm>
              <a:off x="1643042" y="232063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30" name="Elipse 63"/>
            <p:cNvSpPr>
              <a:spLocks noChangeArrowheads="1"/>
            </p:cNvSpPr>
            <p:nvPr/>
          </p:nvSpPr>
          <p:spPr bwMode="auto">
            <a:xfrm>
              <a:off x="1714480" y="2213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333" name="Text Box 91"/>
          <p:cNvSpPr txBox="1">
            <a:spLocks noChangeArrowheads="1"/>
          </p:cNvSpPr>
          <p:nvPr/>
        </p:nvSpPr>
        <p:spPr bwMode="auto">
          <a:xfrm>
            <a:off x="798513" y="2578199"/>
            <a:ext cx="585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0</a:t>
            </a:r>
          </a:p>
        </p:txBody>
      </p:sp>
      <p:grpSp>
        <p:nvGrpSpPr>
          <p:cNvPr id="334" name="Grupo 127"/>
          <p:cNvGrpSpPr>
            <a:grpSpLocks/>
          </p:cNvGrpSpPr>
          <p:nvPr/>
        </p:nvGrpSpPr>
        <p:grpSpPr bwMode="auto">
          <a:xfrm>
            <a:off x="5537200" y="2944911"/>
            <a:ext cx="1543050" cy="1643063"/>
            <a:chOff x="6143636" y="1714488"/>
            <a:chExt cx="1928826" cy="1643186"/>
          </a:xfrm>
        </p:grpSpPr>
        <p:grpSp>
          <p:nvGrpSpPr>
            <p:cNvPr id="335" name="Grupo 92"/>
            <p:cNvGrpSpPr>
              <a:grpSpLocks/>
            </p:cNvGrpSpPr>
            <p:nvPr/>
          </p:nvGrpSpPr>
          <p:grpSpPr bwMode="auto">
            <a:xfrm>
              <a:off x="6500032" y="1714488"/>
              <a:ext cx="1572430" cy="1285884"/>
              <a:chOff x="642116" y="4715678"/>
              <a:chExt cx="1572430" cy="1285884"/>
            </a:xfrm>
          </p:grpSpPr>
          <p:cxnSp>
            <p:nvCxnSpPr>
              <p:cNvPr id="358" name="Conector de seta reta 1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9" name="Conector de seta reta 116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336" name="Object 6"/>
            <p:cNvGraphicFramePr>
              <a:graphicFrameLocks noChangeAspect="1"/>
            </p:cNvGraphicFramePr>
            <p:nvPr/>
          </p:nvGraphicFramePr>
          <p:xfrm>
            <a:off x="7140991" y="3032236"/>
            <a:ext cx="290512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03112" imgH="228501" progId="Equation.DSMT4">
                    <p:embed/>
                  </p:oleObj>
                </mc:Choice>
                <mc:Fallback>
                  <p:oleObj name="Equation" r:id="rId9" imgW="203112" imgH="228501" progId="Equation.DSMT4">
                    <p:embed/>
                    <p:pic>
                      <p:nvPicPr>
                        <p:cNvPr id="33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0991" y="3032236"/>
                          <a:ext cx="290512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7" name="Object 7"/>
            <p:cNvGraphicFramePr>
              <a:graphicFrameLocks noChangeAspect="1"/>
            </p:cNvGraphicFramePr>
            <p:nvPr/>
          </p:nvGraphicFramePr>
          <p:xfrm>
            <a:off x="6143636" y="2194712"/>
            <a:ext cx="309562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806" imgH="228501" progId="Equation.DSMT4">
                    <p:embed/>
                  </p:oleObj>
                </mc:Choice>
                <mc:Fallback>
                  <p:oleObj name="Equation" r:id="rId10" imgW="215806" imgH="228501" progId="Equation.DSMT4">
                    <p:embed/>
                    <p:pic>
                      <p:nvPicPr>
                        <p:cNvPr id="33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3636" y="2194712"/>
                          <a:ext cx="309562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" name="Elipse 95"/>
            <p:cNvSpPr>
              <a:spLocks noChangeArrowheads="1"/>
            </p:cNvSpPr>
            <p:nvPr/>
          </p:nvSpPr>
          <p:spPr bwMode="auto">
            <a:xfrm>
              <a:off x="6858016" y="275005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39" name="Elipse 96"/>
            <p:cNvSpPr>
              <a:spLocks noChangeArrowheads="1"/>
            </p:cNvSpPr>
            <p:nvPr/>
          </p:nvSpPr>
          <p:spPr bwMode="auto">
            <a:xfrm>
              <a:off x="7010416" y="259778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0" name="Elipse 97"/>
            <p:cNvSpPr>
              <a:spLocks noChangeArrowheads="1"/>
            </p:cNvSpPr>
            <p:nvPr/>
          </p:nvSpPr>
          <p:spPr bwMode="auto">
            <a:xfrm>
              <a:off x="7072330" y="253527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1" name="Elipse 98"/>
            <p:cNvSpPr>
              <a:spLocks noChangeArrowheads="1"/>
            </p:cNvSpPr>
            <p:nvPr/>
          </p:nvSpPr>
          <p:spPr bwMode="auto">
            <a:xfrm>
              <a:off x="7090170" y="251790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2" name="Elipse 99"/>
            <p:cNvSpPr>
              <a:spLocks noChangeArrowheads="1"/>
            </p:cNvSpPr>
            <p:nvPr/>
          </p:nvSpPr>
          <p:spPr bwMode="auto">
            <a:xfrm>
              <a:off x="7224730" y="23834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3" name="Elipse 100"/>
            <p:cNvSpPr>
              <a:spLocks noChangeArrowheads="1"/>
            </p:cNvSpPr>
            <p:nvPr/>
          </p:nvSpPr>
          <p:spPr bwMode="auto">
            <a:xfrm>
              <a:off x="7179526" y="242854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4" name="Elipse 101"/>
            <p:cNvSpPr>
              <a:spLocks noChangeArrowheads="1"/>
            </p:cNvSpPr>
            <p:nvPr/>
          </p:nvSpPr>
          <p:spPr bwMode="auto">
            <a:xfrm>
              <a:off x="7125608" y="248238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5" name="Elipse 102"/>
            <p:cNvSpPr>
              <a:spLocks noChangeArrowheads="1"/>
            </p:cNvSpPr>
            <p:nvPr/>
          </p:nvSpPr>
          <p:spPr bwMode="auto">
            <a:xfrm>
              <a:off x="7268274" y="233871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6" name="Elipse 103"/>
            <p:cNvSpPr>
              <a:spLocks noChangeArrowheads="1"/>
            </p:cNvSpPr>
            <p:nvPr/>
          </p:nvSpPr>
          <p:spPr bwMode="auto">
            <a:xfrm>
              <a:off x="7420674" y="218779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7" name="Elipse 104"/>
            <p:cNvSpPr>
              <a:spLocks noChangeArrowheads="1"/>
            </p:cNvSpPr>
            <p:nvPr/>
          </p:nvSpPr>
          <p:spPr bwMode="auto">
            <a:xfrm>
              <a:off x="7429520" y="217808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8" name="Elipse 105"/>
            <p:cNvSpPr>
              <a:spLocks noChangeArrowheads="1"/>
            </p:cNvSpPr>
            <p:nvPr/>
          </p:nvSpPr>
          <p:spPr bwMode="auto">
            <a:xfrm>
              <a:off x="7595300" y="201362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9" name="Elipse 106"/>
            <p:cNvSpPr>
              <a:spLocks noChangeArrowheads="1"/>
            </p:cNvSpPr>
            <p:nvPr/>
          </p:nvSpPr>
          <p:spPr bwMode="auto">
            <a:xfrm>
              <a:off x="7497616" y="211102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50" name="Elipse 107"/>
            <p:cNvSpPr>
              <a:spLocks noChangeArrowheads="1"/>
            </p:cNvSpPr>
            <p:nvPr/>
          </p:nvSpPr>
          <p:spPr bwMode="auto">
            <a:xfrm>
              <a:off x="7358082" y="2249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51" name="Elipse 108"/>
            <p:cNvSpPr>
              <a:spLocks noChangeArrowheads="1"/>
            </p:cNvSpPr>
            <p:nvPr/>
          </p:nvSpPr>
          <p:spPr bwMode="auto">
            <a:xfrm>
              <a:off x="7371462" y="223661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52" name="Elipse 109"/>
            <p:cNvSpPr>
              <a:spLocks noChangeArrowheads="1"/>
            </p:cNvSpPr>
            <p:nvPr/>
          </p:nvSpPr>
          <p:spPr bwMode="auto">
            <a:xfrm>
              <a:off x="7679272" y="192880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53" name="Elipse 110"/>
            <p:cNvSpPr>
              <a:spLocks noChangeArrowheads="1"/>
            </p:cNvSpPr>
            <p:nvPr/>
          </p:nvSpPr>
          <p:spPr bwMode="auto">
            <a:xfrm>
              <a:off x="7572396" y="203512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54" name="Elipse 111"/>
            <p:cNvSpPr>
              <a:spLocks noChangeArrowheads="1"/>
            </p:cNvSpPr>
            <p:nvPr/>
          </p:nvSpPr>
          <p:spPr bwMode="auto">
            <a:xfrm>
              <a:off x="6893454" y="271342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55" name="Elipse 112"/>
            <p:cNvSpPr>
              <a:spLocks noChangeArrowheads="1"/>
            </p:cNvSpPr>
            <p:nvPr/>
          </p:nvSpPr>
          <p:spPr bwMode="auto">
            <a:xfrm>
              <a:off x="7322082" y="228503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56" name="Elipse 113"/>
            <p:cNvSpPr>
              <a:spLocks noChangeArrowheads="1"/>
            </p:cNvSpPr>
            <p:nvPr/>
          </p:nvSpPr>
          <p:spPr bwMode="auto">
            <a:xfrm>
              <a:off x="7210746" y="239645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57" name="Elipse 114"/>
            <p:cNvSpPr>
              <a:spLocks noChangeArrowheads="1"/>
            </p:cNvSpPr>
            <p:nvPr/>
          </p:nvSpPr>
          <p:spPr bwMode="auto">
            <a:xfrm>
              <a:off x="7286644" y="232143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cxnSp>
        <p:nvCxnSpPr>
          <p:cNvPr id="360" name="Conector reto 359"/>
          <p:cNvCxnSpPr>
            <a:cxnSpLocks noChangeShapeType="1"/>
          </p:cNvCxnSpPr>
          <p:nvPr/>
        </p:nvCxnSpPr>
        <p:spPr bwMode="auto">
          <a:xfrm rot="5400000" flipH="1" flipV="1">
            <a:off x="5940425" y="3198912"/>
            <a:ext cx="1000125" cy="8001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1" name="Text Box 91"/>
          <p:cNvSpPr txBox="1">
            <a:spLocks noChangeArrowheads="1"/>
          </p:cNvSpPr>
          <p:nvPr/>
        </p:nvSpPr>
        <p:spPr bwMode="auto">
          <a:xfrm>
            <a:off x="6148388" y="2578199"/>
            <a:ext cx="585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= 1</a:t>
            </a:r>
          </a:p>
        </p:txBody>
      </p:sp>
      <p:grpSp>
        <p:nvGrpSpPr>
          <p:cNvPr id="362" name="Grupo 126"/>
          <p:cNvGrpSpPr>
            <a:grpSpLocks/>
          </p:cNvGrpSpPr>
          <p:nvPr/>
        </p:nvGrpSpPr>
        <p:grpSpPr bwMode="auto">
          <a:xfrm>
            <a:off x="1892300" y="2944911"/>
            <a:ext cx="1543050" cy="1643063"/>
            <a:chOff x="3357554" y="1714488"/>
            <a:chExt cx="1928826" cy="1643186"/>
          </a:xfrm>
        </p:grpSpPr>
        <p:grpSp>
          <p:nvGrpSpPr>
            <p:cNvPr id="363" name="Grupo 66"/>
            <p:cNvGrpSpPr>
              <a:grpSpLocks/>
            </p:cNvGrpSpPr>
            <p:nvPr/>
          </p:nvGrpSpPr>
          <p:grpSpPr bwMode="auto">
            <a:xfrm>
              <a:off x="3713950" y="1714488"/>
              <a:ext cx="1572430" cy="1285884"/>
              <a:chOff x="642116" y="4715678"/>
              <a:chExt cx="1572430" cy="1285884"/>
            </a:xfrm>
          </p:grpSpPr>
          <p:cxnSp>
            <p:nvCxnSpPr>
              <p:cNvPr id="386" name="Conector de seta reta 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7" name="Conector de seta reta 90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364" name="Object 4"/>
            <p:cNvGraphicFramePr>
              <a:graphicFrameLocks noChangeAspect="1"/>
            </p:cNvGraphicFramePr>
            <p:nvPr/>
          </p:nvGraphicFramePr>
          <p:xfrm>
            <a:off x="4354909" y="3032236"/>
            <a:ext cx="290512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03112" imgH="228501" progId="Equation.DSMT4">
                    <p:embed/>
                  </p:oleObj>
                </mc:Choice>
                <mc:Fallback>
                  <p:oleObj name="Equation" r:id="rId11" imgW="203112" imgH="228501" progId="Equation.DSMT4">
                    <p:embed/>
                    <p:pic>
                      <p:nvPicPr>
                        <p:cNvPr id="36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4909" y="3032236"/>
                          <a:ext cx="290512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5" name="Object 5"/>
            <p:cNvGraphicFramePr>
              <a:graphicFrameLocks noChangeAspect="1"/>
            </p:cNvGraphicFramePr>
            <p:nvPr/>
          </p:nvGraphicFramePr>
          <p:xfrm>
            <a:off x="3357554" y="2194712"/>
            <a:ext cx="309562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15806" imgH="228501" progId="Equation.DSMT4">
                    <p:embed/>
                  </p:oleObj>
                </mc:Choice>
                <mc:Fallback>
                  <p:oleObj name="Equation" r:id="rId12" imgW="215806" imgH="228501" progId="Equation.DSMT4">
                    <p:embed/>
                    <p:pic>
                      <p:nvPicPr>
                        <p:cNvPr id="36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7554" y="2194712"/>
                          <a:ext cx="309562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6" name="Elipse 69"/>
            <p:cNvSpPr>
              <a:spLocks noChangeArrowheads="1"/>
            </p:cNvSpPr>
            <p:nvPr/>
          </p:nvSpPr>
          <p:spPr bwMode="auto">
            <a:xfrm>
              <a:off x="4071934" y="253495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67" name="Elipse 70"/>
            <p:cNvSpPr>
              <a:spLocks noChangeArrowheads="1"/>
            </p:cNvSpPr>
            <p:nvPr/>
          </p:nvSpPr>
          <p:spPr bwMode="auto">
            <a:xfrm>
              <a:off x="4224334" y="264238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68" name="Elipse 71"/>
            <p:cNvSpPr>
              <a:spLocks noChangeArrowheads="1"/>
            </p:cNvSpPr>
            <p:nvPr/>
          </p:nvSpPr>
          <p:spPr bwMode="auto">
            <a:xfrm>
              <a:off x="4286248" y="257095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69" name="Elipse 72"/>
            <p:cNvSpPr>
              <a:spLocks noChangeArrowheads="1"/>
            </p:cNvSpPr>
            <p:nvPr/>
          </p:nvSpPr>
          <p:spPr bwMode="auto">
            <a:xfrm>
              <a:off x="4286248" y="2428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70" name="Elipse 73"/>
            <p:cNvSpPr>
              <a:spLocks noChangeArrowheads="1"/>
            </p:cNvSpPr>
            <p:nvPr/>
          </p:nvSpPr>
          <p:spPr bwMode="auto">
            <a:xfrm>
              <a:off x="4438648" y="2428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71" name="Elipse 74"/>
            <p:cNvSpPr>
              <a:spLocks noChangeArrowheads="1"/>
            </p:cNvSpPr>
            <p:nvPr/>
          </p:nvSpPr>
          <p:spPr bwMode="auto">
            <a:xfrm>
              <a:off x="4429124" y="249951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72" name="Elipse 75"/>
            <p:cNvSpPr>
              <a:spLocks noChangeArrowheads="1"/>
            </p:cNvSpPr>
            <p:nvPr/>
          </p:nvSpPr>
          <p:spPr bwMode="auto">
            <a:xfrm>
              <a:off x="4286248" y="2285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73" name="Elipse 76"/>
            <p:cNvSpPr>
              <a:spLocks noChangeArrowheads="1"/>
            </p:cNvSpPr>
            <p:nvPr/>
          </p:nvSpPr>
          <p:spPr bwMode="auto">
            <a:xfrm>
              <a:off x="4482192" y="2285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74" name="Elipse 77"/>
            <p:cNvSpPr>
              <a:spLocks noChangeArrowheads="1"/>
            </p:cNvSpPr>
            <p:nvPr/>
          </p:nvSpPr>
          <p:spPr bwMode="auto">
            <a:xfrm>
              <a:off x="4634592" y="235663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75" name="Elipse 78"/>
            <p:cNvSpPr>
              <a:spLocks noChangeArrowheads="1"/>
            </p:cNvSpPr>
            <p:nvPr/>
          </p:nvSpPr>
          <p:spPr bwMode="auto">
            <a:xfrm>
              <a:off x="4643438" y="2213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76" name="Elipse 79"/>
            <p:cNvSpPr>
              <a:spLocks noChangeArrowheads="1"/>
            </p:cNvSpPr>
            <p:nvPr/>
          </p:nvSpPr>
          <p:spPr bwMode="auto">
            <a:xfrm>
              <a:off x="4795838" y="2177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77" name="Elipse 80"/>
            <p:cNvSpPr>
              <a:spLocks noChangeArrowheads="1"/>
            </p:cNvSpPr>
            <p:nvPr/>
          </p:nvSpPr>
          <p:spPr bwMode="auto">
            <a:xfrm>
              <a:off x="4711534" y="207088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78" name="Elipse 81"/>
            <p:cNvSpPr>
              <a:spLocks noChangeArrowheads="1"/>
            </p:cNvSpPr>
            <p:nvPr/>
          </p:nvSpPr>
          <p:spPr bwMode="auto">
            <a:xfrm>
              <a:off x="4572000" y="2249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79" name="Elipse 82"/>
            <p:cNvSpPr>
              <a:spLocks noChangeArrowheads="1"/>
            </p:cNvSpPr>
            <p:nvPr/>
          </p:nvSpPr>
          <p:spPr bwMode="auto">
            <a:xfrm>
              <a:off x="4572000" y="207088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80" name="Elipse 83"/>
            <p:cNvSpPr>
              <a:spLocks noChangeArrowheads="1"/>
            </p:cNvSpPr>
            <p:nvPr/>
          </p:nvSpPr>
          <p:spPr bwMode="auto">
            <a:xfrm>
              <a:off x="4893190" y="203488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81" name="Elipse 84"/>
            <p:cNvSpPr>
              <a:spLocks noChangeArrowheads="1"/>
            </p:cNvSpPr>
            <p:nvPr/>
          </p:nvSpPr>
          <p:spPr bwMode="auto">
            <a:xfrm>
              <a:off x="4786314" y="199944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82" name="Elipse 85"/>
            <p:cNvSpPr>
              <a:spLocks noChangeArrowheads="1"/>
            </p:cNvSpPr>
            <p:nvPr/>
          </p:nvSpPr>
          <p:spPr bwMode="auto">
            <a:xfrm>
              <a:off x="4107372" y="260638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83" name="Elipse 86"/>
            <p:cNvSpPr>
              <a:spLocks noChangeArrowheads="1"/>
            </p:cNvSpPr>
            <p:nvPr/>
          </p:nvSpPr>
          <p:spPr bwMode="auto">
            <a:xfrm>
              <a:off x="4536000" y="2392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84" name="Elipse 87"/>
            <p:cNvSpPr>
              <a:spLocks noChangeArrowheads="1"/>
            </p:cNvSpPr>
            <p:nvPr/>
          </p:nvSpPr>
          <p:spPr bwMode="auto">
            <a:xfrm>
              <a:off x="4429124" y="232063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85" name="Elipse 88"/>
            <p:cNvSpPr>
              <a:spLocks noChangeArrowheads="1"/>
            </p:cNvSpPr>
            <p:nvPr/>
          </p:nvSpPr>
          <p:spPr bwMode="auto">
            <a:xfrm>
              <a:off x="4500562" y="2213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cxnSp>
        <p:nvCxnSpPr>
          <p:cNvPr id="388" name="Conector reto 387"/>
          <p:cNvCxnSpPr>
            <a:cxnSpLocks noChangeShapeType="1"/>
          </p:cNvCxnSpPr>
          <p:nvPr/>
        </p:nvCxnSpPr>
        <p:spPr bwMode="auto">
          <a:xfrm flipV="1">
            <a:off x="2393950" y="3149699"/>
            <a:ext cx="800100" cy="84931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" name="Text Box 91"/>
          <p:cNvSpPr txBox="1">
            <a:spLocks noChangeArrowheads="1"/>
          </p:cNvSpPr>
          <p:nvPr/>
        </p:nvSpPr>
        <p:spPr bwMode="auto">
          <a:xfrm>
            <a:off x="2349500" y="2578199"/>
            <a:ext cx="1014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cs typeface="Times New Roman" charset="0"/>
              </a:rPr>
              <a:t>0 &lt;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&lt; 1</a:t>
            </a:r>
          </a:p>
        </p:txBody>
      </p:sp>
      <p:grpSp>
        <p:nvGrpSpPr>
          <p:cNvPr id="390" name="Grupo 218"/>
          <p:cNvGrpSpPr>
            <a:grpSpLocks/>
          </p:cNvGrpSpPr>
          <p:nvPr/>
        </p:nvGrpSpPr>
        <p:grpSpPr bwMode="auto">
          <a:xfrm>
            <a:off x="7358063" y="2944911"/>
            <a:ext cx="1543050" cy="1643063"/>
            <a:chOff x="7358082" y="1714490"/>
            <a:chExt cx="1543061" cy="1643186"/>
          </a:xfrm>
        </p:grpSpPr>
        <p:grpSp>
          <p:nvGrpSpPr>
            <p:cNvPr id="391" name="Grupo 92"/>
            <p:cNvGrpSpPr>
              <a:grpSpLocks/>
            </p:cNvGrpSpPr>
            <p:nvPr/>
          </p:nvGrpSpPr>
          <p:grpSpPr bwMode="auto">
            <a:xfrm>
              <a:off x="7643199" y="1714490"/>
              <a:ext cx="1257944" cy="1285884"/>
              <a:chOff x="642116" y="4715678"/>
              <a:chExt cx="1572430" cy="1285884"/>
            </a:xfrm>
          </p:grpSpPr>
          <p:cxnSp>
            <p:nvCxnSpPr>
              <p:cNvPr id="415" name="Conector de seta reta 18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6" name="Conector de seta reta 181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392" name="Object 11"/>
            <p:cNvGraphicFramePr>
              <a:graphicFrameLocks noChangeAspect="1"/>
            </p:cNvGraphicFramePr>
            <p:nvPr/>
          </p:nvGraphicFramePr>
          <p:xfrm>
            <a:off x="8155966" y="3032238"/>
            <a:ext cx="232410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03112" imgH="228501" progId="Equation.DSMT4">
                    <p:embed/>
                  </p:oleObj>
                </mc:Choice>
                <mc:Fallback>
                  <p:oleObj name="Equation" r:id="rId13" imgW="203112" imgH="228501" progId="Equation.DSMT4">
                    <p:embed/>
                    <p:pic>
                      <p:nvPicPr>
                        <p:cNvPr id="39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5966" y="3032238"/>
                          <a:ext cx="232410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3" name="Object 12"/>
            <p:cNvGraphicFramePr>
              <a:graphicFrameLocks noChangeAspect="1"/>
            </p:cNvGraphicFramePr>
            <p:nvPr/>
          </p:nvGraphicFramePr>
          <p:xfrm>
            <a:off x="7358082" y="2194714"/>
            <a:ext cx="247650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15806" imgH="228501" progId="Equation.DSMT4">
                    <p:embed/>
                  </p:oleObj>
                </mc:Choice>
                <mc:Fallback>
                  <p:oleObj name="Equation" r:id="rId14" imgW="215806" imgH="228501" progId="Equation.DSMT4">
                    <p:embed/>
                    <p:pic>
                      <p:nvPicPr>
                        <p:cNvPr id="39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8082" y="2194714"/>
                          <a:ext cx="247650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4" name="Grupo 216"/>
            <p:cNvGrpSpPr>
              <a:grpSpLocks/>
            </p:cNvGrpSpPr>
            <p:nvPr/>
          </p:nvGrpSpPr>
          <p:grpSpPr bwMode="auto">
            <a:xfrm flipH="1">
              <a:off x="7929586" y="1928804"/>
              <a:ext cx="685805" cy="857256"/>
              <a:chOff x="6858016" y="5000524"/>
              <a:chExt cx="857256" cy="857256"/>
            </a:xfrm>
          </p:grpSpPr>
          <p:sp>
            <p:nvSpPr>
              <p:cNvPr id="395" name="Elipse 160"/>
              <p:cNvSpPr>
                <a:spLocks noChangeArrowheads="1"/>
              </p:cNvSpPr>
              <p:nvPr/>
            </p:nvSpPr>
            <p:spPr bwMode="auto">
              <a:xfrm>
                <a:off x="6858016" y="582178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6" name="Elipse 161"/>
              <p:cNvSpPr>
                <a:spLocks noChangeArrowheads="1"/>
              </p:cNvSpPr>
              <p:nvPr/>
            </p:nvSpPr>
            <p:spPr bwMode="auto">
              <a:xfrm>
                <a:off x="7010416" y="566951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7" name="Elipse 162"/>
              <p:cNvSpPr>
                <a:spLocks noChangeArrowheads="1"/>
              </p:cNvSpPr>
              <p:nvPr/>
            </p:nvSpPr>
            <p:spPr bwMode="auto">
              <a:xfrm>
                <a:off x="7072330" y="560699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8" name="Elipse 163"/>
              <p:cNvSpPr>
                <a:spLocks noChangeArrowheads="1"/>
              </p:cNvSpPr>
              <p:nvPr/>
            </p:nvSpPr>
            <p:spPr bwMode="auto">
              <a:xfrm>
                <a:off x="7090170" y="558962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9" name="Elipse 164"/>
              <p:cNvSpPr>
                <a:spLocks noChangeArrowheads="1"/>
              </p:cNvSpPr>
              <p:nvPr/>
            </p:nvSpPr>
            <p:spPr bwMode="auto">
              <a:xfrm>
                <a:off x="7224730" y="545519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0" name="Elipse 165"/>
              <p:cNvSpPr>
                <a:spLocks noChangeArrowheads="1"/>
              </p:cNvSpPr>
              <p:nvPr/>
            </p:nvSpPr>
            <p:spPr bwMode="auto">
              <a:xfrm>
                <a:off x="7179526" y="550027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1" name="Elipse 166"/>
              <p:cNvSpPr>
                <a:spLocks noChangeArrowheads="1"/>
              </p:cNvSpPr>
              <p:nvPr/>
            </p:nvSpPr>
            <p:spPr bwMode="auto">
              <a:xfrm>
                <a:off x="7125608" y="555411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2" name="Elipse 167"/>
              <p:cNvSpPr>
                <a:spLocks noChangeArrowheads="1"/>
              </p:cNvSpPr>
              <p:nvPr/>
            </p:nvSpPr>
            <p:spPr bwMode="auto">
              <a:xfrm>
                <a:off x="7268274" y="541044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3" name="Elipse 168"/>
              <p:cNvSpPr>
                <a:spLocks noChangeArrowheads="1"/>
              </p:cNvSpPr>
              <p:nvPr/>
            </p:nvSpPr>
            <p:spPr bwMode="auto">
              <a:xfrm>
                <a:off x="7420674" y="525951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4" name="Elipse 169"/>
              <p:cNvSpPr>
                <a:spLocks noChangeArrowheads="1"/>
              </p:cNvSpPr>
              <p:nvPr/>
            </p:nvSpPr>
            <p:spPr bwMode="auto">
              <a:xfrm>
                <a:off x="7429520" y="524980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5" name="Elipse 170"/>
              <p:cNvSpPr>
                <a:spLocks noChangeArrowheads="1"/>
              </p:cNvSpPr>
              <p:nvPr/>
            </p:nvSpPr>
            <p:spPr bwMode="auto">
              <a:xfrm>
                <a:off x="7595300" y="508534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6" name="Elipse 171"/>
              <p:cNvSpPr>
                <a:spLocks noChangeArrowheads="1"/>
              </p:cNvSpPr>
              <p:nvPr/>
            </p:nvSpPr>
            <p:spPr bwMode="auto">
              <a:xfrm>
                <a:off x="7497616" y="518274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7" name="Elipse 172"/>
              <p:cNvSpPr>
                <a:spLocks noChangeArrowheads="1"/>
              </p:cNvSpPr>
              <p:nvPr/>
            </p:nvSpPr>
            <p:spPr bwMode="auto">
              <a:xfrm>
                <a:off x="7358082" y="532092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8" name="Elipse 173"/>
              <p:cNvSpPr>
                <a:spLocks noChangeArrowheads="1"/>
              </p:cNvSpPr>
              <p:nvPr/>
            </p:nvSpPr>
            <p:spPr bwMode="auto">
              <a:xfrm>
                <a:off x="7371462" y="530833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9" name="Elipse 174"/>
              <p:cNvSpPr>
                <a:spLocks noChangeArrowheads="1"/>
              </p:cNvSpPr>
              <p:nvPr/>
            </p:nvSpPr>
            <p:spPr bwMode="auto">
              <a:xfrm>
                <a:off x="7679272" y="500052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0" name="Elipse 175"/>
              <p:cNvSpPr>
                <a:spLocks noChangeArrowheads="1"/>
              </p:cNvSpPr>
              <p:nvPr/>
            </p:nvSpPr>
            <p:spPr bwMode="auto">
              <a:xfrm>
                <a:off x="7572396" y="510684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1" name="Elipse 176"/>
              <p:cNvSpPr>
                <a:spLocks noChangeArrowheads="1"/>
              </p:cNvSpPr>
              <p:nvPr/>
            </p:nvSpPr>
            <p:spPr bwMode="auto">
              <a:xfrm>
                <a:off x="6893454" y="57851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2" name="Elipse 177"/>
              <p:cNvSpPr>
                <a:spLocks noChangeArrowheads="1"/>
              </p:cNvSpPr>
              <p:nvPr/>
            </p:nvSpPr>
            <p:spPr bwMode="auto">
              <a:xfrm>
                <a:off x="7322082" y="535675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3" name="Elipse 178"/>
              <p:cNvSpPr>
                <a:spLocks noChangeArrowheads="1"/>
              </p:cNvSpPr>
              <p:nvPr/>
            </p:nvSpPr>
            <p:spPr bwMode="auto">
              <a:xfrm>
                <a:off x="7210746" y="546817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4" name="Elipse 179"/>
              <p:cNvSpPr>
                <a:spLocks noChangeArrowheads="1"/>
              </p:cNvSpPr>
              <p:nvPr/>
            </p:nvSpPr>
            <p:spPr bwMode="auto">
              <a:xfrm>
                <a:off x="7286644" y="539315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cxnSp>
        <p:nvCxnSpPr>
          <p:cNvPr id="417" name="Conector reto 416"/>
          <p:cNvCxnSpPr>
            <a:cxnSpLocks noChangeShapeType="1"/>
          </p:cNvCxnSpPr>
          <p:nvPr/>
        </p:nvCxnSpPr>
        <p:spPr bwMode="auto">
          <a:xfrm rot="16200000" flipV="1">
            <a:off x="7777162" y="3198912"/>
            <a:ext cx="1000125" cy="8001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8" name="Text Box 91"/>
          <p:cNvSpPr txBox="1">
            <a:spLocks noChangeArrowheads="1"/>
          </p:cNvSpPr>
          <p:nvPr/>
        </p:nvSpPr>
        <p:spPr bwMode="auto">
          <a:xfrm>
            <a:off x="8024813" y="2578199"/>
            <a:ext cx="65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-1</a:t>
            </a:r>
          </a:p>
        </p:txBody>
      </p:sp>
      <p:grpSp>
        <p:nvGrpSpPr>
          <p:cNvPr id="419" name="Grupo 217"/>
          <p:cNvGrpSpPr>
            <a:grpSpLocks/>
          </p:cNvGrpSpPr>
          <p:nvPr/>
        </p:nvGrpSpPr>
        <p:grpSpPr bwMode="auto">
          <a:xfrm>
            <a:off x="3714750" y="2944911"/>
            <a:ext cx="1543050" cy="1643063"/>
            <a:chOff x="3714745" y="1714490"/>
            <a:chExt cx="1543061" cy="1643186"/>
          </a:xfrm>
        </p:grpSpPr>
        <p:grpSp>
          <p:nvGrpSpPr>
            <p:cNvPr id="420" name="Grupo 66"/>
            <p:cNvGrpSpPr>
              <a:grpSpLocks/>
            </p:cNvGrpSpPr>
            <p:nvPr/>
          </p:nvGrpSpPr>
          <p:grpSpPr bwMode="auto">
            <a:xfrm>
              <a:off x="3999862" y="1714490"/>
              <a:ext cx="1257944" cy="1285884"/>
              <a:chOff x="642116" y="4715678"/>
              <a:chExt cx="1572430" cy="1285884"/>
            </a:xfrm>
          </p:grpSpPr>
          <p:cxnSp>
            <p:nvCxnSpPr>
              <p:cNvPr id="444" name="Conector de seta reta 20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5" name="Conector de seta reta 208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421" name="Object 13"/>
            <p:cNvGraphicFramePr>
              <a:graphicFrameLocks noChangeAspect="1"/>
            </p:cNvGraphicFramePr>
            <p:nvPr/>
          </p:nvGraphicFramePr>
          <p:xfrm>
            <a:off x="4512629" y="3032238"/>
            <a:ext cx="232410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3112" imgH="228501" progId="Equation.DSMT4">
                    <p:embed/>
                  </p:oleObj>
                </mc:Choice>
                <mc:Fallback>
                  <p:oleObj name="Equation" r:id="rId15" imgW="203112" imgH="228501" progId="Equation.DSMT4">
                    <p:embed/>
                    <p:pic>
                      <p:nvPicPr>
                        <p:cNvPr id="421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629" y="3032238"/>
                          <a:ext cx="232410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" name="Object 14"/>
            <p:cNvGraphicFramePr>
              <a:graphicFrameLocks noChangeAspect="1"/>
            </p:cNvGraphicFramePr>
            <p:nvPr/>
          </p:nvGraphicFramePr>
          <p:xfrm>
            <a:off x="3714745" y="2194714"/>
            <a:ext cx="247650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15806" imgH="228501" progId="Equation.DSMT4">
                    <p:embed/>
                  </p:oleObj>
                </mc:Choice>
                <mc:Fallback>
                  <p:oleObj name="Equation" r:id="rId16" imgW="215806" imgH="228501" progId="Equation.DSMT4">
                    <p:embed/>
                    <p:pic>
                      <p:nvPicPr>
                        <p:cNvPr id="422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45" y="2194714"/>
                          <a:ext cx="247650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3" name="Grupo 215"/>
            <p:cNvGrpSpPr>
              <a:grpSpLocks/>
            </p:cNvGrpSpPr>
            <p:nvPr/>
          </p:nvGrpSpPr>
          <p:grpSpPr bwMode="auto">
            <a:xfrm flipH="1">
              <a:off x="4286249" y="1999448"/>
              <a:ext cx="685805" cy="678942"/>
              <a:chOff x="4071934" y="5071168"/>
              <a:chExt cx="857256" cy="678942"/>
            </a:xfrm>
          </p:grpSpPr>
          <p:sp>
            <p:nvSpPr>
              <p:cNvPr id="424" name="Elipse 187"/>
              <p:cNvSpPr>
                <a:spLocks noChangeArrowheads="1"/>
              </p:cNvSpPr>
              <p:nvPr/>
            </p:nvSpPr>
            <p:spPr bwMode="auto">
              <a:xfrm>
                <a:off x="4071934" y="560667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5" name="Elipse 188"/>
              <p:cNvSpPr>
                <a:spLocks noChangeArrowheads="1"/>
              </p:cNvSpPr>
              <p:nvPr/>
            </p:nvSpPr>
            <p:spPr bwMode="auto">
              <a:xfrm>
                <a:off x="4224334" y="571411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6" name="Elipse 189"/>
              <p:cNvSpPr>
                <a:spLocks noChangeArrowheads="1"/>
              </p:cNvSpPr>
              <p:nvPr/>
            </p:nvSpPr>
            <p:spPr bwMode="auto">
              <a:xfrm>
                <a:off x="4286248" y="564267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7" name="Elipse 190"/>
              <p:cNvSpPr>
                <a:spLocks noChangeArrowheads="1"/>
              </p:cNvSpPr>
              <p:nvPr/>
            </p:nvSpPr>
            <p:spPr bwMode="auto">
              <a:xfrm>
                <a:off x="4286248" y="549979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8" name="Elipse 191"/>
              <p:cNvSpPr>
                <a:spLocks noChangeArrowheads="1"/>
              </p:cNvSpPr>
              <p:nvPr/>
            </p:nvSpPr>
            <p:spPr bwMode="auto">
              <a:xfrm>
                <a:off x="4438648" y="549979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9" name="Elipse 192"/>
              <p:cNvSpPr>
                <a:spLocks noChangeArrowheads="1"/>
              </p:cNvSpPr>
              <p:nvPr/>
            </p:nvSpPr>
            <p:spPr bwMode="auto">
              <a:xfrm>
                <a:off x="4429124" y="557123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0" name="Elipse 193"/>
              <p:cNvSpPr>
                <a:spLocks noChangeArrowheads="1"/>
              </p:cNvSpPr>
              <p:nvPr/>
            </p:nvSpPr>
            <p:spPr bwMode="auto">
              <a:xfrm>
                <a:off x="4286248" y="535692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1" name="Elipse 194"/>
              <p:cNvSpPr>
                <a:spLocks noChangeArrowheads="1"/>
              </p:cNvSpPr>
              <p:nvPr/>
            </p:nvSpPr>
            <p:spPr bwMode="auto">
              <a:xfrm>
                <a:off x="4482192" y="535692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2" name="Elipse 195"/>
              <p:cNvSpPr>
                <a:spLocks noChangeArrowheads="1"/>
              </p:cNvSpPr>
              <p:nvPr/>
            </p:nvSpPr>
            <p:spPr bwMode="auto">
              <a:xfrm>
                <a:off x="4634592" y="542835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3" name="Elipse 196"/>
              <p:cNvSpPr>
                <a:spLocks noChangeArrowheads="1"/>
              </p:cNvSpPr>
              <p:nvPr/>
            </p:nvSpPr>
            <p:spPr bwMode="auto">
              <a:xfrm>
                <a:off x="4643438" y="528548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4" name="Elipse 197"/>
              <p:cNvSpPr>
                <a:spLocks noChangeArrowheads="1"/>
              </p:cNvSpPr>
              <p:nvPr/>
            </p:nvSpPr>
            <p:spPr bwMode="auto">
              <a:xfrm>
                <a:off x="4795838" y="524948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5" name="Elipse 198"/>
              <p:cNvSpPr>
                <a:spLocks noChangeArrowheads="1"/>
              </p:cNvSpPr>
              <p:nvPr/>
            </p:nvSpPr>
            <p:spPr bwMode="auto">
              <a:xfrm>
                <a:off x="4711534" y="514260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6" name="Elipse 199"/>
              <p:cNvSpPr>
                <a:spLocks noChangeArrowheads="1"/>
              </p:cNvSpPr>
              <p:nvPr/>
            </p:nvSpPr>
            <p:spPr bwMode="auto">
              <a:xfrm>
                <a:off x="4572000" y="532092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7" name="Elipse 200"/>
              <p:cNvSpPr>
                <a:spLocks noChangeArrowheads="1"/>
              </p:cNvSpPr>
              <p:nvPr/>
            </p:nvSpPr>
            <p:spPr bwMode="auto">
              <a:xfrm>
                <a:off x="4572000" y="514260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8" name="Elipse 201"/>
              <p:cNvSpPr>
                <a:spLocks noChangeArrowheads="1"/>
              </p:cNvSpPr>
              <p:nvPr/>
            </p:nvSpPr>
            <p:spPr bwMode="auto">
              <a:xfrm>
                <a:off x="4893190" y="510660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9" name="Elipse 202"/>
              <p:cNvSpPr>
                <a:spLocks noChangeArrowheads="1"/>
              </p:cNvSpPr>
              <p:nvPr/>
            </p:nvSpPr>
            <p:spPr bwMode="auto">
              <a:xfrm>
                <a:off x="4786314" y="507116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0" name="Elipse 203"/>
              <p:cNvSpPr>
                <a:spLocks noChangeArrowheads="1"/>
              </p:cNvSpPr>
              <p:nvPr/>
            </p:nvSpPr>
            <p:spPr bwMode="auto">
              <a:xfrm>
                <a:off x="4107372" y="567811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1" name="Elipse 204"/>
              <p:cNvSpPr>
                <a:spLocks noChangeArrowheads="1"/>
              </p:cNvSpPr>
              <p:nvPr/>
            </p:nvSpPr>
            <p:spPr bwMode="auto">
              <a:xfrm>
                <a:off x="4536000" y="546379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2" name="Elipse 205"/>
              <p:cNvSpPr>
                <a:spLocks noChangeArrowheads="1"/>
              </p:cNvSpPr>
              <p:nvPr/>
            </p:nvSpPr>
            <p:spPr bwMode="auto">
              <a:xfrm>
                <a:off x="4429124" y="539235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3" name="Elipse 206"/>
              <p:cNvSpPr>
                <a:spLocks noChangeArrowheads="1"/>
              </p:cNvSpPr>
              <p:nvPr/>
            </p:nvSpPr>
            <p:spPr bwMode="auto">
              <a:xfrm>
                <a:off x="4500562" y="528548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cxnSp>
        <p:nvCxnSpPr>
          <p:cNvPr id="446" name="Conector reto 445"/>
          <p:cNvCxnSpPr>
            <a:cxnSpLocks noChangeShapeType="1"/>
          </p:cNvCxnSpPr>
          <p:nvPr/>
        </p:nvCxnSpPr>
        <p:spPr bwMode="auto">
          <a:xfrm flipH="1" flipV="1">
            <a:off x="4214813" y="3149699"/>
            <a:ext cx="801687" cy="84931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7" name="Text Box 91"/>
          <p:cNvSpPr txBox="1">
            <a:spLocks noChangeArrowheads="1"/>
          </p:cNvSpPr>
          <p:nvPr/>
        </p:nvSpPr>
        <p:spPr bwMode="auto">
          <a:xfrm>
            <a:off x="4156075" y="2578199"/>
            <a:ext cx="1065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cs typeface="Times New Roman" charset="0"/>
              </a:rPr>
              <a:t>-1 &lt;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&lt; 0</a:t>
            </a:r>
          </a:p>
        </p:txBody>
      </p:sp>
      <p:grpSp>
        <p:nvGrpSpPr>
          <p:cNvPr id="448" name="Grupo 447"/>
          <p:cNvGrpSpPr/>
          <p:nvPr/>
        </p:nvGrpSpPr>
        <p:grpSpPr>
          <a:xfrm>
            <a:off x="400163" y="3365131"/>
            <a:ext cx="4964025" cy="500063"/>
            <a:chOff x="400163" y="2134720"/>
            <a:chExt cx="4964025" cy="500063"/>
          </a:xfrm>
        </p:grpSpPr>
        <p:sp>
          <p:nvSpPr>
            <p:cNvPr id="449" name="Elipse 72"/>
            <p:cNvSpPr>
              <a:spLocks noChangeArrowheads="1"/>
            </p:cNvSpPr>
            <p:nvPr/>
          </p:nvSpPr>
          <p:spPr bwMode="auto">
            <a:xfrm rot="18997192">
              <a:off x="2100301" y="2153519"/>
              <a:ext cx="1428751" cy="38359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50" name="Elipse 72"/>
            <p:cNvSpPr>
              <a:spLocks noChangeArrowheads="1"/>
            </p:cNvSpPr>
            <p:nvPr/>
          </p:nvSpPr>
          <p:spPr bwMode="auto">
            <a:xfrm rot="2602808" flipH="1">
              <a:off x="3935437" y="2177430"/>
              <a:ext cx="1428751" cy="36681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51" name="Elipse 72"/>
            <p:cNvSpPr>
              <a:spLocks noChangeArrowheads="1"/>
            </p:cNvSpPr>
            <p:nvPr/>
          </p:nvSpPr>
          <p:spPr bwMode="auto">
            <a:xfrm>
              <a:off x="400163" y="2134720"/>
              <a:ext cx="1214326" cy="50006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12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306" grpId="0" animBg="1"/>
      <p:bldP spid="333" grpId="0"/>
      <p:bldP spid="361" grpId="0"/>
      <p:bldP spid="389" grpId="0"/>
      <p:bldP spid="418" grpId="0"/>
      <p:bldP spid="4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Aplicações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BA7F7-6662-4B99-8268-4136CCBE7589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5600" y="1268760"/>
            <a:ext cx="85725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Diminuição da dimensionalidade do problema</a:t>
            </a:r>
          </a:p>
          <a:p>
            <a:pPr marL="719138" indent="-360363">
              <a:defRPr/>
            </a:pPr>
            <a:r>
              <a:rPr lang="pt-BR" dirty="0">
                <a:latin typeface="Tahoma" panose="020B0604030504040204" pitchFamily="34" charset="0"/>
              </a:rPr>
              <a:t>Ao invés de se trabalhar com 50 dimensões, escolhem-se as primeiras componentes que guardam a maior parte da informação total</a:t>
            </a:r>
          </a:p>
          <a:p>
            <a:pPr marL="714375" indent="-385763">
              <a:defRPr/>
            </a:pPr>
            <a:r>
              <a:rPr lang="pt-BR" dirty="0">
                <a:latin typeface="Tahoma" panose="020B0604030504040204" pitchFamily="34" charset="0"/>
              </a:rPr>
              <a:t>Isso melhora o desempenho de classificadores que se baseiam em inversões de matrizes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Visualização de Dados</a:t>
            </a:r>
          </a:p>
          <a:p>
            <a:pPr marL="719138" indent="-358775">
              <a:defRPr/>
            </a:pPr>
            <a:r>
              <a:rPr lang="pt-BR" dirty="0">
                <a:latin typeface="Tahoma" panose="020B0604030504040204" pitchFamily="34" charset="0"/>
              </a:rPr>
              <a:t>A informação contida numa imagem </a:t>
            </a:r>
            <a:r>
              <a:rPr lang="pt-BR" dirty="0" err="1">
                <a:latin typeface="Tahoma" panose="020B0604030504040204" pitchFamily="34" charset="0"/>
              </a:rPr>
              <a:t>hiperespectral</a:t>
            </a:r>
            <a:r>
              <a:rPr lang="pt-BR" dirty="0">
                <a:latin typeface="Tahoma" panose="020B0604030504040204" pitchFamily="34" charset="0"/>
              </a:rPr>
              <a:t> pode ser visualizada usando-se as 3 primeiras componentes numa composição colorida RGB (</a:t>
            </a:r>
            <a:r>
              <a:rPr lang="pt-BR" dirty="0" err="1">
                <a:latin typeface="Tahoma" panose="020B0604030504040204" pitchFamily="34" charset="0"/>
              </a:rPr>
              <a:t>obs</a:t>
            </a:r>
            <a:r>
              <a:rPr lang="pt-BR" dirty="0">
                <a:latin typeface="Tahoma" panose="020B0604030504040204" pitchFamily="34" charset="0"/>
              </a:rPr>
              <a:t>: as cores podem ser de difícil interpretação)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Detecção de Mudanças</a:t>
            </a:r>
          </a:p>
          <a:p>
            <a:pPr marL="714375" indent="-355600">
              <a:defRPr/>
            </a:pPr>
            <a:r>
              <a:rPr lang="pt-BR" dirty="0">
                <a:latin typeface="Tahoma" panose="020B0604030504040204" pitchFamily="34" charset="0"/>
              </a:rPr>
              <a:t>Numa comparação de 2 datas (mesma banda), os valores extremos da segunda componente evidenciam onde ocorreu mudança entre datas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Aumento de Contraste por </a:t>
            </a:r>
            <a:r>
              <a:rPr lang="pt-BR" dirty="0" err="1">
                <a:solidFill>
                  <a:srgbClr val="FF0000"/>
                </a:solidFill>
                <a:latin typeface="Tahoma" panose="020B0604030504040204" pitchFamily="34" charset="0"/>
              </a:rPr>
              <a:t>Decorrelação</a:t>
            </a:r>
            <a:endParaRPr lang="pt-BR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714375" indent="-355600">
              <a:defRPr/>
            </a:pPr>
            <a:r>
              <a:rPr lang="pt-BR" dirty="0">
                <a:latin typeface="Tahoma" panose="020B0604030504040204" pitchFamily="34" charset="0"/>
              </a:rPr>
              <a:t>Aplica-se a transformada por componentes principais, faz-se um aumento de contraste das componentes de modo que todas fiquem com a mesma variância e, por fim, faz-se a transformação inversa, restabelecendo-se as variáveis originais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Simulação de dados correlacionados</a:t>
            </a:r>
          </a:p>
          <a:p>
            <a:pPr marL="719138" indent="-358775">
              <a:defRPr/>
            </a:pPr>
            <a:r>
              <a:rPr lang="pt-BR" dirty="0">
                <a:latin typeface="Tahoma" panose="020B0604030504040204" pitchFamily="34" charset="0"/>
              </a:rPr>
              <a:t>Calculam-se os autovalores e autovetores da matriz de variância-covariância. Simulam-se dados não-correlacionados com variância igual aos autovalores e faz-se a transformação inversa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</a:p>
        </p:txBody>
      </p:sp>
      <p:sp>
        <p:nvSpPr>
          <p:cNvPr id="19459" name="Retângulo 43"/>
          <p:cNvSpPr>
            <a:spLocks noChangeArrowheads="1"/>
          </p:cNvSpPr>
          <p:nvPr/>
        </p:nvSpPr>
        <p:spPr bwMode="auto">
          <a:xfrm>
            <a:off x="682625" y="1428750"/>
            <a:ext cx="5060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Simulação de 3 variáveis correlacionadas sendo que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graphicFrame>
        <p:nvGraphicFramePr>
          <p:cNvPr id="15364" name="Objeto 16"/>
          <p:cNvGraphicFramePr>
            <a:graphicFrameLocks noChangeAspect="1"/>
          </p:cNvGraphicFramePr>
          <p:nvPr/>
        </p:nvGraphicFramePr>
        <p:xfrm>
          <a:off x="6859588" y="2347913"/>
          <a:ext cx="16002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066337" imgH="215806" progId="Equation.3">
                  <p:embed/>
                </p:oleObj>
              </mc:Choice>
              <mc:Fallback>
                <p:oleObj name="Equação" r:id="rId2" imgW="1066337" imgH="215806" progId="Equation.3">
                  <p:embed/>
                  <p:pic>
                    <p:nvPicPr>
                      <p:cNvPr id="15364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2347913"/>
                        <a:ext cx="16002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43"/>
          <p:cNvSpPr>
            <a:spLocks noChangeArrowheads="1"/>
          </p:cNvSpPr>
          <p:nvPr/>
        </p:nvSpPr>
        <p:spPr bwMode="auto">
          <a:xfrm>
            <a:off x="682625" y="3300413"/>
            <a:ext cx="7993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Deseja-se simular 500 valores destas 3 variáveis respeitando suas correlações.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A simulação conjunta, mesmo para uma distribuição gaussiana, não é muito simples.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355600" indent="-3556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Por outro lado, a simulação de variáveis independentes é bastante simples de ser implementada quando se conhece a distribuição destas variáveis.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graphicFrame>
        <p:nvGraphicFramePr>
          <p:cNvPr id="19464" name="Objeto 16"/>
          <p:cNvGraphicFramePr>
            <a:graphicFrameLocks noChangeAspect="1"/>
          </p:cNvGraphicFramePr>
          <p:nvPr/>
        </p:nvGraphicFramePr>
        <p:xfrm>
          <a:off x="755650" y="1890713"/>
          <a:ext cx="28575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905000" imgH="812800" progId="Equation.3">
                  <p:embed/>
                </p:oleObj>
              </mc:Choice>
              <mc:Fallback>
                <p:oleObj name="Equação" r:id="rId4" imgW="1905000" imgH="812800" progId="Equation.3">
                  <p:embed/>
                  <p:pic>
                    <p:nvPicPr>
                      <p:cNvPr id="19464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90713"/>
                        <a:ext cx="28575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6"/>
          <p:cNvGraphicFramePr>
            <a:graphicFrameLocks noChangeAspect="1"/>
          </p:cNvGraphicFramePr>
          <p:nvPr/>
        </p:nvGraphicFramePr>
        <p:xfrm>
          <a:off x="4054475" y="1878013"/>
          <a:ext cx="2152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434477" imgH="215806" progId="Equation.3">
                  <p:embed/>
                </p:oleObj>
              </mc:Choice>
              <mc:Fallback>
                <p:oleObj name="Equação" r:id="rId6" imgW="1434477" imgH="215806" progId="Equation.3">
                  <p:embed/>
                  <p:pic>
                    <p:nvPicPr>
                      <p:cNvPr id="11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1878013"/>
                        <a:ext cx="21526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6"/>
          <p:cNvGraphicFramePr>
            <a:graphicFrameLocks noChangeAspect="1"/>
          </p:cNvGraphicFramePr>
          <p:nvPr/>
        </p:nvGraphicFramePr>
        <p:xfrm>
          <a:off x="4060825" y="2211388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1701800" imgH="711200" progId="Equation.3">
                  <p:embed/>
                </p:oleObj>
              </mc:Choice>
              <mc:Fallback>
                <p:oleObj name="Equação" r:id="rId8" imgW="1701800" imgH="711200" progId="Equation.3">
                  <p:embed/>
                  <p:pic>
                    <p:nvPicPr>
                      <p:cNvPr id="13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2211388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9DCD0-7276-4710-9D88-EE5BEBC988AE}" type="slidenum">
              <a:rPr lang="pt-BR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1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</a:p>
        </p:txBody>
      </p:sp>
      <p:graphicFrame>
        <p:nvGraphicFramePr>
          <p:cNvPr id="20483" name="Objeto 1"/>
          <p:cNvGraphicFramePr>
            <a:graphicFrameLocks noChangeAspect="1"/>
          </p:cNvGraphicFramePr>
          <p:nvPr/>
        </p:nvGraphicFramePr>
        <p:xfrm>
          <a:off x="539750" y="1706563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701800" imgH="711200" progId="Equation.3">
                  <p:embed/>
                </p:oleObj>
              </mc:Choice>
              <mc:Fallback>
                <p:oleObj name="Equação" r:id="rId2" imgW="1701800" imgH="711200" progId="Equation.3">
                  <p:embed/>
                  <p:pic>
                    <p:nvPicPr>
                      <p:cNvPr id="20483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06563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4494213" y="1535113"/>
          <a:ext cx="34099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2273300" imgH="939800" progId="Equation.3">
                  <p:embed/>
                </p:oleObj>
              </mc:Choice>
              <mc:Fallback>
                <p:oleObj name="Equação" r:id="rId4" imgW="2273300" imgH="939800" progId="Equation.3">
                  <p:embed/>
                  <p:pic>
                    <p:nvPicPr>
                      <p:cNvPr id="13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1535113"/>
                        <a:ext cx="340995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484563" y="2009775"/>
            <a:ext cx="487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  <a:sym typeface="Symbol" pitchFamily="18" charset="2"/>
              </a:rPr>
              <a:t>TCP</a:t>
            </a:r>
          </a:p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ahoma" panose="020B0604030504040204" pitchFamily="34" charset="0"/>
                <a:sym typeface="Symbol" pitchFamily="18" charset="2"/>
              </a:rPr>
              <a:t></a:t>
            </a:r>
            <a:endParaRPr lang="pt-BR" altLang="pt-BR" sz="2400" dirty="0">
              <a:latin typeface="Tahoma" panose="020B0604030504040204" pitchFamily="34" charset="0"/>
            </a:endParaRPr>
          </a:p>
        </p:txBody>
      </p:sp>
      <p:sp>
        <p:nvSpPr>
          <p:cNvPr id="14" name="Retângulo 43"/>
          <p:cNvSpPr>
            <a:spLocks noChangeArrowheads="1"/>
          </p:cNvSpPr>
          <p:nvPr/>
        </p:nvSpPr>
        <p:spPr bwMode="auto">
          <a:xfrm>
            <a:off x="682625" y="3067050"/>
            <a:ext cx="7993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Por definição, todas as componentes principais tem média zero e a variância de cada componente é dada pelo autovalor correspondente.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Além disso, no caso de distribuições gaussianas, a forma da distribuição é preservada após a transformação, ou seja, as componentes também têm distribuição gaussiana: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843213" y="4708525"/>
          <a:ext cx="33337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2222500" imgH="812800" progId="Equation.3">
                  <p:embed/>
                </p:oleObj>
              </mc:Choice>
              <mc:Fallback>
                <p:oleObj name="Equação" r:id="rId6" imgW="2222500" imgH="81280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708525"/>
                        <a:ext cx="33337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2751138" y="6073775"/>
          <a:ext cx="2419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1612200" imgH="317362" progId="Equation.3">
                  <p:embed/>
                </p:oleObj>
              </mc:Choice>
              <mc:Fallback>
                <p:oleObj name="Equação" r:id="rId8" imgW="1612200" imgH="317362" progId="Equation.3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6073775"/>
                        <a:ext cx="2419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5467350" y="6159500"/>
          <a:ext cx="781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520474" imgH="203112" progId="Equation.3">
                  <p:embed/>
                </p:oleObj>
              </mc:Choice>
              <mc:Fallback>
                <p:oleObj name="Equação" r:id="rId10" imgW="520474" imgH="203112" progId="Equation.3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6159500"/>
                        <a:ext cx="7810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395288" y="60833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2" imgW="1371600" imgH="304800" progId="Equation.3">
                  <p:embed/>
                </p:oleObj>
              </mc:Choice>
              <mc:Fallback>
                <p:oleObj name="Equação" r:id="rId12" imgW="1371600" imgH="304800" progId="Equation.3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83300"/>
                        <a:ext cx="205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/>
        </p:nvGraphicFramePr>
        <p:xfrm>
          <a:off x="6546850" y="60833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4" imgW="1371600" imgH="304800" progId="Equation.3">
                  <p:embed/>
                </p:oleObj>
              </mc:Choice>
              <mc:Fallback>
                <p:oleObj name="Equação" r:id="rId14" imgW="1371600" imgH="304800" progId="Equation.3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6083300"/>
                        <a:ext cx="205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94E25-F84D-491F-904E-0577DE80F890}" type="slidenum">
              <a:rPr lang="pt-BR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</a:p>
        </p:txBody>
      </p:sp>
      <p:sp>
        <p:nvSpPr>
          <p:cNvPr id="12" name="Retângulo 43"/>
          <p:cNvSpPr>
            <a:spLocks noChangeArrowheads="1"/>
          </p:cNvSpPr>
          <p:nvPr/>
        </p:nvSpPr>
        <p:spPr bwMode="auto">
          <a:xfrm>
            <a:off x="682625" y="1412875"/>
            <a:ext cx="7993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Neste exemplo, deseja-se gerar 500 valores para cada variável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O processo inicia-se com a geração de números aleatórios de uma distribuição uniforme contínua entre 0 e 1: 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U1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/>
                        </a:rPr>
                        <a:t>U2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/>
                        </a:rPr>
                        <a:t>U3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0.7855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0.7718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0.7961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0.5987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0.0853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81300"/>
            <a:ext cx="4037013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F5562-FA5D-4F27-BC99-22AC45E0371D}" type="slidenum">
              <a:rPr lang="pt-BR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7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81300"/>
            <a:ext cx="4037013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U1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/>
                        </a:rPr>
                        <a:t>U2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/>
                        </a:rPr>
                        <a:t>U3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0.7855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0.7718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0.7961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0.5987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0.5514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0.0853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Z1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Z2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Z3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2.0312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-1.1020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-0.9663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1.4215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-0.2756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-0.8016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-2.7474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1.2872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-3.1950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0.8277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-1.6114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-0.1195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2.6664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-0.3016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-0.7667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-1.3702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81300"/>
            <a:ext cx="4024313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</a:p>
        </p:txBody>
      </p:sp>
      <p:sp>
        <p:nvSpPr>
          <p:cNvPr id="22621" name="Retângulo 43"/>
          <p:cNvSpPr>
            <a:spLocks noChangeArrowheads="1"/>
          </p:cNvSpPr>
          <p:nvPr/>
        </p:nvSpPr>
        <p:spPr bwMode="auto">
          <a:xfrm>
            <a:off x="682625" y="1412875"/>
            <a:ext cx="7993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A partir de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U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 calcula-se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Z 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através da relação:</a:t>
            </a:r>
          </a:p>
        </p:txBody>
      </p:sp>
      <p:sp>
        <p:nvSpPr>
          <p:cNvPr id="22624" name="Retângulo 43"/>
          <p:cNvSpPr>
            <a:spLocks noChangeArrowheads="1"/>
          </p:cNvSpPr>
          <p:nvPr/>
        </p:nvSpPr>
        <p:spPr bwMode="auto">
          <a:xfrm>
            <a:off x="835025" y="1916113"/>
            <a:ext cx="1073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Exemplo: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42DEE-E971-4BE2-AAE0-BF7EDF3293D4}" type="slidenum">
              <a:rPr lang="pt-BR"/>
              <a:pPr>
                <a:defRPr/>
              </a:pPr>
              <a:t>34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22413" y="1402309"/>
                <a:ext cx="1709827" cy="376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13" y="1402309"/>
                <a:ext cx="1709827" cy="376000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719503" y="1909997"/>
                <a:ext cx="3788601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=0,9789  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⇒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1,1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=2,0312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503" y="1909997"/>
                <a:ext cx="3788601" cy="3702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7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81300"/>
            <a:ext cx="4024313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Z1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Z2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Z3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2.0312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-1.1020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-0.9663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1.4215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-0.2756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-0.8016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-2.7474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1.2872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-3.1950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0.8277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-1.6114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-0.1195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2.6664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-0.3016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-0.7667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-1.3702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PC1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PC2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PC3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6.0470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-1.7708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-0.9926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1.8996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1.2708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4.2320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-0.8234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-4.4145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3.8320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-5.1337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2.4641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1.0296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-1.6553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-0.3558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4.2844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1.4812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-2.2824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-1.4075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81300"/>
            <a:ext cx="40386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</a:p>
        </p:txBody>
      </p:sp>
      <p:sp>
        <p:nvSpPr>
          <p:cNvPr id="23645" name="Retângulo 43"/>
          <p:cNvSpPr>
            <a:spLocks noChangeArrowheads="1"/>
          </p:cNvSpPr>
          <p:nvPr/>
        </p:nvSpPr>
        <p:spPr bwMode="auto">
          <a:xfrm>
            <a:off x="682625" y="1412875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A partir de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Z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 calcula-se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PC 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multiplicando cada </a:t>
            </a:r>
            <a:r>
              <a:rPr lang="pt-BR" altLang="pt-BR" sz="1600" i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z</a:t>
            </a:r>
            <a:r>
              <a:rPr lang="pt-BR" altLang="pt-BR" sz="1600" i="1" baseline="-250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ij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 pelo desvio padrão da  componente principal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, ou seja, a raiz quadrada do autovalor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</p:txBody>
      </p:sp>
      <p:graphicFrame>
        <p:nvGraphicFramePr>
          <p:cNvPr id="23646" name="Objeto 3"/>
          <p:cNvGraphicFramePr>
            <a:graphicFrameLocks noChangeAspect="1"/>
          </p:cNvGraphicFramePr>
          <p:nvPr/>
        </p:nvGraphicFramePr>
        <p:xfrm>
          <a:off x="6997700" y="1609725"/>
          <a:ext cx="13906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926698" imgH="266584" progId="Equation.3">
                  <p:embed/>
                </p:oleObj>
              </mc:Choice>
              <mc:Fallback>
                <p:oleObj name="Equação" r:id="rId4" imgW="926698" imgH="266584" progId="Equation.3">
                  <p:embed/>
                  <p:pic>
                    <p:nvPicPr>
                      <p:cNvPr id="23646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1609725"/>
                        <a:ext cx="13906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47" name="Retângulo 43"/>
          <p:cNvSpPr>
            <a:spLocks noChangeArrowheads="1"/>
          </p:cNvSpPr>
          <p:nvPr/>
        </p:nvSpPr>
        <p:spPr bwMode="auto">
          <a:xfrm>
            <a:off x="835025" y="2151063"/>
            <a:ext cx="1073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Exemplo:</a:t>
            </a:r>
          </a:p>
        </p:txBody>
      </p:sp>
      <p:graphicFrame>
        <p:nvGraphicFramePr>
          <p:cNvPr id="23648" name="Objeto 9"/>
          <p:cNvGraphicFramePr>
            <a:graphicFrameLocks noChangeAspect="1"/>
          </p:cNvGraphicFramePr>
          <p:nvPr/>
        </p:nvGraphicFramePr>
        <p:xfrm>
          <a:off x="1768475" y="2108200"/>
          <a:ext cx="41719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2781300" imgH="266700" progId="Equation.3">
                  <p:embed/>
                </p:oleObj>
              </mc:Choice>
              <mc:Fallback>
                <p:oleObj name="Equação" r:id="rId6" imgW="2781300" imgH="266700" progId="Equation.3">
                  <p:embed/>
                  <p:pic>
                    <p:nvPicPr>
                      <p:cNvPr id="23648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2108200"/>
                        <a:ext cx="41719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63022-E567-48DF-B8B8-6092548204DB}" type="slidenum">
              <a:rPr lang="pt-BR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5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3078163"/>
            <a:ext cx="40386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3078163"/>
            <a:ext cx="40386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Z1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Z2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Z3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2.0312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-1.1020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-0.9663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1.4215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-0.2756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-0.8016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-2.7474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1.2872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-3.1950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0.8277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-1.6114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-0.1195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2.6664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-0.3016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-0.7667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-1.3702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PC1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PC2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PC3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6.0470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-1.7708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-0.9926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1.8996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1.2708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4.2320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-0.8234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-4.4145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3.8320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-5.1337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2.4641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1.0296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-1.6553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-0.3558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4.2844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1.4812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-2.2824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0.2077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-1.4075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</a:p>
        </p:txBody>
      </p:sp>
      <p:sp>
        <p:nvSpPr>
          <p:cNvPr id="24669" name="Retângulo 43"/>
          <p:cNvSpPr>
            <a:spLocks noChangeArrowheads="1"/>
          </p:cNvSpPr>
          <p:nvPr/>
        </p:nvSpPr>
        <p:spPr bwMode="auto">
          <a:xfrm>
            <a:off x="682625" y="1412875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Finalmente, aplica-se a rotação inversa definida pela matriz de autovetores e soma-se a média correspondente a cada uma das variáveis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</p:txBody>
      </p:sp>
      <p:graphicFrame>
        <p:nvGraphicFramePr>
          <p:cNvPr id="24670" name="Objeto 3"/>
          <p:cNvGraphicFramePr>
            <a:graphicFrameLocks noChangeAspect="1"/>
          </p:cNvGraphicFramePr>
          <p:nvPr/>
        </p:nvGraphicFramePr>
        <p:xfrm>
          <a:off x="625475" y="1997075"/>
          <a:ext cx="35433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2362200" imgH="241300" progId="Equation.3">
                  <p:embed/>
                </p:oleObj>
              </mc:Choice>
              <mc:Fallback>
                <p:oleObj name="Equação" r:id="rId4" imgW="2362200" imgH="241300" progId="Equation.3">
                  <p:embed/>
                  <p:pic>
                    <p:nvPicPr>
                      <p:cNvPr id="2467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997075"/>
                        <a:ext cx="35433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1" name="Retângulo 43"/>
          <p:cNvSpPr>
            <a:spLocks noChangeArrowheads="1"/>
          </p:cNvSpPr>
          <p:nvPr/>
        </p:nvSpPr>
        <p:spPr bwMode="auto">
          <a:xfrm>
            <a:off x="835025" y="2351088"/>
            <a:ext cx="1073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Exemplo: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4211638" y="1997075"/>
            <a:ext cx="4491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onde </a:t>
            </a:r>
            <a:r>
              <a:rPr lang="pt-BR" altLang="pt-BR" sz="1600" i="1" dirty="0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kw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 é o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k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-</a:t>
            </a:r>
            <a:r>
              <a:rPr lang="pt-BR" altLang="pt-BR" sz="1600" dirty="0" err="1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ésimo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 elemento do autovetor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w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graphicFrame>
        <p:nvGraphicFramePr>
          <p:cNvPr id="24673" name="Objeto 13"/>
          <p:cNvGraphicFramePr>
            <a:graphicFrameLocks noChangeAspect="1"/>
          </p:cNvGraphicFramePr>
          <p:nvPr/>
        </p:nvGraphicFramePr>
        <p:xfrm>
          <a:off x="1763713" y="2351088"/>
          <a:ext cx="6667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4445000" imgH="457200" progId="Equation.3">
                  <p:embed/>
                </p:oleObj>
              </mc:Choice>
              <mc:Fallback>
                <p:oleObj name="Equação" r:id="rId6" imgW="4445000" imgH="457200" progId="Equation.3">
                  <p:embed/>
                  <p:pic>
                    <p:nvPicPr>
                      <p:cNvPr id="24673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351088"/>
                        <a:ext cx="6667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X1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X2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X3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10.9015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28.9694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106.1450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12.1458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33.9125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107.0300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11.4342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31.1386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106.4574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6.3850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33.1343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108.5212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7.1769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29.4882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108.4171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11.9989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33.4157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105.7635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14.0822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37.1289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107.5504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10.1698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34.2079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107.9476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11.3309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33.8440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108.2814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9.4410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37.3971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106.6958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3D5DE-0CC3-42A9-A39D-D003ADDA5A90}" type="slidenum">
              <a:rPr lang="pt-BR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5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</a:p>
        </p:txBody>
      </p:sp>
      <p:sp>
        <p:nvSpPr>
          <p:cNvPr id="25603" name="Retângulo 43"/>
          <p:cNvSpPr>
            <a:spLocks noChangeArrowheads="1"/>
          </p:cNvSpPr>
          <p:nvPr/>
        </p:nvSpPr>
        <p:spPr bwMode="auto">
          <a:xfrm>
            <a:off x="682625" y="1412875"/>
            <a:ext cx="7993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É importante notar que, por se tratar de uma simulação, os valores de média, variância e covariância estimados a partir dos valores simulados não são exatamente os que se desejava (e variam a cada simulação!):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443038" y="2933700"/>
          <a:ext cx="2152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477" imgH="215806" progId="Equation.DSMT4">
                  <p:embed/>
                </p:oleObj>
              </mc:Choice>
              <mc:Fallback>
                <p:oleObj name="Equation" r:id="rId2" imgW="1434477" imgH="215806" progId="Equation.DSMT4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2933700"/>
                        <a:ext cx="21526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57363"/>
              </p:ext>
            </p:extLst>
          </p:nvPr>
        </p:nvGraphicFramePr>
        <p:xfrm>
          <a:off x="1042988" y="3860800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800" imgH="711200" progId="Equation.DSMT4">
                  <p:embed/>
                </p:oleObj>
              </mc:Choice>
              <mc:Fallback>
                <p:oleObj name="Equation" r:id="rId4" imgW="1701800" imgH="711200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860800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4843463" y="2924175"/>
          <a:ext cx="2552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701800" imgH="228600" progId="Equation.3">
                  <p:embed/>
                </p:oleObj>
              </mc:Choice>
              <mc:Fallback>
                <p:oleObj name="Equação" r:id="rId6" imgW="1701800" imgH="228600" progId="Equation.3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2924175"/>
                        <a:ext cx="2552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4843463" y="3860800"/>
          <a:ext cx="2857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1905000" imgH="711200" progId="Equation.3">
                  <p:embed/>
                </p:oleObj>
              </mc:Choice>
              <mc:Fallback>
                <p:oleObj name="Equação" r:id="rId8" imgW="1905000" imgH="711200" progId="Equation.3">
                  <p:embed/>
                  <p:pic>
                    <p:nvPicPr>
                      <p:cNvPr id="7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3860800"/>
                        <a:ext cx="2857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916E-214D-4048-AAD7-C40F1B7C851B}" type="slidenum">
              <a:rPr lang="pt-BR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0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" y="609600"/>
            <a:ext cx="8861426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 em R</a:t>
            </a:r>
          </a:p>
        </p:txBody>
      </p:sp>
      <p:sp>
        <p:nvSpPr>
          <p:cNvPr id="23555" name="Retângulo 43"/>
          <p:cNvSpPr>
            <a:spLocks noChangeArrowheads="1"/>
          </p:cNvSpPr>
          <p:nvPr/>
        </p:nvSpPr>
        <p:spPr bwMode="auto">
          <a:xfrm>
            <a:off x="395288" y="1412875"/>
            <a:ext cx="41767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&lt;-c(10.3,35.1,107.8)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covX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cbind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(c(3.5,-2.2,-0.5),c(-2.2,7.8,0.9),c(-0.5,0.9,1.2))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auto&lt;-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eigen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covX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 #gera autovalores e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autovetores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a partir da matriz de covariância</a:t>
            </a:r>
          </a:p>
          <a:p>
            <a:pPr marL="88900" indent="-88900" eaLnBrk="1" hangingPunct="1">
              <a:spcBef>
                <a:spcPct val="0"/>
              </a:spcBef>
              <a:buFont typeface="Times New Roman" panose="02020603050405020304" pitchFamily="18" charset="0"/>
              <a:buChar char="&gt;"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n&lt;-500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Z&lt;-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rnorm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(3*n),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nrow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n,ncol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=3) #as colunas representam amostras de uma normal padrão (independentes)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colnames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(Z)&lt;-c("Z1","Z2","Z3")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Z,upper.panel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NULL)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D4312-24E4-4C2A-ABD0-71781A95C6F6}" type="slidenum">
              <a:rPr lang="pt-BR"/>
              <a:pPr>
                <a:defRPr/>
              </a:pPr>
              <a:t>38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509910-F56D-6BFA-2356-1349DC18A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20" t="5250" r="6322" b="5250"/>
          <a:stretch/>
        </p:blipFill>
        <p:spPr>
          <a:xfrm>
            <a:off x="395288" y="3536533"/>
            <a:ext cx="2952328" cy="31792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3C7F616-E88D-FFD3-A285-3EE58110F8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20" t="5250" r="6322" b="5250"/>
          <a:stretch/>
        </p:blipFill>
        <p:spPr>
          <a:xfrm>
            <a:off x="5004048" y="3536533"/>
            <a:ext cx="2952328" cy="3179275"/>
          </a:xfrm>
          <a:prstGeom prst="rect">
            <a:avLst/>
          </a:prstGeom>
        </p:spPr>
      </p:pic>
      <p:sp>
        <p:nvSpPr>
          <p:cNvPr id="5" name="Retângulo 43">
            <a:extLst>
              <a:ext uri="{FF2B5EF4-FFF2-40B4-BE49-F238E27FC236}">
                <a16:creationId xmlns:a16="http://schemas.microsoft.com/office/drawing/2014/main" id="{7A3C979F-1188-9406-FE00-51F5DEC35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2890202"/>
            <a:ext cx="3744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PC&lt;-Z*(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(rep(1,n))%*%t(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sqrt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auto$values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)))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colnames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(PC)&lt;-c("PC1", "PC2", "PC3")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PC,upper.panel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NULL)</a:t>
            </a:r>
          </a:p>
        </p:txBody>
      </p:sp>
      <p:sp>
        <p:nvSpPr>
          <p:cNvPr id="6" name="Retângulo 43">
            <a:extLst>
              <a:ext uri="{FF2B5EF4-FFF2-40B4-BE49-F238E27FC236}">
                <a16:creationId xmlns:a16="http://schemas.microsoft.com/office/drawing/2014/main" id="{75ECAAE0-1A10-8F98-9739-F2925A5DD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014" y="4710672"/>
            <a:ext cx="19442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Só mudou a escala!</a:t>
            </a:r>
          </a:p>
        </p:txBody>
      </p:sp>
    </p:spTree>
    <p:extLst>
      <p:ext uri="{BB962C8B-B14F-4D97-AF65-F5344CB8AC3E}">
        <p14:creationId xmlns:p14="http://schemas.microsoft.com/office/powerpoint/2010/main" val="22238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6144BD-06E6-A191-959C-6FCAA12E6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59548" y="1989280"/>
            <a:ext cx="3767445" cy="3960000"/>
          </a:xfrm>
          <a:prstGeom prst="rect">
            <a:avLst/>
          </a:prstGeom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12" y="609600"/>
            <a:ext cx="8861176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 em 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21150-687F-4675-B798-8252312AD9CF}" type="slidenum">
              <a:rPr lang="pt-BR"/>
              <a:pPr>
                <a:defRPr/>
              </a:pPr>
              <a:t>39</a:t>
            </a:fld>
            <a:endParaRPr lang="pt-BR"/>
          </a:p>
        </p:txBody>
      </p:sp>
      <p:sp>
        <p:nvSpPr>
          <p:cNvPr id="10" name="Retângulo 43"/>
          <p:cNvSpPr>
            <a:spLocks noChangeArrowheads="1"/>
          </p:cNvSpPr>
          <p:nvPr/>
        </p:nvSpPr>
        <p:spPr bwMode="auto">
          <a:xfrm>
            <a:off x="395287" y="1412875"/>
            <a:ext cx="76222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X&lt;-t(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auto$vectors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%*%t(PC)+t(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(rep(1,n))%*%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))  #aplica a transformação inversa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colnames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(X)&lt;-c("X1", "X2", "X3")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X,upper.panel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NULL)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5073"/>
              </p:ext>
            </p:extLst>
          </p:nvPr>
        </p:nvGraphicFramePr>
        <p:xfrm>
          <a:off x="5864921" y="2665469"/>
          <a:ext cx="2152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434477" imgH="215806" progId="Equation.3">
                  <p:embed/>
                </p:oleObj>
              </mc:Choice>
              <mc:Fallback>
                <p:oleObj name="Equação" r:id="rId3" imgW="1434477" imgH="215806" progId="Equation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921" y="2665469"/>
                        <a:ext cx="21526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20587"/>
              </p:ext>
            </p:extLst>
          </p:nvPr>
        </p:nvGraphicFramePr>
        <p:xfrm>
          <a:off x="5832501" y="3421005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5" imgW="1701800" imgH="711200" progId="Equation.3">
                  <p:embed/>
                </p:oleObj>
              </mc:Choice>
              <mc:Fallback>
                <p:oleObj name="Equação" r:id="rId5" imgW="1701800" imgH="711200" progId="Equation.3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501" y="3421005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922263"/>
              </p:ext>
            </p:extLst>
          </p:nvPr>
        </p:nvGraphicFramePr>
        <p:xfrm>
          <a:off x="5046365" y="2674940"/>
          <a:ext cx="514350" cy="30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14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365" y="2674940"/>
                        <a:ext cx="514350" cy="304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268834"/>
              </p:ext>
            </p:extLst>
          </p:nvPr>
        </p:nvGraphicFramePr>
        <p:xfrm>
          <a:off x="5000825" y="3756894"/>
          <a:ext cx="60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6080" imgH="253800" progId="Equation.DSMT4">
                  <p:embed/>
                </p:oleObj>
              </mc:Choice>
              <mc:Fallback>
                <p:oleObj name="Equation" r:id="rId9" imgW="406080" imgH="253800" progId="Equation.DSMT4">
                  <p:embed/>
                  <p:pic>
                    <p:nvPicPr>
                      <p:cNvPr id="15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825" y="3756894"/>
                        <a:ext cx="609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43">
            <a:extLst>
              <a:ext uri="{FF2B5EF4-FFF2-40B4-BE49-F238E27FC236}">
                <a16:creationId xmlns:a16="http://schemas.microsoft.com/office/drawing/2014/main" id="{98A0C2C9-E118-7EB5-F48B-A4A11535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2193382"/>
            <a:ext cx="1905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colMeans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(X),2)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X1       X2      X3 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10.36  35.09 107.80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(X),2)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   X1    X2    X3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  3.65 -2.71 -0.69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X2 -2.71  8.22  0.97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X3 -0.69  0.97  1.22</a:t>
            </a:r>
          </a:p>
        </p:txBody>
      </p:sp>
    </p:spTree>
    <p:extLst>
      <p:ext uri="{BB962C8B-B14F-4D97-AF65-F5344CB8AC3E}">
        <p14:creationId xmlns:p14="http://schemas.microsoft.com/office/powerpoint/2010/main" val="19686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Informação X Redundância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B4C4C-0851-4522-8F5F-F11BCFF948CD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153" name="Rectangle 82"/>
          <p:cNvSpPr>
            <a:spLocks noChangeArrowheads="1"/>
          </p:cNvSpPr>
          <p:nvPr/>
        </p:nvSpPr>
        <p:spPr bwMode="auto">
          <a:xfrm>
            <a:off x="2051720" y="1340768"/>
            <a:ext cx="6696744" cy="11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z="1600" dirty="0">
                <a:latin typeface="Tahoma" panose="020B0604030504040204" pitchFamily="34" charset="0"/>
              </a:rPr>
              <a:t>Quando a relação entre variáveis não é o objetivo da pesquisa em si, o ideal é trabalharmos com variáveis independentes pois assim cada variável trará uma informação nova a respeito da população estudada.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51520" y="1484784"/>
            <a:ext cx="1543051" cy="1643063"/>
            <a:chOff x="71438" y="2944911"/>
            <a:chExt cx="1543051" cy="1643063"/>
          </a:xfrm>
        </p:grpSpPr>
        <p:grpSp>
          <p:nvGrpSpPr>
            <p:cNvPr id="307" name="Grupo 125"/>
            <p:cNvGrpSpPr>
              <a:grpSpLocks/>
            </p:cNvGrpSpPr>
            <p:nvPr/>
          </p:nvGrpSpPr>
          <p:grpSpPr bwMode="auto">
            <a:xfrm>
              <a:off x="71438" y="2944911"/>
              <a:ext cx="1543050" cy="1643063"/>
              <a:chOff x="571472" y="1714488"/>
              <a:chExt cx="1928826" cy="1643186"/>
            </a:xfrm>
          </p:grpSpPr>
          <p:grpSp>
            <p:nvGrpSpPr>
              <p:cNvPr id="308" name="Grupo 39"/>
              <p:cNvGrpSpPr>
                <a:grpSpLocks/>
              </p:cNvGrpSpPr>
              <p:nvPr/>
            </p:nvGrpSpPr>
            <p:grpSpPr bwMode="auto">
              <a:xfrm>
                <a:off x="927868" y="1714488"/>
                <a:ext cx="1572430" cy="1285884"/>
                <a:chOff x="642116" y="4715678"/>
                <a:chExt cx="1572430" cy="1285884"/>
              </a:xfrm>
            </p:grpSpPr>
            <p:cxnSp>
              <p:nvCxnSpPr>
                <p:cNvPr id="331" name="Conector de seta reta 3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2" name="Conector de seta reta 38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309" name="Object 32"/>
              <p:cNvGraphicFramePr>
                <a:graphicFrameLocks noChangeAspect="1"/>
              </p:cNvGraphicFramePr>
              <p:nvPr/>
            </p:nvGraphicFramePr>
            <p:xfrm>
              <a:off x="1568827" y="3032236"/>
              <a:ext cx="290512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03112" imgH="228501" progId="Equation.DSMT4">
                      <p:embed/>
                    </p:oleObj>
                  </mc:Choice>
                  <mc:Fallback>
                    <p:oleObj name="Equation" r:id="rId3" imgW="203112" imgH="228501" progId="Equation.DSMT4">
                      <p:embed/>
                      <p:pic>
                        <p:nvPicPr>
                          <p:cNvPr id="309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8827" y="3032236"/>
                            <a:ext cx="290512" cy="325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0" name="Object 33"/>
              <p:cNvGraphicFramePr>
                <a:graphicFrameLocks noChangeAspect="1"/>
              </p:cNvGraphicFramePr>
              <p:nvPr/>
            </p:nvGraphicFramePr>
            <p:xfrm>
              <a:off x="571472" y="2194712"/>
              <a:ext cx="309562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15806" imgH="228501" progId="Equation.DSMT4">
                      <p:embed/>
                    </p:oleObj>
                  </mc:Choice>
                  <mc:Fallback>
                    <p:oleObj name="Equation" r:id="rId5" imgW="215806" imgH="228501" progId="Equation.DSMT4">
                      <p:embed/>
                      <p:pic>
                        <p:nvPicPr>
                          <p:cNvPr id="31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472" y="2194712"/>
                            <a:ext cx="309562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1" name="Elipse 43"/>
              <p:cNvSpPr>
                <a:spLocks noChangeArrowheads="1"/>
              </p:cNvSpPr>
              <p:nvPr/>
            </p:nvSpPr>
            <p:spPr bwMode="auto">
              <a:xfrm>
                <a:off x="1285852" y="249951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2" name="Elipse 44"/>
              <p:cNvSpPr>
                <a:spLocks noChangeArrowheads="1"/>
              </p:cNvSpPr>
              <p:nvPr/>
            </p:nvSpPr>
            <p:spPr bwMode="auto">
              <a:xfrm>
                <a:off x="1821356" y="25709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3" name="Elipse 45"/>
              <p:cNvSpPr>
                <a:spLocks noChangeArrowheads="1"/>
              </p:cNvSpPr>
              <p:nvPr/>
            </p:nvSpPr>
            <p:spPr bwMode="auto">
              <a:xfrm>
                <a:off x="1500166" y="25709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4" name="Elipse 46"/>
              <p:cNvSpPr>
                <a:spLocks noChangeArrowheads="1"/>
              </p:cNvSpPr>
              <p:nvPr/>
            </p:nvSpPr>
            <p:spPr bwMode="auto">
              <a:xfrm>
                <a:off x="1500166" y="2428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5" name="Elipse 47"/>
              <p:cNvSpPr>
                <a:spLocks noChangeArrowheads="1"/>
              </p:cNvSpPr>
              <p:nvPr/>
            </p:nvSpPr>
            <p:spPr bwMode="auto">
              <a:xfrm>
                <a:off x="1964232" y="249951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6" name="Elipse 48"/>
              <p:cNvSpPr>
                <a:spLocks noChangeArrowheads="1"/>
              </p:cNvSpPr>
              <p:nvPr/>
            </p:nvSpPr>
            <p:spPr bwMode="auto">
              <a:xfrm>
                <a:off x="1643042" y="249951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7" name="Elipse 49"/>
              <p:cNvSpPr>
                <a:spLocks noChangeArrowheads="1"/>
              </p:cNvSpPr>
              <p:nvPr/>
            </p:nvSpPr>
            <p:spPr bwMode="auto">
              <a:xfrm>
                <a:off x="1500166" y="228519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8" name="Elipse 50"/>
              <p:cNvSpPr>
                <a:spLocks noChangeArrowheads="1"/>
              </p:cNvSpPr>
              <p:nvPr/>
            </p:nvSpPr>
            <p:spPr bwMode="auto">
              <a:xfrm>
                <a:off x="1535604" y="2177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9" name="Elipse 51"/>
              <p:cNvSpPr>
                <a:spLocks noChangeArrowheads="1"/>
              </p:cNvSpPr>
              <p:nvPr/>
            </p:nvSpPr>
            <p:spPr bwMode="auto">
              <a:xfrm>
                <a:off x="1964232" y="235663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0" name="Elipse 52"/>
              <p:cNvSpPr>
                <a:spLocks noChangeArrowheads="1"/>
              </p:cNvSpPr>
              <p:nvPr/>
            </p:nvSpPr>
            <p:spPr bwMode="auto">
              <a:xfrm>
                <a:off x="1857356" y="2213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1" name="Elipse 53"/>
              <p:cNvSpPr>
                <a:spLocks noChangeArrowheads="1"/>
              </p:cNvSpPr>
              <p:nvPr/>
            </p:nvSpPr>
            <p:spPr bwMode="auto">
              <a:xfrm>
                <a:off x="2009756" y="2177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2" name="Elipse 54"/>
              <p:cNvSpPr>
                <a:spLocks noChangeArrowheads="1"/>
              </p:cNvSpPr>
              <p:nvPr/>
            </p:nvSpPr>
            <p:spPr bwMode="auto">
              <a:xfrm>
                <a:off x="2107108" y="25349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3" name="Elipse 55"/>
              <p:cNvSpPr>
                <a:spLocks noChangeArrowheads="1"/>
              </p:cNvSpPr>
              <p:nvPr/>
            </p:nvSpPr>
            <p:spPr bwMode="auto">
              <a:xfrm>
                <a:off x="1249852" y="2392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4" name="Elipse 56"/>
              <p:cNvSpPr>
                <a:spLocks noChangeArrowheads="1"/>
              </p:cNvSpPr>
              <p:nvPr/>
            </p:nvSpPr>
            <p:spPr bwMode="auto">
              <a:xfrm>
                <a:off x="1285852" y="228519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5" name="Elipse 57"/>
              <p:cNvSpPr>
                <a:spLocks noChangeArrowheads="1"/>
              </p:cNvSpPr>
              <p:nvPr/>
            </p:nvSpPr>
            <p:spPr bwMode="auto">
              <a:xfrm>
                <a:off x="2285984" y="233401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6" name="Elipse 59"/>
              <p:cNvSpPr>
                <a:spLocks noChangeArrowheads="1"/>
              </p:cNvSpPr>
              <p:nvPr/>
            </p:nvSpPr>
            <p:spPr bwMode="auto">
              <a:xfrm>
                <a:off x="2178546" y="2392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7" name="Elipse 60"/>
              <p:cNvSpPr>
                <a:spLocks noChangeArrowheads="1"/>
              </p:cNvSpPr>
              <p:nvPr/>
            </p:nvSpPr>
            <p:spPr bwMode="auto">
              <a:xfrm>
                <a:off x="1165276" y="242799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8" name="Elipse 61"/>
              <p:cNvSpPr>
                <a:spLocks noChangeArrowheads="1"/>
              </p:cNvSpPr>
              <p:nvPr/>
            </p:nvSpPr>
            <p:spPr bwMode="auto">
              <a:xfrm>
                <a:off x="1749918" y="2392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9" name="Elipse 62"/>
              <p:cNvSpPr>
                <a:spLocks noChangeArrowheads="1"/>
              </p:cNvSpPr>
              <p:nvPr/>
            </p:nvSpPr>
            <p:spPr bwMode="auto">
              <a:xfrm>
                <a:off x="1643042" y="232063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0" name="Elipse 63"/>
              <p:cNvSpPr>
                <a:spLocks noChangeArrowheads="1"/>
              </p:cNvSpPr>
              <p:nvPr/>
            </p:nvSpPr>
            <p:spPr bwMode="auto">
              <a:xfrm>
                <a:off x="1714480" y="2213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51" name="Elipse 72"/>
            <p:cNvSpPr>
              <a:spLocks noChangeArrowheads="1"/>
            </p:cNvSpPr>
            <p:nvPr/>
          </p:nvSpPr>
          <p:spPr bwMode="auto">
            <a:xfrm>
              <a:off x="400163" y="3365131"/>
              <a:ext cx="1214326" cy="50006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65695" y="3193692"/>
            <a:ext cx="1636752" cy="1643063"/>
            <a:chOff x="265695" y="3193692"/>
            <a:chExt cx="1636752" cy="1643063"/>
          </a:xfrm>
        </p:grpSpPr>
        <p:grpSp>
          <p:nvGrpSpPr>
            <p:cNvPr id="155" name="Grupo 126"/>
            <p:cNvGrpSpPr>
              <a:grpSpLocks/>
            </p:cNvGrpSpPr>
            <p:nvPr/>
          </p:nvGrpSpPr>
          <p:grpSpPr bwMode="auto">
            <a:xfrm>
              <a:off x="265695" y="3193692"/>
              <a:ext cx="1543050" cy="1643063"/>
              <a:chOff x="3357554" y="1714488"/>
              <a:chExt cx="1928826" cy="1643186"/>
            </a:xfrm>
          </p:grpSpPr>
          <p:grpSp>
            <p:nvGrpSpPr>
              <p:cNvPr id="156" name="Grupo 66"/>
              <p:cNvGrpSpPr>
                <a:grpSpLocks/>
              </p:cNvGrpSpPr>
              <p:nvPr/>
            </p:nvGrpSpPr>
            <p:grpSpPr bwMode="auto">
              <a:xfrm>
                <a:off x="3713950" y="1714488"/>
                <a:ext cx="1572430" cy="1285884"/>
                <a:chOff x="642116" y="4715678"/>
                <a:chExt cx="1572430" cy="1285884"/>
              </a:xfrm>
            </p:grpSpPr>
            <p:cxnSp>
              <p:nvCxnSpPr>
                <p:cNvPr id="179" name="Conector de seta reta 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0" name="Conector de seta reta 9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157" name="Object 4"/>
              <p:cNvGraphicFramePr>
                <a:graphicFrameLocks noChangeAspect="1"/>
              </p:cNvGraphicFramePr>
              <p:nvPr/>
            </p:nvGraphicFramePr>
            <p:xfrm>
              <a:off x="4354909" y="3032236"/>
              <a:ext cx="290512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03112" imgH="228501" progId="Equation.DSMT4">
                      <p:embed/>
                    </p:oleObj>
                  </mc:Choice>
                  <mc:Fallback>
                    <p:oleObj name="Equation" r:id="rId7" imgW="203112" imgH="228501" progId="Equation.DSMT4">
                      <p:embed/>
                      <p:pic>
                        <p:nvPicPr>
                          <p:cNvPr id="157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4909" y="3032236"/>
                            <a:ext cx="290512" cy="325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8" name="Object 5"/>
              <p:cNvGraphicFramePr>
                <a:graphicFrameLocks noChangeAspect="1"/>
              </p:cNvGraphicFramePr>
              <p:nvPr/>
            </p:nvGraphicFramePr>
            <p:xfrm>
              <a:off x="3357554" y="2194712"/>
              <a:ext cx="309562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15806" imgH="228501" progId="Equation.DSMT4">
                      <p:embed/>
                    </p:oleObj>
                  </mc:Choice>
                  <mc:Fallback>
                    <p:oleObj name="Equation" r:id="rId8" imgW="215806" imgH="228501" progId="Equation.DSMT4">
                      <p:embed/>
                      <p:pic>
                        <p:nvPicPr>
                          <p:cNvPr id="158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7554" y="2194712"/>
                            <a:ext cx="309562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9" name="Elipse 69"/>
              <p:cNvSpPr>
                <a:spLocks noChangeArrowheads="1"/>
              </p:cNvSpPr>
              <p:nvPr/>
            </p:nvSpPr>
            <p:spPr bwMode="auto">
              <a:xfrm>
                <a:off x="4071934" y="25349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0" name="Elipse 70"/>
              <p:cNvSpPr>
                <a:spLocks noChangeArrowheads="1"/>
              </p:cNvSpPr>
              <p:nvPr/>
            </p:nvSpPr>
            <p:spPr bwMode="auto">
              <a:xfrm>
                <a:off x="4224334" y="264238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1" name="Elipse 71"/>
              <p:cNvSpPr>
                <a:spLocks noChangeArrowheads="1"/>
              </p:cNvSpPr>
              <p:nvPr/>
            </p:nvSpPr>
            <p:spPr bwMode="auto">
              <a:xfrm>
                <a:off x="4286248" y="25709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2" name="Elipse 72"/>
              <p:cNvSpPr>
                <a:spLocks noChangeArrowheads="1"/>
              </p:cNvSpPr>
              <p:nvPr/>
            </p:nvSpPr>
            <p:spPr bwMode="auto">
              <a:xfrm>
                <a:off x="4286248" y="2428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3" name="Elipse 73"/>
              <p:cNvSpPr>
                <a:spLocks noChangeArrowheads="1"/>
              </p:cNvSpPr>
              <p:nvPr/>
            </p:nvSpPr>
            <p:spPr bwMode="auto">
              <a:xfrm>
                <a:off x="4438648" y="2428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" name="Elipse 74"/>
              <p:cNvSpPr>
                <a:spLocks noChangeArrowheads="1"/>
              </p:cNvSpPr>
              <p:nvPr/>
            </p:nvSpPr>
            <p:spPr bwMode="auto">
              <a:xfrm>
                <a:off x="4429124" y="249951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5" name="Elipse 75"/>
              <p:cNvSpPr>
                <a:spLocks noChangeArrowheads="1"/>
              </p:cNvSpPr>
              <p:nvPr/>
            </p:nvSpPr>
            <p:spPr bwMode="auto">
              <a:xfrm>
                <a:off x="4286248" y="228519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6" name="Elipse 76"/>
              <p:cNvSpPr>
                <a:spLocks noChangeArrowheads="1"/>
              </p:cNvSpPr>
              <p:nvPr/>
            </p:nvSpPr>
            <p:spPr bwMode="auto">
              <a:xfrm>
                <a:off x="4482192" y="228519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7" name="Elipse 77"/>
              <p:cNvSpPr>
                <a:spLocks noChangeArrowheads="1"/>
              </p:cNvSpPr>
              <p:nvPr/>
            </p:nvSpPr>
            <p:spPr bwMode="auto">
              <a:xfrm>
                <a:off x="4634592" y="235663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8" name="Elipse 78"/>
              <p:cNvSpPr>
                <a:spLocks noChangeArrowheads="1"/>
              </p:cNvSpPr>
              <p:nvPr/>
            </p:nvSpPr>
            <p:spPr bwMode="auto">
              <a:xfrm>
                <a:off x="4643438" y="2213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9" name="Elipse 79"/>
              <p:cNvSpPr>
                <a:spLocks noChangeArrowheads="1"/>
              </p:cNvSpPr>
              <p:nvPr/>
            </p:nvSpPr>
            <p:spPr bwMode="auto">
              <a:xfrm>
                <a:off x="4795838" y="2177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0" name="Elipse 80"/>
              <p:cNvSpPr>
                <a:spLocks noChangeArrowheads="1"/>
              </p:cNvSpPr>
              <p:nvPr/>
            </p:nvSpPr>
            <p:spPr bwMode="auto">
              <a:xfrm>
                <a:off x="4711534" y="207088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1" name="Elipse 81"/>
              <p:cNvSpPr>
                <a:spLocks noChangeArrowheads="1"/>
              </p:cNvSpPr>
              <p:nvPr/>
            </p:nvSpPr>
            <p:spPr bwMode="auto">
              <a:xfrm>
                <a:off x="4572000" y="224919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2" name="Elipse 82"/>
              <p:cNvSpPr>
                <a:spLocks noChangeArrowheads="1"/>
              </p:cNvSpPr>
              <p:nvPr/>
            </p:nvSpPr>
            <p:spPr bwMode="auto">
              <a:xfrm>
                <a:off x="4572000" y="207088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3" name="Elipse 83"/>
              <p:cNvSpPr>
                <a:spLocks noChangeArrowheads="1"/>
              </p:cNvSpPr>
              <p:nvPr/>
            </p:nvSpPr>
            <p:spPr bwMode="auto">
              <a:xfrm>
                <a:off x="4893190" y="203488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4" name="Elipse 84"/>
              <p:cNvSpPr>
                <a:spLocks noChangeArrowheads="1"/>
              </p:cNvSpPr>
              <p:nvPr/>
            </p:nvSpPr>
            <p:spPr bwMode="auto">
              <a:xfrm>
                <a:off x="4786314" y="199944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5" name="Elipse 85"/>
              <p:cNvSpPr>
                <a:spLocks noChangeArrowheads="1"/>
              </p:cNvSpPr>
              <p:nvPr/>
            </p:nvSpPr>
            <p:spPr bwMode="auto">
              <a:xfrm>
                <a:off x="4107372" y="260638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6" name="Elipse 86"/>
              <p:cNvSpPr>
                <a:spLocks noChangeArrowheads="1"/>
              </p:cNvSpPr>
              <p:nvPr/>
            </p:nvSpPr>
            <p:spPr bwMode="auto">
              <a:xfrm>
                <a:off x="4536000" y="2392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7" name="Elipse 87"/>
              <p:cNvSpPr>
                <a:spLocks noChangeArrowheads="1"/>
              </p:cNvSpPr>
              <p:nvPr/>
            </p:nvSpPr>
            <p:spPr bwMode="auto">
              <a:xfrm>
                <a:off x="4429124" y="232063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8" name="Elipse 88"/>
              <p:cNvSpPr>
                <a:spLocks noChangeArrowheads="1"/>
              </p:cNvSpPr>
              <p:nvPr/>
            </p:nvSpPr>
            <p:spPr bwMode="auto">
              <a:xfrm>
                <a:off x="4500562" y="2213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82" name="Elipse 72"/>
            <p:cNvSpPr>
              <a:spLocks noChangeArrowheads="1"/>
            </p:cNvSpPr>
            <p:nvPr/>
          </p:nvSpPr>
          <p:spPr bwMode="auto">
            <a:xfrm rot="18997192">
              <a:off x="473696" y="3632711"/>
              <a:ext cx="1428751" cy="38359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85" name="Rectangle 82"/>
          <p:cNvSpPr>
            <a:spLocks noChangeArrowheads="1"/>
          </p:cNvSpPr>
          <p:nvPr/>
        </p:nvSpPr>
        <p:spPr bwMode="auto">
          <a:xfrm>
            <a:off x="2051720" y="2996952"/>
            <a:ext cx="66967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as variáveis guardam alguma relação em entre si, podemos pensar que parte do esforço de coleta de uma segunda medida está sendo desperdiçada pois a “nova informação” já está parcialmente representada na primeira medida.</a:t>
            </a:r>
          </a:p>
        </p:txBody>
      </p:sp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96259"/>
            <a:ext cx="1294483" cy="162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" name="Rectangle 82"/>
          <p:cNvSpPr>
            <a:spLocks noChangeArrowheads="1"/>
          </p:cNvSpPr>
          <p:nvPr/>
        </p:nvSpPr>
        <p:spPr bwMode="auto">
          <a:xfrm>
            <a:off x="1836532" y="4955684"/>
            <a:ext cx="6911932" cy="11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Por exemplo, para estudar a biomassa de uma vegetação, obtém-se a altura e diâmetro do tronco de várias árvores. Mas já não é esperado que árvores mais grossas sejam também as mais altas?</a:t>
            </a:r>
          </a:p>
        </p:txBody>
      </p:sp>
    </p:spTree>
    <p:extLst>
      <p:ext uri="{BB962C8B-B14F-4D97-AF65-F5344CB8AC3E}">
        <p14:creationId xmlns:p14="http://schemas.microsoft.com/office/powerpoint/2010/main" val="32750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07C0E-AEA5-DA4C-DBD0-7D448FFB0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0D4574A-06A1-46DC-4981-EF64634CC1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44"/>
          <a:stretch/>
        </p:blipFill>
        <p:spPr>
          <a:xfrm>
            <a:off x="247650" y="2996952"/>
            <a:ext cx="3767442" cy="3744416"/>
          </a:xfrm>
          <a:prstGeom prst="rect">
            <a:avLst/>
          </a:prstGeom>
        </p:spPr>
      </p:pic>
      <p:sp>
        <p:nvSpPr>
          <p:cNvPr id="107522" name="Rectangle 2">
            <a:extLst>
              <a:ext uri="{FF2B5EF4-FFF2-40B4-BE49-F238E27FC236}">
                <a16:creationId xmlns:a16="http://schemas.microsoft.com/office/drawing/2014/main" id="{D1CA80B9-008A-047D-0E6D-F9E9D088D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12" y="609600"/>
            <a:ext cx="8861176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 em R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6A4F83C-E631-242B-7671-0C113900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21150-687F-4675-B798-8252312AD9CF}" type="slidenum">
              <a:rPr lang="pt-BR"/>
              <a:pPr>
                <a:defRPr/>
              </a:pPr>
              <a:t>40</a:t>
            </a:fld>
            <a:endParaRPr lang="pt-BR"/>
          </a:p>
        </p:txBody>
      </p:sp>
      <p:sp>
        <p:nvSpPr>
          <p:cNvPr id="5" name="Retângulo 43">
            <a:extLst>
              <a:ext uri="{FF2B5EF4-FFF2-40B4-BE49-F238E27FC236}">
                <a16:creationId xmlns:a16="http://schemas.microsoft.com/office/drawing/2014/main" id="{7D0E58B1-8B60-6614-8F08-BDC663D42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7" y="1412875"/>
            <a:ext cx="82801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No R, é possível também gerar dados de uma distribuição </a:t>
            </a:r>
            <a:r>
              <a:rPr lang="pt-BR" alt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multigaussiana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mX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&lt;-c(10.3,35.1,107.8)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covX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&lt;-</a:t>
            </a:r>
            <a:r>
              <a:rPr kumimoji="0" lang="pt-BR" alt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cbind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(c(3.5,-2.2,-0.5),c(-2.2,7.8,0.9),c(-0.5,0.9,1.2))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mvtnorm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rmvnorm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(n = 500,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sigma =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covX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colnames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(X)&lt;-c("X1", "X2", "X3")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X,upper.panel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NULL)</a:t>
            </a: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930777DA-D78F-476C-2AC5-13D0B5DA9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41028"/>
              </p:ext>
            </p:extLst>
          </p:nvPr>
        </p:nvGraphicFramePr>
        <p:xfrm>
          <a:off x="5864921" y="3738329"/>
          <a:ext cx="2152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434477" imgH="215806" progId="Equation.3">
                  <p:embed/>
                </p:oleObj>
              </mc:Choice>
              <mc:Fallback>
                <p:oleObj name="Equação" r:id="rId3" imgW="1434477" imgH="215806" progId="Equation.3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930777DA-D78F-476C-2AC5-13D0B5DA93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921" y="3738329"/>
                        <a:ext cx="21526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63ECB69-A4B3-137C-20CF-DDFE95839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069078"/>
              </p:ext>
            </p:extLst>
          </p:nvPr>
        </p:nvGraphicFramePr>
        <p:xfrm>
          <a:off x="5832501" y="4474815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5" imgW="1701800" imgH="711200" progId="Equation.3">
                  <p:embed/>
                </p:oleObj>
              </mc:Choice>
              <mc:Fallback>
                <p:oleObj name="Equação" r:id="rId5" imgW="1701800" imgH="711200" progId="Equation.3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463ECB69-A4B3-137C-20CF-DDFE95839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501" y="4474815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4">
            <a:extLst>
              <a:ext uri="{FF2B5EF4-FFF2-40B4-BE49-F238E27FC236}">
                <a16:creationId xmlns:a16="http://schemas.microsoft.com/office/drawing/2014/main" id="{0B04774D-4C0B-97A2-2AED-58A3F0AFB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731572"/>
              </p:ext>
            </p:extLst>
          </p:nvPr>
        </p:nvGraphicFramePr>
        <p:xfrm>
          <a:off x="5046365" y="3747800"/>
          <a:ext cx="514350" cy="30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12" name="Objeto 4">
                        <a:extLst>
                          <a:ext uri="{FF2B5EF4-FFF2-40B4-BE49-F238E27FC236}">
                            <a16:creationId xmlns:a16="http://schemas.microsoft.com/office/drawing/2014/main" id="{0B04774D-4C0B-97A2-2AED-58A3F0AFB6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365" y="3747800"/>
                        <a:ext cx="514350" cy="304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5">
            <a:extLst>
              <a:ext uri="{FF2B5EF4-FFF2-40B4-BE49-F238E27FC236}">
                <a16:creationId xmlns:a16="http://schemas.microsoft.com/office/drawing/2014/main" id="{B5554184-2B17-5776-DA5A-CC830468F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052238"/>
              </p:ext>
            </p:extLst>
          </p:nvPr>
        </p:nvGraphicFramePr>
        <p:xfrm>
          <a:off x="5000825" y="4810704"/>
          <a:ext cx="60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6080" imgH="253800" progId="Equation.DSMT4">
                  <p:embed/>
                </p:oleObj>
              </mc:Choice>
              <mc:Fallback>
                <p:oleObj name="Equation" r:id="rId9" imgW="406080" imgH="253800" progId="Equation.DSMT4">
                  <p:embed/>
                  <p:pic>
                    <p:nvPicPr>
                      <p:cNvPr id="13" name="Objeto 5">
                        <a:extLst>
                          <a:ext uri="{FF2B5EF4-FFF2-40B4-BE49-F238E27FC236}">
                            <a16:creationId xmlns:a16="http://schemas.microsoft.com/office/drawing/2014/main" id="{B5554184-2B17-5776-DA5A-CC830468F6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825" y="4810704"/>
                        <a:ext cx="609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43">
            <a:extLst>
              <a:ext uri="{FF2B5EF4-FFF2-40B4-BE49-F238E27FC236}">
                <a16:creationId xmlns:a16="http://schemas.microsoft.com/office/drawing/2014/main" id="{9ACC93CA-9E99-9556-1D4F-44D3121BE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3247192"/>
            <a:ext cx="1905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colMeans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(X),2)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X1       X2      X3 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10.39  35.04 107.83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(X),2)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   X1    X2    X3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  3.48 -2.24 -0.61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X2 -2.24  7.95  0.99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X3 -0.61  0.99  1.28</a:t>
            </a:r>
          </a:p>
        </p:txBody>
      </p:sp>
    </p:spTree>
    <p:extLst>
      <p:ext uri="{BB962C8B-B14F-4D97-AF65-F5344CB8AC3E}">
        <p14:creationId xmlns:p14="http://schemas.microsoft.com/office/powerpoint/2010/main" val="28512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Informação X Redundância</a:t>
            </a:r>
          </a:p>
        </p:txBody>
      </p:sp>
      <p:sp>
        <p:nvSpPr>
          <p:cNvPr id="19459" name="CaixaDeTexto 15"/>
          <p:cNvSpPr txBox="1">
            <a:spLocks noChangeArrowheads="1"/>
          </p:cNvSpPr>
          <p:nvPr/>
        </p:nvSpPr>
        <p:spPr bwMode="auto">
          <a:xfrm>
            <a:off x="0" y="4798313"/>
            <a:ext cx="3430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Tahoma" panose="020B0604030504040204" pitchFamily="34" charset="0"/>
              </a:rPr>
              <a:t>TM/LANDSAT  (Bandas 1 a 5 e 7)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Tahoma" panose="020B0604030504040204" pitchFamily="34" charset="0"/>
              </a:rPr>
              <a:t>228/63  08/07/1999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B442E-9E03-4C49-A813-A1780EF6734E}" type="slidenum">
              <a:rPr lang="pt-BR"/>
              <a:pPr>
                <a:defRPr/>
              </a:pPr>
              <a:t>5</a:t>
            </a:fld>
            <a:endParaRPr lang="pt-B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" y="1509733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9961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0" y="1773977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7993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2009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6025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82"/>
          <p:cNvSpPr>
            <a:spLocks noChangeArrowheads="1"/>
          </p:cNvSpPr>
          <p:nvPr/>
        </p:nvSpPr>
        <p:spPr bwMode="auto">
          <a:xfrm>
            <a:off x="3707904" y="1412776"/>
            <a:ext cx="5328592" cy="521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Numa classificação de uso e cobertura do solo, a utilização de muitas bandas espectrais pode prejudicar o desempenho do classificador devido ao volume de dados analisados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Imagens </a:t>
            </a:r>
            <a:r>
              <a:rPr lang="pt-BR" altLang="pt-BR" sz="1600" dirty="0" err="1">
                <a:latin typeface="Tahoma" panose="020B0604030504040204" pitchFamily="34" charset="0"/>
              </a:rPr>
              <a:t>hiperespectrais</a:t>
            </a:r>
            <a:r>
              <a:rPr lang="pt-BR" altLang="pt-BR" sz="1600" dirty="0">
                <a:latin typeface="Tahoma" panose="020B0604030504040204" pitchFamily="34" charset="0"/>
              </a:rPr>
              <a:t> podem conter centenas de bandas!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Será mesmo necessário processar todos esses dados para extrair a informação necessária?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É possível reduzir a redundância de informação e “condensar” esta informação num menor volume de dados?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77800" indent="-17780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&lt;&lt; Transformação por Componentes Principais &gt;&gt;</a:t>
            </a:r>
          </a:p>
        </p:txBody>
      </p:sp>
    </p:spTree>
    <p:extLst>
      <p:ext uri="{BB962C8B-B14F-4D97-AF65-F5344CB8AC3E}">
        <p14:creationId xmlns:p14="http://schemas.microsoft.com/office/powerpoint/2010/main" val="40772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9"/>
          <p:cNvGrpSpPr>
            <a:grpSpLocks/>
          </p:cNvGrpSpPr>
          <p:nvPr/>
        </p:nvGrpSpPr>
        <p:grpSpPr bwMode="auto">
          <a:xfrm>
            <a:off x="606425" y="4522788"/>
            <a:ext cx="1371600" cy="660400"/>
            <a:chOff x="1795914" y="4895521"/>
            <a:chExt cx="1372327" cy="660969"/>
          </a:xfrm>
        </p:grpSpPr>
        <p:grpSp>
          <p:nvGrpSpPr>
            <p:cNvPr id="5203" name="Grupo 135"/>
            <p:cNvGrpSpPr>
              <a:grpSpLocks/>
            </p:cNvGrpSpPr>
            <p:nvPr/>
          </p:nvGrpSpPr>
          <p:grpSpPr bwMode="auto">
            <a:xfrm>
              <a:off x="2044342" y="4895521"/>
              <a:ext cx="828000" cy="236269"/>
              <a:chOff x="2044342" y="4895521"/>
              <a:chExt cx="828000" cy="236269"/>
            </a:xfrm>
          </p:grpSpPr>
          <p:cxnSp>
            <p:nvCxnSpPr>
              <p:cNvPr id="5206" name="Conector reto 100"/>
              <p:cNvCxnSpPr>
                <a:cxnSpLocks noChangeShapeType="1"/>
              </p:cNvCxnSpPr>
              <p:nvPr/>
            </p:nvCxnSpPr>
            <p:spPr bwMode="auto">
              <a:xfrm rot="3581192">
                <a:off x="2780945" y="4984727"/>
                <a:ext cx="18000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07" name="Conector reto 103"/>
              <p:cNvCxnSpPr>
                <a:cxnSpLocks noChangeShapeType="1"/>
              </p:cNvCxnSpPr>
              <p:nvPr/>
            </p:nvCxnSpPr>
            <p:spPr bwMode="auto">
              <a:xfrm rot="-1818808">
                <a:off x="2044342" y="5130202"/>
                <a:ext cx="82800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204" name="CaixaDeTexto 137"/>
            <p:cNvSpPr txBox="1">
              <a:spLocks noChangeArrowheads="1"/>
            </p:cNvSpPr>
            <p:nvPr/>
          </p:nvSpPr>
          <p:spPr bwMode="auto">
            <a:xfrm rot="-1786018">
              <a:off x="2804039" y="4956462"/>
              <a:ext cx="3642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5205" name="CaixaDeTexto 138"/>
            <p:cNvSpPr txBox="1">
              <a:spLocks noChangeArrowheads="1"/>
            </p:cNvSpPr>
            <p:nvPr/>
          </p:nvSpPr>
          <p:spPr bwMode="auto">
            <a:xfrm rot="-1786018">
              <a:off x="1795914" y="5187158"/>
              <a:ext cx="3642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2</a:t>
              </a:r>
            </a:p>
          </p:txBody>
        </p:sp>
      </p:grpSp>
      <p:grpSp>
        <p:nvGrpSpPr>
          <p:cNvPr id="4" name="Grupo 65"/>
          <p:cNvGrpSpPr>
            <a:grpSpLocks/>
          </p:cNvGrpSpPr>
          <p:nvPr/>
        </p:nvGrpSpPr>
        <p:grpSpPr bwMode="auto">
          <a:xfrm>
            <a:off x="71438" y="3857625"/>
            <a:ext cx="2225675" cy="1428750"/>
            <a:chOff x="1746700" y="4006558"/>
            <a:chExt cx="2225530" cy="1428760"/>
          </a:xfrm>
        </p:grpSpPr>
        <p:grpSp>
          <p:nvGrpSpPr>
            <p:cNvPr id="5198" name="Grupo 86"/>
            <p:cNvGrpSpPr>
              <a:grpSpLocks/>
            </p:cNvGrpSpPr>
            <p:nvPr/>
          </p:nvGrpSpPr>
          <p:grpSpPr bwMode="auto">
            <a:xfrm rot="-1818808">
              <a:off x="2128013" y="4006558"/>
              <a:ext cx="1428760" cy="1428760"/>
              <a:chOff x="3586339" y="4375538"/>
              <a:chExt cx="1428760" cy="1428760"/>
            </a:xfrm>
          </p:grpSpPr>
          <p:cxnSp>
            <p:nvCxnSpPr>
              <p:cNvPr id="5201" name="Conector reto 73"/>
              <p:cNvCxnSpPr>
                <a:cxnSpLocks noChangeShapeType="1"/>
              </p:cNvCxnSpPr>
              <p:nvPr/>
            </p:nvCxnSpPr>
            <p:spPr bwMode="auto">
              <a:xfrm rot="5400000">
                <a:off x="3164019" y="5089124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02" name="Conector reto 74"/>
              <p:cNvCxnSpPr>
                <a:cxnSpLocks noChangeShapeType="1"/>
              </p:cNvCxnSpPr>
              <p:nvPr/>
            </p:nvCxnSpPr>
            <p:spPr bwMode="auto">
              <a:xfrm>
                <a:off x="3586339" y="5507065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99" name="CaixaDeTexto 67"/>
            <p:cNvSpPr txBox="1">
              <a:spLocks noChangeArrowheads="1"/>
            </p:cNvSpPr>
            <p:nvPr/>
          </p:nvSpPr>
          <p:spPr bwMode="auto">
            <a:xfrm rot="-1786018">
              <a:off x="1746700" y="4195636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5200" name="CaixaDeTexto 68"/>
            <p:cNvSpPr txBox="1">
              <a:spLocks noChangeArrowheads="1"/>
            </p:cNvSpPr>
            <p:nvPr/>
          </p:nvSpPr>
          <p:spPr bwMode="auto">
            <a:xfrm rot="-1786018">
              <a:off x="3582380" y="4470502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59" name="Título 58"/>
          <p:cNvSpPr>
            <a:spLocks noGrp="1"/>
          </p:cNvSpPr>
          <p:nvPr>
            <p:ph type="title"/>
          </p:nvPr>
        </p:nvSpPr>
        <p:spPr>
          <a:xfrm>
            <a:off x="304800" y="357188"/>
            <a:ext cx="8458200" cy="685800"/>
          </a:xfrm>
        </p:spPr>
        <p:txBody>
          <a:bodyPr/>
          <a:lstStyle/>
          <a:p>
            <a:pPr>
              <a:defRPr/>
            </a:pPr>
            <a:r>
              <a:rPr lang="pt-BR" dirty="0"/>
              <a:t>Transformação por Componentes Principais (exemplo 2D)</a:t>
            </a:r>
          </a:p>
        </p:txBody>
      </p:sp>
      <p:sp>
        <p:nvSpPr>
          <p:cNvPr id="76" name="Seta para a direita 75"/>
          <p:cNvSpPr>
            <a:spLocks noChangeArrowheads="1"/>
          </p:cNvSpPr>
          <p:nvPr/>
        </p:nvSpPr>
        <p:spPr bwMode="auto">
          <a:xfrm>
            <a:off x="5786438" y="2362200"/>
            <a:ext cx="785812" cy="500063"/>
          </a:xfrm>
          <a:prstGeom prst="rightArrow">
            <a:avLst>
              <a:gd name="adj1" fmla="val 50000"/>
              <a:gd name="adj2" fmla="val 5000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665163" y="1357313"/>
            <a:ext cx="742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poderíamos eliminar a redundância entre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?</a:t>
            </a:r>
          </a:p>
        </p:txBody>
      </p:sp>
      <p:sp>
        <p:nvSpPr>
          <p:cNvPr id="55" name="Seta para a direita 54"/>
          <p:cNvSpPr>
            <a:spLocks noChangeArrowheads="1"/>
          </p:cNvSpPr>
          <p:nvPr/>
        </p:nvSpPr>
        <p:spPr bwMode="auto">
          <a:xfrm>
            <a:off x="2500313" y="2357438"/>
            <a:ext cx="785812" cy="500062"/>
          </a:xfrm>
          <a:prstGeom prst="rightArrow">
            <a:avLst>
              <a:gd name="adj1" fmla="val 50000"/>
              <a:gd name="adj2" fmla="val 5000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6" name="Grupo 59"/>
          <p:cNvGrpSpPr>
            <a:grpSpLocks/>
          </p:cNvGrpSpPr>
          <p:nvPr/>
        </p:nvGrpSpPr>
        <p:grpSpPr bwMode="auto">
          <a:xfrm>
            <a:off x="3786188" y="1892300"/>
            <a:ext cx="1649412" cy="1452563"/>
            <a:chOff x="1944718" y="4556619"/>
            <a:chExt cx="1650006" cy="1452840"/>
          </a:xfrm>
        </p:grpSpPr>
        <p:grpSp>
          <p:nvGrpSpPr>
            <p:cNvPr id="5193" name="Grupo 86"/>
            <p:cNvGrpSpPr>
              <a:grpSpLocks/>
            </p:cNvGrpSpPr>
            <p:nvPr/>
          </p:nvGrpSpPr>
          <p:grpSpPr bwMode="auto">
            <a:xfrm rot="-1818808">
              <a:off x="1961452" y="4580699"/>
              <a:ext cx="1428760" cy="1428760"/>
              <a:chOff x="3152764" y="4787116"/>
              <a:chExt cx="1428760" cy="1428760"/>
            </a:xfrm>
          </p:grpSpPr>
          <p:cxnSp>
            <p:nvCxnSpPr>
              <p:cNvPr id="5196" name="Conector reto 84"/>
              <p:cNvCxnSpPr>
                <a:cxnSpLocks noChangeShapeType="1"/>
              </p:cNvCxnSpPr>
              <p:nvPr/>
            </p:nvCxnSpPr>
            <p:spPr bwMode="auto">
              <a:xfrm rot="5400000"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97" name="Conector reto 85"/>
              <p:cNvCxnSpPr>
                <a:cxnSpLocks noChangeShapeType="1"/>
              </p:cNvCxnSpPr>
              <p:nvPr/>
            </p:nvCxnSpPr>
            <p:spPr bwMode="auto">
              <a:xfrm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94" name="CaixaDeTexto 120"/>
            <p:cNvSpPr txBox="1">
              <a:spLocks noChangeArrowheads="1"/>
            </p:cNvSpPr>
            <p:nvPr/>
          </p:nvSpPr>
          <p:spPr bwMode="auto">
            <a:xfrm rot="-1786018">
              <a:off x="1944718" y="4556619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5195" name="CaixaDeTexto 121"/>
            <p:cNvSpPr txBox="1">
              <a:spLocks noChangeArrowheads="1"/>
            </p:cNvSpPr>
            <p:nvPr/>
          </p:nvSpPr>
          <p:spPr bwMode="auto">
            <a:xfrm rot="-1786018">
              <a:off x="3204874" y="4683845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1</a:t>
              </a:r>
            </a:p>
          </p:txBody>
        </p:sp>
      </p:grpSp>
      <p:grpSp>
        <p:nvGrpSpPr>
          <p:cNvPr id="5129" name="Grupo 63"/>
          <p:cNvGrpSpPr>
            <a:grpSpLocks/>
          </p:cNvGrpSpPr>
          <p:nvPr/>
        </p:nvGrpSpPr>
        <p:grpSpPr bwMode="auto">
          <a:xfrm>
            <a:off x="214313" y="1857375"/>
            <a:ext cx="2005012" cy="2039938"/>
            <a:chOff x="214282" y="1857364"/>
            <a:chExt cx="2005024" cy="2039949"/>
          </a:xfrm>
        </p:grpSpPr>
        <p:grpSp>
          <p:nvGrpSpPr>
            <p:cNvPr id="5185" name="Grupo 74"/>
            <p:cNvGrpSpPr>
              <a:grpSpLocks/>
            </p:cNvGrpSpPr>
            <p:nvPr/>
          </p:nvGrpSpPr>
          <p:grpSpPr bwMode="auto">
            <a:xfrm>
              <a:off x="214282" y="1857364"/>
              <a:ext cx="2005024" cy="1719388"/>
              <a:chOff x="3357554" y="1638286"/>
              <a:chExt cx="2005024" cy="1719388"/>
            </a:xfrm>
          </p:grpSpPr>
          <p:grpSp>
            <p:nvGrpSpPr>
              <p:cNvPr id="5187" name="Grupo 66"/>
              <p:cNvGrpSpPr>
                <a:grpSpLocks/>
              </p:cNvGrpSpPr>
              <p:nvPr/>
            </p:nvGrpSpPr>
            <p:grpSpPr bwMode="auto">
              <a:xfrm>
                <a:off x="3713950" y="1714488"/>
                <a:ext cx="1572430" cy="1285884"/>
                <a:chOff x="642116" y="4715678"/>
                <a:chExt cx="1572430" cy="1285884"/>
              </a:xfrm>
            </p:grpSpPr>
            <p:cxnSp>
              <p:nvCxnSpPr>
                <p:cNvPr id="5191" name="Conector de seta reta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92" name="Conector de seta reta 7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5188" name="Object 4"/>
              <p:cNvGraphicFramePr>
                <a:graphicFrameLocks noChangeAspect="1"/>
              </p:cNvGraphicFramePr>
              <p:nvPr/>
            </p:nvGraphicFramePr>
            <p:xfrm>
              <a:off x="5072066" y="3032236"/>
              <a:ext cx="290512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03112" imgH="228501" progId="Equation.DSMT4">
                      <p:embed/>
                    </p:oleObj>
                  </mc:Choice>
                  <mc:Fallback>
                    <p:oleObj name="Equation" r:id="rId3" imgW="203112" imgH="228501" progId="Equation.DSMT4">
                      <p:embed/>
                      <p:pic>
                        <p:nvPicPr>
                          <p:cNvPr id="5188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72066" y="3032236"/>
                            <a:ext cx="290512" cy="325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89" name="Object 5"/>
              <p:cNvGraphicFramePr>
                <a:graphicFrameLocks noChangeAspect="1"/>
              </p:cNvGraphicFramePr>
              <p:nvPr/>
            </p:nvGraphicFramePr>
            <p:xfrm>
              <a:off x="3357554" y="1638286"/>
              <a:ext cx="309562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15806" imgH="228501" progId="Equation.DSMT4">
                      <p:embed/>
                    </p:oleObj>
                  </mc:Choice>
                  <mc:Fallback>
                    <p:oleObj name="Equation" r:id="rId5" imgW="215806" imgH="228501" progId="Equation.DSMT4">
                      <p:embed/>
                      <p:pic>
                        <p:nvPicPr>
                          <p:cNvPr id="51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7554" y="1638286"/>
                            <a:ext cx="309562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90" name="Elipse 72"/>
              <p:cNvSpPr>
                <a:spLocks noChangeArrowheads="1"/>
              </p:cNvSpPr>
              <p:nvPr/>
            </p:nvSpPr>
            <p:spPr bwMode="auto">
              <a:xfrm rot="-1795240">
                <a:off x="3828118" y="2143116"/>
                <a:ext cx="1428760" cy="50006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aphicFrame>
          <p:nvGraphicFramePr>
            <p:cNvPr id="5186" name="Object 9"/>
            <p:cNvGraphicFramePr>
              <a:graphicFrameLocks noChangeAspect="1"/>
            </p:cNvGraphicFramePr>
            <p:nvPr/>
          </p:nvGraphicFramePr>
          <p:xfrm>
            <a:off x="605488" y="3571876"/>
            <a:ext cx="1474788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28700" imgH="228600" progId="Equation.DSMT4">
                    <p:embed/>
                  </p:oleObj>
                </mc:Choice>
                <mc:Fallback>
                  <p:oleObj name="Equation" r:id="rId7" imgW="1028700" imgH="228600" progId="Equation.DSMT4">
                    <p:embed/>
                    <p:pic>
                      <p:nvPicPr>
                        <p:cNvPr id="518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488" y="3571876"/>
                          <a:ext cx="1474788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upo 61"/>
          <p:cNvGrpSpPr>
            <a:grpSpLocks/>
          </p:cNvGrpSpPr>
          <p:nvPr/>
        </p:nvGrpSpPr>
        <p:grpSpPr bwMode="auto">
          <a:xfrm>
            <a:off x="7000875" y="1855788"/>
            <a:ext cx="1571625" cy="1716087"/>
            <a:chOff x="7000892" y="1856459"/>
            <a:chExt cx="1571636" cy="1715417"/>
          </a:xfrm>
        </p:grpSpPr>
        <p:grpSp>
          <p:nvGrpSpPr>
            <p:cNvPr id="5177" name="Grupo 73"/>
            <p:cNvGrpSpPr>
              <a:grpSpLocks/>
            </p:cNvGrpSpPr>
            <p:nvPr/>
          </p:nvGrpSpPr>
          <p:grpSpPr bwMode="auto">
            <a:xfrm>
              <a:off x="7000892" y="1856459"/>
              <a:ext cx="1571636" cy="1358227"/>
              <a:chOff x="928662" y="1642145"/>
              <a:chExt cx="1571636" cy="1358227"/>
            </a:xfrm>
          </p:grpSpPr>
          <p:grpSp>
            <p:nvGrpSpPr>
              <p:cNvPr id="5179" name="Grupo 39"/>
              <p:cNvGrpSpPr>
                <a:grpSpLocks/>
              </p:cNvGrpSpPr>
              <p:nvPr/>
            </p:nvGrpSpPr>
            <p:grpSpPr bwMode="auto">
              <a:xfrm>
                <a:off x="928662" y="1714488"/>
                <a:ext cx="1571636" cy="1285884"/>
                <a:chOff x="642910" y="4715678"/>
                <a:chExt cx="1571636" cy="1285884"/>
              </a:xfrm>
            </p:grpSpPr>
            <p:cxnSp>
              <p:nvCxnSpPr>
                <p:cNvPr id="5183" name="Conector de seta reta 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97466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84" name="Conector de seta reta 43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403522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5180" name="Object 32"/>
              <p:cNvGraphicFramePr>
                <a:graphicFrameLocks noChangeAspect="1"/>
              </p:cNvGraphicFramePr>
              <p:nvPr/>
            </p:nvGraphicFramePr>
            <p:xfrm>
              <a:off x="2285984" y="2428868"/>
              <a:ext cx="200025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39700" imgH="228600" progId="Equation.DSMT4">
                      <p:embed/>
                    </p:oleObj>
                  </mc:Choice>
                  <mc:Fallback>
                    <p:oleObj name="Equation" r:id="rId9" imgW="139700" imgH="228600" progId="Equation.DSMT4">
                      <p:embed/>
                      <p:pic>
                        <p:nvPicPr>
                          <p:cNvPr id="518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5984" y="2428868"/>
                            <a:ext cx="200025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81" name="Object 33"/>
              <p:cNvGraphicFramePr>
                <a:graphicFrameLocks noChangeAspect="1"/>
              </p:cNvGraphicFramePr>
              <p:nvPr/>
            </p:nvGraphicFramePr>
            <p:xfrm>
              <a:off x="1428728" y="1642145"/>
              <a:ext cx="236537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65028" imgH="228501" progId="Equation.DSMT4">
                      <p:embed/>
                    </p:oleObj>
                  </mc:Choice>
                  <mc:Fallback>
                    <p:oleObj name="Equation" r:id="rId11" imgW="165028" imgH="228501" progId="Equation.DSMT4">
                      <p:embed/>
                      <p:pic>
                        <p:nvPicPr>
                          <p:cNvPr id="5181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8728" y="1642145"/>
                            <a:ext cx="236537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82" name="Elipse 71"/>
              <p:cNvSpPr>
                <a:spLocks noChangeArrowheads="1"/>
              </p:cNvSpPr>
              <p:nvPr/>
            </p:nvSpPr>
            <p:spPr bwMode="auto">
              <a:xfrm>
                <a:off x="1000100" y="2143116"/>
                <a:ext cx="1428760" cy="50006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aphicFrame>
          <p:nvGraphicFramePr>
            <p:cNvPr id="5178" name="Object 10"/>
            <p:cNvGraphicFramePr>
              <a:graphicFrameLocks noChangeAspect="1"/>
            </p:cNvGraphicFramePr>
            <p:nvPr/>
          </p:nvGraphicFramePr>
          <p:xfrm>
            <a:off x="7189815" y="3246438"/>
            <a:ext cx="1311275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914400" imgH="228600" progId="Equation.DSMT4">
                    <p:embed/>
                  </p:oleObj>
                </mc:Choice>
                <mc:Fallback>
                  <p:oleObj name="Equation" r:id="rId13" imgW="914400" imgH="228600" progId="Equation.DSMT4">
                    <p:embed/>
                    <p:pic>
                      <p:nvPicPr>
                        <p:cNvPr id="517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9815" y="3246438"/>
                          <a:ext cx="1311275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upo 140"/>
          <p:cNvGrpSpPr>
            <a:grpSpLocks/>
          </p:cNvGrpSpPr>
          <p:nvPr/>
        </p:nvGrpSpPr>
        <p:grpSpPr bwMode="auto">
          <a:xfrm>
            <a:off x="663577" y="4078288"/>
            <a:ext cx="1638298" cy="1428750"/>
            <a:chOff x="1862120" y="4435142"/>
            <a:chExt cx="1638317" cy="1428760"/>
          </a:xfrm>
        </p:grpSpPr>
        <p:grpSp>
          <p:nvGrpSpPr>
            <p:cNvPr id="5170" name="Grupo 74"/>
            <p:cNvGrpSpPr>
              <a:grpSpLocks/>
            </p:cNvGrpSpPr>
            <p:nvPr/>
          </p:nvGrpSpPr>
          <p:grpSpPr bwMode="auto">
            <a:xfrm>
              <a:off x="1862120" y="4435142"/>
              <a:ext cx="1638317" cy="1428760"/>
              <a:chOff x="3714744" y="1638286"/>
              <a:chExt cx="1638317" cy="1428760"/>
            </a:xfrm>
          </p:grpSpPr>
          <p:grpSp>
            <p:nvGrpSpPr>
              <p:cNvPr id="5172" name="Grupo 66"/>
              <p:cNvGrpSpPr>
                <a:grpSpLocks/>
              </p:cNvGrpSpPr>
              <p:nvPr/>
            </p:nvGrpSpPr>
            <p:grpSpPr bwMode="auto">
              <a:xfrm>
                <a:off x="3714744" y="1714488"/>
                <a:ext cx="1571636" cy="1285884"/>
                <a:chOff x="642910" y="4715678"/>
                <a:chExt cx="1571636" cy="1285884"/>
              </a:xfrm>
            </p:grpSpPr>
            <p:cxnSp>
              <p:nvCxnSpPr>
                <p:cNvPr id="5175" name="Conector de seta reta 9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1600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76" name="Conector de seta reta 93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709458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5173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48375"/>
                  </p:ext>
                </p:extLst>
              </p:nvPr>
            </p:nvGraphicFramePr>
            <p:xfrm>
              <a:off x="5080008" y="2741606"/>
              <a:ext cx="273053" cy="3254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90440" imgH="228600" progId="Equation.DSMT4">
                      <p:embed/>
                    </p:oleObj>
                  </mc:Choice>
                  <mc:Fallback>
                    <p:oleObj name="Equation" r:id="rId15" imgW="190440" imgH="228600" progId="Equation.DSMT4">
                      <p:embed/>
                      <p:pic>
                        <p:nvPicPr>
                          <p:cNvPr id="5173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0008" y="2741606"/>
                            <a:ext cx="273053" cy="3254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74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7372127"/>
                  </p:ext>
                </p:extLst>
              </p:nvPr>
            </p:nvGraphicFramePr>
            <p:xfrm>
              <a:off x="3719505" y="1638286"/>
              <a:ext cx="290515" cy="3254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203040" imgH="228600" progId="Equation.DSMT4">
                      <p:embed/>
                    </p:oleObj>
                  </mc:Choice>
                  <mc:Fallback>
                    <p:oleObj name="Equation" r:id="rId17" imgW="203040" imgH="228600" progId="Equation.DSMT4">
                      <p:embed/>
                      <p:pic>
                        <p:nvPicPr>
                          <p:cNvPr id="5174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19505" y="1638286"/>
                            <a:ext cx="290515" cy="3254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71" name="Elipse 118"/>
            <p:cNvSpPr>
              <a:spLocks noChangeArrowheads="1"/>
            </p:cNvSpPr>
            <p:nvPr/>
          </p:nvSpPr>
          <p:spPr bwMode="auto">
            <a:xfrm>
              <a:off x="2786050" y="4857760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7" name="Grupo 133"/>
          <p:cNvGrpSpPr>
            <a:grpSpLocks/>
          </p:cNvGrpSpPr>
          <p:nvPr/>
        </p:nvGrpSpPr>
        <p:grpSpPr bwMode="auto">
          <a:xfrm>
            <a:off x="3357563" y="4103688"/>
            <a:ext cx="1643062" cy="1508125"/>
            <a:chOff x="4643431" y="4460750"/>
            <a:chExt cx="1643086" cy="1507704"/>
          </a:xfrm>
        </p:grpSpPr>
        <p:grpSp>
          <p:nvGrpSpPr>
            <p:cNvPr id="5163" name="Grupo 73"/>
            <p:cNvGrpSpPr>
              <a:grpSpLocks/>
            </p:cNvGrpSpPr>
            <p:nvPr/>
          </p:nvGrpSpPr>
          <p:grpSpPr bwMode="auto">
            <a:xfrm>
              <a:off x="4643431" y="4460750"/>
              <a:ext cx="1643086" cy="1507704"/>
              <a:chOff x="857217" y="1602325"/>
              <a:chExt cx="1643086" cy="1507704"/>
            </a:xfrm>
          </p:grpSpPr>
          <p:grpSp>
            <p:nvGrpSpPr>
              <p:cNvPr id="5165" name="Grupo 39"/>
              <p:cNvGrpSpPr>
                <a:grpSpLocks/>
              </p:cNvGrpSpPr>
              <p:nvPr/>
            </p:nvGrpSpPr>
            <p:grpSpPr bwMode="auto">
              <a:xfrm>
                <a:off x="928662" y="1714488"/>
                <a:ext cx="1571636" cy="1285884"/>
                <a:chOff x="642910" y="4715678"/>
                <a:chExt cx="1571636" cy="1285884"/>
              </a:xfrm>
            </p:grpSpPr>
            <p:cxnSp>
              <p:nvCxnSpPr>
                <p:cNvPr id="5168" name="Conector de seta reta 13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15076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69" name="Conector de seta reta 131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790765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5166" name="Object 13"/>
              <p:cNvGraphicFramePr>
                <a:graphicFrameLocks noChangeAspect="1"/>
              </p:cNvGraphicFramePr>
              <p:nvPr/>
            </p:nvGraphicFramePr>
            <p:xfrm>
              <a:off x="2300278" y="2784592"/>
              <a:ext cx="200025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139700" imgH="228600" progId="Equation.DSMT4">
                      <p:embed/>
                    </p:oleObj>
                  </mc:Choice>
                  <mc:Fallback>
                    <p:oleObj name="Equation" r:id="rId19" imgW="139700" imgH="228600" progId="Equation.DSMT4">
                      <p:embed/>
                      <p:pic>
                        <p:nvPicPr>
                          <p:cNvPr id="5166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0278" y="2784592"/>
                            <a:ext cx="200025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67" name="Object 14"/>
              <p:cNvGraphicFramePr>
                <a:graphicFrameLocks noChangeAspect="1"/>
              </p:cNvGraphicFramePr>
              <p:nvPr/>
            </p:nvGraphicFramePr>
            <p:xfrm>
              <a:off x="857217" y="1602325"/>
              <a:ext cx="236537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165028" imgH="228501" progId="Equation.DSMT4">
                      <p:embed/>
                    </p:oleObj>
                  </mc:Choice>
                  <mc:Fallback>
                    <p:oleObj name="Equation" r:id="rId20" imgW="165028" imgH="228501" progId="Equation.DSMT4">
                      <p:embed/>
                      <p:pic>
                        <p:nvPicPr>
                          <p:cNvPr id="5167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7217" y="1602325"/>
                            <a:ext cx="236537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64" name="Elipse 132"/>
            <p:cNvSpPr>
              <a:spLocks noChangeArrowheads="1"/>
            </p:cNvSpPr>
            <p:nvPr/>
          </p:nvSpPr>
          <p:spPr bwMode="auto">
            <a:xfrm>
              <a:off x="5752430" y="5413502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20" name="Grupo 141"/>
          <p:cNvGrpSpPr>
            <a:grpSpLocks/>
          </p:cNvGrpSpPr>
          <p:nvPr/>
        </p:nvGrpSpPr>
        <p:grpSpPr bwMode="auto">
          <a:xfrm>
            <a:off x="757237" y="4357688"/>
            <a:ext cx="1006476" cy="1050925"/>
            <a:chOff x="1955790" y="4710120"/>
            <a:chExt cx="1005998" cy="1051141"/>
          </a:xfrm>
        </p:grpSpPr>
        <p:cxnSp>
          <p:nvCxnSpPr>
            <p:cNvPr id="5159" name="Conector reto 80"/>
            <p:cNvCxnSpPr>
              <a:cxnSpLocks noChangeShapeType="1"/>
            </p:cNvCxnSpPr>
            <p:nvPr/>
          </p:nvCxnSpPr>
          <p:spPr bwMode="auto">
            <a:xfrm rot="5400000">
              <a:off x="2537624" y="5206312"/>
              <a:ext cx="576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0" name="Conector reto 81"/>
            <p:cNvCxnSpPr>
              <a:cxnSpLocks noChangeShapeType="1"/>
            </p:cNvCxnSpPr>
            <p:nvPr/>
          </p:nvCxnSpPr>
          <p:spPr bwMode="auto">
            <a:xfrm>
              <a:off x="2213690" y="4885654"/>
              <a:ext cx="612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516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346122"/>
                </p:ext>
              </p:extLst>
            </p:nvPr>
          </p:nvGraphicFramePr>
          <p:xfrm>
            <a:off x="2707909" y="5435756"/>
            <a:ext cx="253879" cy="325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480" imgH="228600" progId="Equation.DSMT4">
                    <p:embed/>
                  </p:oleObj>
                </mc:Choice>
                <mc:Fallback>
                  <p:oleObj name="Equation" r:id="rId21" imgW="177480" imgH="228600" progId="Equation.DSMT4">
                    <p:embed/>
                    <p:pic>
                      <p:nvPicPr>
                        <p:cNvPr id="516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7909" y="5435756"/>
                          <a:ext cx="253879" cy="325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6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4968930"/>
                </p:ext>
              </p:extLst>
            </p:nvPr>
          </p:nvGraphicFramePr>
          <p:xfrm>
            <a:off x="1955790" y="4710120"/>
            <a:ext cx="272920" cy="325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516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5790" y="4710120"/>
                          <a:ext cx="272920" cy="325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" name="Seta para a direita 142"/>
          <p:cNvSpPr>
            <a:spLocks noChangeArrowheads="1"/>
          </p:cNvSpPr>
          <p:nvPr/>
        </p:nvSpPr>
        <p:spPr bwMode="auto">
          <a:xfrm>
            <a:off x="2428875" y="4643438"/>
            <a:ext cx="785813" cy="500062"/>
          </a:xfrm>
          <a:prstGeom prst="rightArrow">
            <a:avLst>
              <a:gd name="adj1" fmla="val 50000"/>
              <a:gd name="adj2" fmla="val 5000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1" name="Grupo 143"/>
          <p:cNvGrpSpPr>
            <a:grpSpLocks/>
          </p:cNvGrpSpPr>
          <p:nvPr/>
        </p:nvGrpSpPr>
        <p:grpSpPr bwMode="auto">
          <a:xfrm>
            <a:off x="3357563" y="4911725"/>
            <a:ext cx="1254125" cy="649288"/>
            <a:chOff x="1166093" y="4764540"/>
            <a:chExt cx="1253448" cy="649969"/>
          </a:xfrm>
        </p:grpSpPr>
        <p:cxnSp>
          <p:nvCxnSpPr>
            <p:cNvPr id="5155" name="Conector reto 144"/>
            <p:cNvCxnSpPr>
              <a:cxnSpLocks noChangeShapeType="1"/>
            </p:cNvCxnSpPr>
            <p:nvPr/>
          </p:nvCxnSpPr>
          <p:spPr bwMode="auto">
            <a:xfrm rot="5400000">
              <a:off x="2226017" y="5051856"/>
              <a:ext cx="180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6" name="Conector reto 145"/>
            <p:cNvCxnSpPr>
              <a:cxnSpLocks noChangeShapeType="1"/>
            </p:cNvCxnSpPr>
            <p:nvPr/>
          </p:nvCxnSpPr>
          <p:spPr bwMode="auto">
            <a:xfrm>
              <a:off x="1462731" y="4940084"/>
              <a:ext cx="828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5157" name="Object 17"/>
            <p:cNvGraphicFramePr>
              <a:graphicFrameLocks noChangeAspect="1"/>
            </p:cNvGraphicFramePr>
            <p:nvPr/>
          </p:nvGraphicFramePr>
          <p:xfrm>
            <a:off x="2184591" y="5089072"/>
            <a:ext cx="234950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65028" imgH="228501" progId="Equation.DSMT4">
                    <p:embed/>
                  </p:oleObj>
                </mc:Choice>
                <mc:Fallback>
                  <p:oleObj name="Equation" r:id="rId25" imgW="165028" imgH="228501" progId="Equation.DSMT4">
                    <p:embed/>
                    <p:pic>
                      <p:nvPicPr>
                        <p:cNvPr id="5157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4591" y="5089072"/>
                          <a:ext cx="234950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58" name="Object 18"/>
            <p:cNvGraphicFramePr>
              <a:graphicFrameLocks noChangeAspect="1"/>
            </p:cNvGraphicFramePr>
            <p:nvPr/>
          </p:nvGraphicFramePr>
          <p:xfrm>
            <a:off x="1166093" y="4764540"/>
            <a:ext cx="255588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77646" imgH="228402" progId="Equation.DSMT4">
                    <p:embed/>
                  </p:oleObj>
                </mc:Choice>
                <mc:Fallback>
                  <p:oleObj name="Equation" r:id="rId27" imgW="177646" imgH="228402" progId="Equation.DSMT4">
                    <p:embed/>
                    <p:pic>
                      <p:nvPicPr>
                        <p:cNvPr id="515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6093" y="4764540"/>
                          <a:ext cx="255588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301826"/>
              </p:ext>
            </p:extLst>
          </p:nvPr>
        </p:nvGraphicFramePr>
        <p:xfrm>
          <a:off x="517525" y="5635625"/>
          <a:ext cx="29257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057400" imgH="457200" progId="Equation.DSMT4">
                  <p:embed/>
                </p:oleObj>
              </mc:Choice>
              <mc:Fallback>
                <p:oleObj name="Equation" r:id="rId29" imgW="2057400" imgH="457200" progId="Equation.DSMT4">
                  <p:embed/>
                  <p:pic>
                    <p:nvPicPr>
                      <p:cNvPr id="14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5635625"/>
                        <a:ext cx="292576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Text Box 4"/>
          <p:cNvSpPr txBox="1">
            <a:spLocks noChangeArrowheads="1"/>
          </p:cNvSpPr>
          <p:nvPr/>
        </p:nvSpPr>
        <p:spPr bwMode="auto">
          <a:xfrm>
            <a:off x="7072313" y="3500438"/>
            <a:ext cx="1543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rotação com preservação da ortogonalidade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dos eixos</a:t>
            </a:r>
          </a:p>
        </p:txBody>
      </p:sp>
      <p:grpSp>
        <p:nvGrpSpPr>
          <p:cNvPr id="22" name="Grupo 86"/>
          <p:cNvGrpSpPr>
            <a:grpSpLocks/>
          </p:cNvGrpSpPr>
          <p:nvPr/>
        </p:nvGrpSpPr>
        <p:grpSpPr bwMode="auto">
          <a:xfrm>
            <a:off x="3360738" y="1801813"/>
            <a:ext cx="2422525" cy="2127250"/>
            <a:chOff x="3359945" y="1802029"/>
            <a:chExt cx="2422525" cy="2127037"/>
          </a:xfrm>
        </p:grpSpPr>
        <p:grpSp>
          <p:nvGrpSpPr>
            <p:cNvPr id="5146" name="Grupo 74"/>
            <p:cNvGrpSpPr>
              <a:grpSpLocks/>
            </p:cNvGrpSpPr>
            <p:nvPr/>
          </p:nvGrpSpPr>
          <p:grpSpPr bwMode="auto">
            <a:xfrm>
              <a:off x="3699672" y="1802029"/>
              <a:ext cx="1577973" cy="1423543"/>
              <a:chOff x="3714744" y="1576829"/>
              <a:chExt cx="1577973" cy="1423543"/>
            </a:xfrm>
          </p:grpSpPr>
          <p:grpSp>
            <p:nvGrpSpPr>
              <p:cNvPr id="5149" name="Grupo 66"/>
              <p:cNvGrpSpPr>
                <a:grpSpLocks/>
              </p:cNvGrpSpPr>
              <p:nvPr/>
            </p:nvGrpSpPr>
            <p:grpSpPr bwMode="auto">
              <a:xfrm>
                <a:off x="3714744" y="1714488"/>
                <a:ext cx="1571636" cy="1285884"/>
                <a:chOff x="642910" y="4715678"/>
                <a:chExt cx="1571636" cy="1285884"/>
              </a:xfrm>
            </p:grpSpPr>
            <p:cxnSp>
              <p:nvCxnSpPr>
                <p:cNvPr id="5153" name="Conector de seta reta 5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0835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4" name="Conector de seta reta 52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395812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515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9075305"/>
                  </p:ext>
                </p:extLst>
              </p:nvPr>
            </p:nvGraphicFramePr>
            <p:xfrm>
              <a:off x="5018079" y="2418119"/>
              <a:ext cx="274638" cy="325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190440" imgH="228600" progId="Equation.DSMT4">
                      <p:embed/>
                    </p:oleObj>
                  </mc:Choice>
                  <mc:Fallback>
                    <p:oleObj name="Equation" r:id="rId31" imgW="190440" imgH="228600" progId="Equation.DSMT4">
                      <p:embed/>
                      <p:pic>
                        <p:nvPicPr>
                          <p:cNvPr id="515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8079" y="2418119"/>
                            <a:ext cx="274638" cy="325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1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0716911"/>
                  </p:ext>
                </p:extLst>
              </p:nvPr>
            </p:nvGraphicFramePr>
            <p:xfrm>
              <a:off x="4186229" y="1576829"/>
              <a:ext cx="290513" cy="325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203040" imgH="228600" progId="Equation.DSMT4">
                      <p:embed/>
                    </p:oleObj>
                  </mc:Choice>
                  <mc:Fallback>
                    <p:oleObj name="Equation" r:id="rId33" imgW="203040" imgH="228600" progId="Equation.DSMT4">
                      <p:embed/>
                      <p:pic>
                        <p:nvPicPr>
                          <p:cNvPr id="515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6229" y="1576829"/>
                            <a:ext cx="290513" cy="325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52" name="Elipse 50"/>
              <p:cNvSpPr>
                <a:spLocks noChangeArrowheads="1"/>
              </p:cNvSpPr>
              <p:nvPr/>
            </p:nvSpPr>
            <p:spPr bwMode="auto">
              <a:xfrm rot="-1795240">
                <a:off x="3828118" y="2143116"/>
                <a:ext cx="1428760" cy="50006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aphicFrame>
          <p:nvGraphicFramePr>
            <p:cNvPr id="514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2781747"/>
                </p:ext>
              </p:extLst>
            </p:nvPr>
          </p:nvGraphicFramePr>
          <p:xfrm>
            <a:off x="3359945" y="3227461"/>
            <a:ext cx="2422525" cy="325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688760" imgH="228600" progId="Equation.DSMT4">
                    <p:embed/>
                  </p:oleObj>
                </mc:Choice>
                <mc:Fallback>
                  <p:oleObj name="Equation" r:id="rId35" imgW="1688760" imgH="228600" progId="Equation.DSMT4">
                    <p:embed/>
                    <p:pic>
                      <p:nvPicPr>
                        <p:cNvPr id="5147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9945" y="3227461"/>
                          <a:ext cx="2422525" cy="325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6737077"/>
                </p:ext>
              </p:extLst>
            </p:nvPr>
          </p:nvGraphicFramePr>
          <p:xfrm>
            <a:off x="3902870" y="3567152"/>
            <a:ext cx="1220787" cy="3619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850680" imgH="253800" progId="Equation.DSMT4">
                    <p:embed/>
                  </p:oleObj>
                </mc:Choice>
                <mc:Fallback>
                  <p:oleObj name="Equation" r:id="rId37" imgW="850680" imgH="253800" progId="Equation.DSMT4">
                    <p:embed/>
                    <p:pic>
                      <p:nvPicPr>
                        <p:cNvPr id="5148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2870" y="3567152"/>
                          <a:ext cx="1220787" cy="3619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" name="Object 21"/>
          <p:cNvGraphicFramePr>
            <a:graphicFrameLocks noChangeAspect="1"/>
          </p:cNvGraphicFramePr>
          <p:nvPr/>
        </p:nvGraphicFramePr>
        <p:xfrm>
          <a:off x="500063" y="6429375"/>
          <a:ext cx="24574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727200" imgH="228600" progId="Equation.DSMT4">
                  <p:embed/>
                </p:oleObj>
              </mc:Choice>
              <mc:Fallback>
                <p:oleObj name="Equation" r:id="rId39" imgW="1727200" imgH="228600" progId="Equation.DSMT4">
                  <p:embed/>
                  <p:pic>
                    <p:nvPicPr>
                      <p:cNvPr id="8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6429375"/>
                        <a:ext cx="24574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3143250" y="6429375"/>
            <a:ext cx="3357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informação total é preservada</a:t>
            </a:r>
          </a:p>
        </p:txBody>
      </p: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3714750" y="5618163"/>
            <a:ext cx="714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1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a</a:t>
            </a:r>
            <a:r>
              <a:rPr lang="pt-BR" altLang="pt-BR" sz="1600" dirty="0">
                <a:latin typeface="Tahoma" panose="020B0604030504040204" pitchFamily="34" charset="0"/>
              </a:rPr>
              <a:t> CP</a:t>
            </a: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3714750" y="594360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2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a</a:t>
            </a:r>
            <a:r>
              <a:rPr lang="pt-BR" altLang="pt-BR" sz="1600" dirty="0">
                <a:latin typeface="Tahoma" panose="020B0604030504040204" pitchFamily="34" charset="0"/>
              </a:rPr>
              <a:t> CP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4643438" y="5618163"/>
            <a:ext cx="4286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 são chamados de autovetores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643438" y="5943600"/>
            <a:ext cx="3929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</a:t>
            </a:r>
            <a:r>
              <a:rPr lang="pt-BR" altLang="pt-BR" sz="1600" dirty="0">
                <a:latin typeface="Tahoma" panose="020B0604030504040204" pitchFamily="34" charset="0"/>
              </a:rPr>
              <a:t> são chamados de autovalores 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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1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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ECFFC-AED3-421A-A3FE-F04B7D739414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8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55" grpId="0" animBg="1"/>
      <p:bldP spid="143" grpId="0" animBg="1"/>
      <p:bldP spid="150" grpId="0"/>
      <p:bldP spid="89" grpId="0"/>
      <p:bldP spid="92" grpId="0"/>
      <p:bldP spid="95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22325" y="2466975"/>
          <a:ext cx="23812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676400" imgH="939800" progId="Equation.3">
                  <p:embed/>
                </p:oleObj>
              </mc:Choice>
              <mc:Fallback>
                <p:oleObj name="Equação" r:id="rId3" imgW="1676400" imgH="93980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2466975"/>
                        <a:ext cx="238125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57188" y="1557338"/>
            <a:ext cx="8535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Os autovetores representam as transformações lineares aplicadas em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 variáveis correlacionadas de modo a obter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 variáveis não correlacionadas e podem ser representados na forma de uma matriz </a:t>
            </a:r>
            <a:r>
              <a:rPr lang="pt-BR" altLang="pt-BR" sz="1600" b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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):</a:t>
            </a:r>
          </a:p>
        </p:txBody>
      </p: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Autovalores e </a:t>
            </a:r>
            <a:r>
              <a:rPr lang="pt-BR" dirty="0" err="1"/>
              <a:t>Autovetores</a:t>
            </a:r>
            <a:endParaRPr lang="pt-BR" dirty="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357188" y="3895725"/>
            <a:ext cx="8535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Os autovalores representam a variância de cada componente (variável transformada) e podem ser representadas na forma de uma matriz diagonal </a:t>
            </a:r>
            <a:r>
              <a:rPr lang="pt-BR" altLang="pt-BR" sz="1600" b="1" dirty="0">
                <a:latin typeface="Tahoma" panose="020B0604030504040204" pitchFamily="34" charset="0"/>
                <a:sym typeface="Symbol" pitchFamily="18" charset="2"/>
              </a:rPr>
              <a:t></a:t>
            </a:r>
            <a:r>
              <a:rPr lang="pt-BR" altLang="pt-BR" sz="1600" dirty="0">
                <a:latin typeface="Tahoma" panose="020B0604030504040204" pitchFamily="34" charset="0"/>
              </a:rPr>
              <a:t>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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):</a:t>
            </a:r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3348038" y="2547938"/>
            <a:ext cx="5438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Nesta matriz, os autovetores estão organizados em colunas, ou seja, o 1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o</a:t>
            </a:r>
            <a:r>
              <a:rPr lang="pt-BR" altLang="pt-BR" sz="1600" dirty="0">
                <a:latin typeface="Tahoma" panose="020B0604030504040204" pitchFamily="34" charset="0"/>
              </a:rPr>
              <a:t> autovetor está na 1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a</a:t>
            </a:r>
            <a:r>
              <a:rPr lang="pt-BR" altLang="pt-BR" sz="1600" dirty="0">
                <a:latin typeface="Tahoma" panose="020B0604030504040204" pitchFamily="34" charset="0"/>
              </a:rPr>
              <a:t> coluna, o 2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o</a:t>
            </a:r>
            <a:r>
              <a:rPr lang="pt-BR" altLang="pt-BR" sz="1600" dirty="0">
                <a:latin typeface="Tahoma" panose="020B0604030504040204" pitchFamily="34" charset="0"/>
              </a:rPr>
              <a:t> autovetor está na 2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a</a:t>
            </a:r>
            <a:r>
              <a:rPr lang="pt-BR" altLang="pt-BR" sz="1600" dirty="0">
                <a:latin typeface="Tahoma" panose="020B0604030504040204" pitchFamily="34" charset="0"/>
              </a:rPr>
              <a:t> coluna e assim por diante.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203575" y="5056188"/>
            <a:ext cx="1873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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1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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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</a:t>
            </a:r>
            <a:r>
              <a:rPr lang="pt-BR" altLang="pt-BR" sz="1600" i="1" baseline="-25000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357188" y="5970588"/>
            <a:ext cx="853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Por ser uma matriz diagonal, usualmente os autovalores são apresentados como um vetor</a:t>
            </a:r>
          </a:p>
        </p:txBody>
      </p:sp>
      <p:graphicFrame>
        <p:nvGraphicFramePr>
          <p:cNvPr id="28" name="Objeto 27"/>
          <p:cNvGraphicFramePr>
            <a:graphicFrameLocks noChangeAspect="1"/>
          </p:cNvGraphicFramePr>
          <p:nvPr/>
        </p:nvGraphicFramePr>
        <p:xfrm>
          <a:off x="822325" y="4559300"/>
          <a:ext cx="20193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5" imgW="1422400" imgH="939800" progId="Equation.3">
                  <p:embed/>
                </p:oleObj>
              </mc:Choice>
              <mc:Fallback>
                <p:oleObj name="Equação" r:id="rId5" imgW="1422400" imgH="939800" progId="Equation.3">
                  <p:embed/>
                  <p:pic>
                    <p:nvPicPr>
                      <p:cNvPr id="28" name="Objeto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4559300"/>
                        <a:ext cx="20193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54D37-F1BC-469C-85CA-9BDA72E0E11B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38611" y="6309320"/>
            <a:ext cx="8429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Mas como são calculados os autovalores e </a:t>
            </a:r>
            <a:r>
              <a:rPr lang="pt-BR" altLang="pt-BR" sz="1600" dirty="0" err="1">
                <a:latin typeface="Tahoma" panose="020B0604030504040204" pitchFamily="34" charset="0"/>
              </a:rPr>
              <a:t>autovetores</a:t>
            </a:r>
            <a:r>
              <a:rPr lang="pt-BR" altLang="pt-BR" sz="1600" dirty="0">
                <a:latin typeface="Tahoma" panose="020B060403050404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" grpId="0"/>
      <p:bldP spid="24" grpId="0"/>
      <p:bldP spid="26" grpId="0"/>
      <p:bldP spid="2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421112"/>
              </p:ext>
            </p:extLst>
          </p:nvPr>
        </p:nvGraphicFramePr>
        <p:xfrm>
          <a:off x="3327000" y="5217393"/>
          <a:ext cx="22907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612900" imgH="939800" progId="Equation.3">
                  <p:embed/>
                </p:oleObj>
              </mc:Choice>
              <mc:Fallback>
                <p:oleObj name="Equação" r:id="rId3" imgW="1612900" imgH="93980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000" y="5217393"/>
                        <a:ext cx="229076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8701" y="3933056"/>
            <a:ext cx="8429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Supondo que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amostras sejam avaliadas segundo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 variáveis diferentes (atributos), podemos representar o conjunto de valores observados por um matriz </a:t>
            </a:r>
            <a:r>
              <a:rPr lang="pt-BR" altLang="pt-BR" sz="1800" b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, onde cada elemento </a:t>
            </a:r>
            <a:r>
              <a:rPr lang="pt-BR" altLang="pt-BR" sz="1800" i="1" dirty="0" err="1">
                <a:latin typeface="Times New Roman" charset="0"/>
                <a:cs typeface="Times New Roman" charset="0"/>
              </a:rPr>
              <a:t>x</a:t>
            </a:r>
            <a:r>
              <a:rPr lang="pt-BR" altLang="pt-BR" sz="1800" i="1" baseline="-25000" dirty="0" err="1">
                <a:latin typeface="Times New Roman" charset="0"/>
                <a:cs typeface="Times New Roman" charset="0"/>
              </a:rPr>
              <a:t>ij</a:t>
            </a:r>
            <a:r>
              <a:rPr lang="pt-BR" altLang="pt-BR" sz="1600" dirty="0">
                <a:latin typeface="Tahoma" panose="020B0604030504040204" pitchFamily="34" charset="0"/>
              </a:rPr>
              <a:t> representa o valor da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</a:rPr>
              <a:t>-</a:t>
            </a:r>
            <a:r>
              <a:rPr lang="pt-BR" altLang="pt-BR" sz="1600" dirty="0" err="1">
                <a:latin typeface="Tahoma" panose="020B0604030504040204" pitchFamily="34" charset="0"/>
              </a:rPr>
              <a:t>ésima</a:t>
            </a:r>
            <a:r>
              <a:rPr lang="pt-BR" altLang="pt-BR" sz="1600" dirty="0">
                <a:latin typeface="Tahoma" panose="020B0604030504040204" pitchFamily="34" charset="0"/>
              </a:rPr>
              <a:t> amostra para 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j</a:t>
            </a:r>
            <a:r>
              <a:rPr lang="pt-BR" altLang="pt-BR" sz="1600" dirty="0">
                <a:latin typeface="Tahoma" panose="020B0604030504040204" pitchFamily="34" charset="0"/>
              </a:rPr>
              <a:t>-</a:t>
            </a:r>
            <a:r>
              <a:rPr lang="pt-BR" altLang="pt-BR" sz="1600" dirty="0" err="1">
                <a:latin typeface="Tahoma" panose="020B0604030504040204" pitchFamily="34" charset="0"/>
              </a:rPr>
              <a:t>ésima</a:t>
            </a:r>
            <a:r>
              <a:rPr lang="pt-BR" altLang="pt-BR" sz="1600" dirty="0">
                <a:latin typeface="Tahoma" panose="020B0604030504040204" pitchFamily="34" charset="0"/>
              </a:rPr>
              <a:t> variável.</a:t>
            </a:r>
          </a:p>
        </p:txBody>
      </p: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Relacionamento entre Variáveis</a:t>
            </a:r>
          </a:p>
        </p:txBody>
      </p:sp>
      <p:grpSp>
        <p:nvGrpSpPr>
          <p:cNvPr id="2" name="Grupo 147"/>
          <p:cNvGrpSpPr>
            <a:grpSpLocks/>
          </p:cNvGrpSpPr>
          <p:nvPr/>
        </p:nvGrpSpPr>
        <p:grpSpPr bwMode="auto">
          <a:xfrm>
            <a:off x="3820713" y="4941168"/>
            <a:ext cx="1625600" cy="328613"/>
            <a:chOff x="1231426" y="4067861"/>
            <a:chExt cx="1626062" cy="328613"/>
          </a:xfrm>
        </p:grpSpPr>
        <p:graphicFrame>
          <p:nvGraphicFramePr>
            <p:cNvPr id="7186" name="Object 17"/>
            <p:cNvGraphicFramePr>
              <a:graphicFrameLocks noChangeAspect="1"/>
            </p:cNvGraphicFramePr>
            <p:nvPr/>
          </p:nvGraphicFramePr>
          <p:xfrm>
            <a:off x="1231426" y="4067861"/>
            <a:ext cx="29051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3112" imgH="228501" progId="Equation.DSMT4">
                    <p:embed/>
                  </p:oleObj>
                </mc:Choice>
                <mc:Fallback>
                  <p:oleObj name="Equation" r:id="rId5" imgW="203112" imgH="228501" progId="Equation.DSMT4">
                    <p:embed/>
                    <p:pic>
                      <p:nvPicPr>
                        <p:cNvPr id="718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426" y="4067861"/>
                          <a:ext cx="29051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7" name="Object 51"/>
            <p:cNvGraphicFramePr>
              <a:graphicFrameLocks noChangeAspect="1"/>
            </p:cNvGraphicFramePr>
            <p:nvPr/>
          </p:nvGraphicFramePr>
          <p:xfrm>
            <a:off x="1679784" y="4067861"/>
            <a:ext cx="30956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15806" imgH="228501" progId="Equation.DSMT4">
                    <p:embed/>
                  </p:oleObj>
                </mc:Choice>
                <mc:Fallback>
                  <p:oleObj name="Equation" r:id="rId7" imgW="215806" imgH="228501" progId="Equation.DSMT4">
                    <p:embed/>
                    <p:pic>
                      <p:nvPicPr>
                        <p:cNvPr id="7187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784" y="4067861"/>
                          <a:ext cx="30956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8" name="Object 52"/>
            <p:cNvGraphicFramePr>
              <a:graphicFrameLocks noChangeAspect="1"/>
            </p:cNvGraphicFramePr>
            <p:nvPr/>
          </p:nvGraphicFramePr>
          <p:xfrm>
            <a:off x="2513000" y="4067861"/>
            <a:ext cx="344488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41300" imgH="228600" progId="Equation.DSMT4">
                    <p:embed/>
                  </p:oleObj>
                </mc:Choice>
                <mc:Fallback>
                  <p:oleObj name="Equation" r:id="rId9" imgW="241300" imgH="228600" progId="Equation.DSMT4">
                    <p:embed/>
                    <p:pic>
                      <p:nvPicPr>
                        <p:cNvPr id="7188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3000" y="4067861"/>
                          <a:ext cx="344488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D9126-E68A-4257-B88B-B699C26FA852}" type="slidenum">
              <a:rPr lang="pt-BR"/>
              <a:pPr>
                <a:defRPr/>
              </a:pPr>
              <a:t>8</a:t>
            </a:fld>
            <a:endParaRPr lang="pt-BR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9433"/>
              </p:ext>
            </p:extLst>
          </p:nvPr>
        </p:nvGraphicFramePr>
        <p:xfrm>
          <a:off x="4183978" y="1412776"/>
          <a:ext cx="2908302" cy="2324100"/>
        </p:xfrm>
        <a:graphic>
          <a:graphicData uri="http://schemas.openxmlformats.org/drawingml/2006/table">
            <a:tbl>
              <a:tblPr/>
              <a:tblGrid>
                <a:gridCol w="67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</a:t>
                      </a:r>
                      <a:endParaRPr lang="pt-BR" sz="11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5" name="Grupo 24"/>
          <p:cNvGrpSpPr/>
          <p:nvPr/>
        </p:nvGrpSpPr>
        <p:grpSpPr>
          <a:xfrm>
            <a:off x="1706892" y="1687939"/>
            <a:ext cx="1861960" cy="1862909"/>
            <a:chOff x="853893" y="1710107"/>
            <a:chExt cx="1861960" cy="1862909"/>
          </a:xfrm>
        </p:grpSpPr>
        <p:sp>
          <p:nvSpPr>
            <p:cNvPr id="26" name="Retângulo 121"/>
            <p:cNvSpPr>
              <a:spLocks noChangeArrowheads="1"/>
            </p:cNvSpPr>
            <p:nvPr/>
          </p:nvSpPr>
          <p:spPr bwMode="auto">
            <a:xfrm>
              <a:off x="1511055" y="1710107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8" name="Retângulo 119"/>
            <p:cNvSpPr>
              <a:spLocks noChangeArrowheads="1"/>
            </p:cNvSpPr>
            <p:nvPr/>
          </p:nvSpPr>
          <p:spPr bwMode="auto">
            <a:xfrm>
              <a:off x="1072947" y="2148439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" name="Retângulo 117"/>
            <p:cNvSpPr>
              <a:spLocks noChangeArrowheads="1"/>
            </p:cNvSpPr>
            <p:nvPr/>
          </p:nvSpPr>
          <p:spPr bwMode="auto">
            <a:xfrm>
              <a:off x="853893" y="2367604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cxnSp>
        <p:nvCxnSpPr>
          <p:cNvPr id="30" name="Conector reto 29"/>
          <p:cNvCxnSpPr/>
          <p:nvPr/>
        </p:nvCxnSpPr>
        <p:spPr bwMode="auto">
          <a:xfrm flipV="1">
            <a:off x="1703571" y="1484784"/>
            <a:ext cx="1242036" cy="1257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Retângulo 122"/>
          <p:cNvSpPr>
            <a:spLocks noChangeArrowheads="1"/>
          </p:cNvSpPr>
          <p:nvPr/>
        </p:nvSpPr>
        <p:spPr bwMode="auto">
          <a:xfrm>
            <a:off x="2079424" y="2284826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3" name="Retângulo 122"/>
          <p:cNvSpPr>
            <a:spLocks noChangeArrowheads="1"/>
          </p:cNvSpPr>
          <p:nvPr/>
        </p:nvSpPr>
        <p:spPr bwMode="auto">
          <a:xfrm>
            <a:off x="2524904" y="1845568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4" name="Retângulo 122"/>
          <p:cNvSpPr>
            <a:spLocks noChangeArrowheads="1"/>
          </p:cNvSpPr>
          <p:nvPr/>
        </p:nvSpPr>
        <p:spPr bwMode="auto">
          <a:xfrm>
            <a:off x="1870752" y="2509380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1925946" y="2564602"/>
            <a:ext cx="741560" cy="822302"/>
            <a:chOff x="1072947" y="2586770"/>
            <a:chExt cx="741560" cy="822302"/>
          </a:xfrm>
        </p:grpSpPr>
        <p:sp>
          <p:nvSpPr>
            <p:cNvPr id="36" name="Retângulo 123"/>
            <p:cNvSpPr>
              <a:spLocks noChangeArrowheads="1"/>
            </p:cNvSpPr>
            <p:nvPr/>
          </p:nvSpPr>
          <p:spPr bwMode="auto">
            <a:xfrm>
              <a:off x="1455861" y="2750713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7" name="Retângulo 125"/>
            <p:cNvSpPr>
              <a:spLocks noChangeArrowheads="1"/>
            </p:cNvSpPr>
            <p:nvPr/>
          </p:nvSpPr>
          <p:spPr bwMode="auto">
            <a:xfrm>
              <a:off x="1251409" y="3079462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8" name="Retângulo 126"/>
            <p:cNvSpPr>
              <a:spLocks noChangeArrowheads="1"/>
            </p:cNvSpPr>
            <p:nvPr/>
          </p:nvSpPr>
          <p:spPr bwMode="auto">
            <a:xfrm>
              <a:off x="1292001" y="2765323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9" name="Retângulo 127"/>
            <p:cNvSpPr>
              <a:spLocks noChangeArrowheads="1"/>
            </p:cNvSpPr>
            <p:nvPr/>
          </p:nvSpPr>
          <p:spPr bwMode="auto">
            <a:xfrm>
              <a:off x="1730109" y="2984489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0" name="Retângulo 128"/>
            <p:cNvSpPr>
              <a:spLocks noChangeArrowheads="1"/>
            </p:cNvSpPr>
            <p:nvPr/>
          </p:nvSpPr>
          <p:spPr bwMode="auto">
            <a:xfrm>
              <a:off x="1525657" y="3313237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1" name="Retângulo 129"/>
            <p:cNvSpPr>
              <a:spLocks noChangeArrowheads="1"/>
            </p:cNvSpPr>
            <p:nvPr/>
          </p:nvSpPr>
          <p:spPr bwMode="auto">
            <a:xfrm>
              <a:off x="1759313" y="3353850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2" name="Retângulo 131"/>
            <p:cNvSpPr>
              <a:spLocks noChangeArrowheads="1"/>
            </p:cNvSpPr>
            <p:nvPr/>
          </p:nvSpPr>
          <p:spPr bwMode="auto">
            <a:xfrm>
              <a:off x="1730109" y="2586770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3" name="Retângulo 132"/>
            <p:cNvSpPr>
              <a:spLocks noChangeArrowheads="1"/>
            </p:cNvSpPr>
            <p:nvPr/>
          </p:nvSpPr>
          <p:spPr bwMode="auto">
            <a:xfrm>
              <a:off x="1072947" y="3298628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4" name="Retângulo 127"/>
            <p:cNvSpPr>
              <a:spLocks noChangeArrowheads="1"/>
            </p:cNvSpPr>
            <p:nvPr/>
          </p:nvSpPr>
          <p:spPr bwMode="auto">
            <a:xfrm>
              <a:off x="1525657" y="3050785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45" name="CaixaDeTexto 44"/>
          <p:cNvSpPr txBox="1"/>
          <p:nvPr/>
        </p:nvSpPr>
        <p:spPr>
          <a:xfrm>
            <a:off x="2634476" y="2354116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2861118" y="2122356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222797" y="1687939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pt-BR" sz="1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upo 84"/>
          <p:cNvGrpSpPr/>
          <p:nvPr/>
        </p:nvGrpSpPr>
        <p:grpSpPr>
          <a:xfrm>
            <a:off x="7236296" y="1497184"/>
            <a:ext cx="1573250" cy="461665"/>
            <a:chOff x="7307205" y="1650709"/>
            <a:chExt cx="1573250" cy="461665"/>
          </a:xfrm>
        </p:grpSpPr>
        <p:sp>
          <p:nvSpPr>
            <p:cNvPr id="86" name="Retângulo 85"/>
            <p:cNvSpPr/>
            <p:nvPr/>
          </p:nvSpPr>
          <p:spPr>
            <a:xfrm>
              <a:off x="7652234" y="1650709"/>
              <a:ext cx="12282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200" dirty="0">
                  <a:latin typeface="Tahoma" panose="020B0604030504040204" pitchFamily="34" charset="0"/>
                  <a:cs typeface="Times New Roman" charset="0"/>
                </a:rPr>
                <a:t>mesma posição</a:t>
              </a:r>
            </a:p>
            <a:p>
              <a:pPr algn="ctr"/>
              <a:r>
                <a:rPr lang="pt-BR" altLang="pt-BR" sz="1200" dirty="0">
                  <a:latin typeface="Tahoma" panose="020B0604030504040204" pitchFamily="34" charset="0"/>
                  <a:cs typeface="Times New Roman" charset="0"/>
                </a:rPr>
                <a:t>geográfica</a:t>
              </a:r>
              <a:endParaRPr lang="pt-BR" sz="1200" dirty="0">
                <a:latin typeface="Tahoma" panose="020B0604030504040204" pitchFamily="34" charset="0"/>
              </a:endParaRPr>
            </a:p>
          </p:txBody>
        </p:sp>
        <p:cxnSp>
          <p:nvCxnSpPr>
            <p:cNvPr id="87" name="Conector de seta reta 86"/>
            <p:cNvCxnSpPr/>
            <p:nvPr/>
          </p:nvCxnSpPr>
          <p:spPr bwMode="auto">
            <a:xfrm flipH="1">
              <a:off x="7307205" y="1881541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47104"/>
              </p:ext>
            </p:extLst>
          </p:nvPr>
        </p:nvGraphicFramePr>
        <p:xfrm>
          <a:off x="1531590" y="2540397"/>
          <a:ext cx="486727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3429000" imgH="939800" progId="Equation.3">
                  <p:embed/>
                </p:oleObj>
              </mc:Choice>
              <mc:Fallback>
                <p:oleObj name="Equação" r:id="rId3" imgW="3429000" imgH="939800" progId="Equation.3">
                  <p:embed/>
                  <p:pic>
                    <p:nvPicPr>
                      <p:cNvPr id="22" name="Obje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590" y="2540397"/>
                        <a:ext cx="486727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Matriz de Variância-Covariância</a:t>
            </a:r>
          </a:p>
        </p:txBody>
      </p:sp>
      <p:graphicFrame>
        <p:nvGraphicFramePr>
          <p:cNvPr id="1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661410"/>
              </p:ext>
            </p:extLst>
          </p:nvPr>
        </p:nvGraphicFramePr>
        <p:xfrm>
          <a:off x="3240881" y="5733256"/>
          <a:ext cx="26622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500" imgH="457200" progId="Equation.DSMT4">
                  <p:embed/>
                </p:oleObj>
              </mc:Choice>
              <mc:Fallback>
                <p:oleObj name="Equation" r:id="rId5" imgW="1714500" imgH="457200" progId="Equation.DSMT4">
                  <p:embed/>
                  <p:pic>
                    <p:nvPicPr>
                      <p:cNvPr id="1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881" y="5733256"/>
                        <a:ext cx="26622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154"/>
          <p:cNvGrpSpPr>
            <a:grpSpLocks/>
          </p:cNvGrpSpPr>
          <p:nvPr/>
        </p:nvGrpSpPr>
        <p:grpSpPr bwMode="auto">
          <a:xfrm>
            <a:off x="2522190" y="2276872"/>
            <a:ext cx="4210050" cy="1597025"/>
            <a:chOff x="4572000" y="2314569"/>
            <a:chExt cx="4208491" cy="1596806"/>
          </a:xfrm>
        </p:grpSpPr>
        <p:graphicFrame>
          <p:nvGraphicFramePr>
            <p:cNvPr id="7180" name="Object 8"/>
            <p:cNvGraphicFramePr>
              <a:graphicFrameLocks noChangeAspect="1"/>
            </p:cNvGraphicFramePr>
            <p:nvPr/>
          </p:nvGraphicFramePr>
          <p:xfrm>
            <a:off x="4572000" y="2314569"/>
            <a:ext cx="29051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03112" imgH="228501" progId="Equation.DSMT4">
                    <p:embed/>
                  </p:oleObj>
                </mc:Choice>
                <mc:Fallback>
                  <p:oleObj name="Equation" r:id="rId7" imgW="203112" imgH="228501" progId="Equation.DSMT4">
                    <p:embed/>
                    <p:pic>
                      <p:nvPicPr>
                        <p:cNvPr id="718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314569"/>
                          <a:ext cx="29051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1" name="Object 54"/>
            <p:cNvGraphicFramePr>
              <a:graphicFrameLocks noChangeAspect="1"/>
            </p:cNvGraphicFramePr>
            <p:nvPr/>
          </p:nvGraphicFramePr>
          <p:xfrm>
            <a:off x="5857884" y="2314569"/>
            <a:ext cx="30956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806" imgH="228501" progId="Equation.DSMT4">
                    <p:embed/>
                  </p:oleObj>
                </mc:Choice>
                <mc:Fallback>
                  <p:oleObj name="Equation" r:id="rId9" imgW="215806" imgH="228501" progId="Equation.DSMT4">
                    <p:embed/>
                    <p:pic>
                      <p:nvPicPr>
                        <p:cNvPr id="7181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84" y="2314569"/>
                          <a:ext cx="30956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2" name="Object 55"/>
            <p:cNvGraphicFramePr>
              <a:graphicFrameLocks noChangeAspect="1"/>
            </p:cNvGraphicFramePr>
            <p:nvPr/>
          </p:nvGraphicFramePr>
          <p:xfrm>
            <a:off x="7572396" y="2314569"/>
            <a:ext cx="344487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41300" imgH="228600" progId="Equation.DSMT4">
                    <p:embed/>
                  </p:oleObj>
                </mc:Choice>
                <mc:Fallback>
                  <p:oleObj name="Equation" r:id="rId11" imgW="241300" imgH="228600" progId="Equation.DSMT4">
                    <p:embed/>
                    <p:pic>
                      <p:nvPicPr>
                        <p:cNvPr id="7182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2314569"/>
                          <a:ext cx="344487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3" name="Object 56"/>
            <p:cNvGraphicFramePr>
              <a:graphicFrameLocks noChangeAspect="1"/>
            </p:cNvGraphicFramePr>
            <p:nvPr/>
          </p:nvGraphicFramePr>
          <p:xfrm>
            <a:off x="8462991" y="2615288"/>
            <a:ext cx="29051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03112" imgH="228501" progId="Equation.DSMT4">
                    <p:embed/>
                  </p:oleObj>
                </mc:Choice>
                <mc:Fallback>
                  <p:oleObj name="Equation" r:id="rId13" imgW="203112" imgH="228501" progId="Equation.DSMT4">
                    <p:embed/>
                    <p:pic>
                      <p:nvPicPr>
                        <p:cNvPr id="7183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2991" y="2615288"/>
                          <a:ext cx="29051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4" name="Object 57"/>
            <p:cNvGraphicFramePr>
              <a:graphicFrameLocks noChangeAspect="1"/>
            </p:cNvGraphicFramePr>
            <p:nvPr/>
          </p:nvGraphicFramePr>
          <p:xfrm>
            <a:off x="8453466" y="2939820"/>
            <a:ext cx="30956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15806" imgH="228501" progId="Equation.DSMT4">
                    <p:embed/>
                  </p:oleObj>
                </mc:Choice>
                <mc:Fallback>
                  <p:oleObj name="Equation" r:id="rId14" imgW="215806" imgH="228501" progId="Equation.DSMT4">
                    <p:embed/>
                    <p:pic>
                      <p:nvPicPr>
                        <p:cNvPr id="7184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3466" y="2939820"/>
                          <a:ext cx="30956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5" name="Object 58"/>
            <p:cNvGraphicFramePr>
              <a:graphicFrameLocks noChangeAspect="1"/>
            </p:cNvGraphicFramePr>
            <p:nvPr/>
          </p:nvGraphicFramePr>
          <p:xfrm>
            <a:off x="8436003" y="3582762"/>
            <a:ext cx="344488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41300" imgH="228600" progId="Equation.DSMT4">
                    <p:embed/>
                  </p:oleObj>
                </mc:Choice>
                <mc:Fallback>
                  <p:oleObj name="Equation" r:id="rId15" imgW="241300" imgH="228600" progId="Equation.DSMT4">
                    <p:embed/>
                    <p:pic>
                      <p:nvPicPr>
                        <p:cNvPr id="7185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6003" y="3582762"/>
                          <a:ext cx="344488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6" name="Text Box 4"/>
          <p:cNvSpPr txBox="1">
            <a:spLocks noChangeArrowheads="1"/>
          </p:cNvSpPr>
          <p:nvPr/>
        </p:nvSpPr>
        <p:spPr bwMode="auto">
          <a:xfrm>
            <a:off x="357188" y="1556792"/>
            <a:ext cx="842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variância de cada variável e as covariâncias entre todos os pares de variáveis podem ser representadas através da matriz de variância-covariância </a:t>
            </a:r>
            <a:r>
              <a:rPr lang="pt-BR" altLang="pt-BR" sz="1600" b="1" dirty="0">
                <a:latin typeface="Tahoma" panose="020B0604030504040204" pitchFamily="34" charset="0"/>
                <a:sym typeface="Symbol" pitchFamily="18" charset="2"/>
              </a:rPr>
              <a:t></a:t>
            </a:r>
            <a:r>
              <a:rPr lang="pt-BR" altLang="pt-BR" sz="1600" b="1" baseline="-25000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b="1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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):</a:t>
            </a:r>
          </a:p>
        </p:txBody>
      </p:sp>
      <p:graphicFrame>
        <p:nvGraphicFramePr>
          <p:cNvPr id="1135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13532"/>
              </p:ext>
            </p:extLst>
          </p:nvPr>
        </p:nvGraphicFramePr>
        <p:xfrm>
          <a:off x="2771800" y="4437112"/>
          <a:ext cx="31829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38400" imgH="609600" progId="Equation.DSMT4">
                  <p:embed/>
                </p:oleObj>
              </mc:Choice>
              <mc:Fallback>
                <p:oleObj name="Equation" r:id="rId16" imgW="2438400" imgH="609600" progId="Equation.DSMT4">
                  <p:embed/>
                  <p:pic>
                    <p:nvPicPr>
                      <p:cNvPr id="1135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437112"/>
                        <a:ext cx="318293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D9126-E68A-4257-B88B-B699C26FA852}" type="slidenum">
              <a:rPr lang="pt-BR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18599</TotalTime>
  <Words>4068</Words>
  <Application>Microsoft Office PowerPoint</Application>
  <PresentationFormat>Apresentação na tela (4:3)</PresentationFormat>
  <Paragraphs>1245</Paragraphs>
  <Slides>40</Slides>
  <Notes>28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50" baseType="lpstr">
      <vt:lpstr>Arial Unicode MS</vt:lpstr>
      <vt:lpstr>Arial</vt:lpstr>
      <vt:lpstr>Calibri</vt:lpstr>
      <vt:lpstr>Cambria Math</vt:lpstr>
      <vt:lpstr>Comic Sans MS</vt:lpstr>
      <vt:lpstr>Tahoma</vt:lpstr>
      <vt:lpstr>Times New Roman</vt:lpstr>
      <vt:lpstr>Estrutura padrão</vt:lpstr>
      <vt:lpstr>Equation</vt:lpstr>
      <vt:lpstr>Equação</vt:lpstr>
      <vt:lpstr>Estatística: Aplicação ao Sensoriamento Remoto  SER 204  Componentes Principais</vt:lpstr>
      <vt:lpstr>Informação X Redundância</vt:lpstr>
      <vt:lpstr>Informação X Redundância</vt:lpstr>
      <vt:lpstr>Informação X Redundância</vt:lpstr>
      <vt:lpstr>Informação X Redundância</vt:lpstr>
      <vt:lpstr>Transformação por Componentes Principais (exemplo 2D)</vt:lpstr>
      <vt:lpstr>Autovalores e Autovetores</vt:lpstr>
      <vt:lpstr>Relacionamento entre Variáveis</vt:lpstr>
      <vt:lpstr>Matriz de Variância-Covariância</vt:lpstr>
      <vt:lpstr>Cálculo dos Autovalores e Autovetores</vt:lpstr>
      <vt:lpstr>Exemplo</vt:lpstr>
      <vt:lpstr>Exemplo</vt:lpstr>
      <vt:lpstr>Análise de Componentes Principais</vt:lpstr>
      <vt:lpstr>Análise de Componentes Principais</vt:lpstr>
      <vt:lpstr>Análise de Componentes Principais no R</vt:lpstr>
      <vt:lpstr>Análise de Componentes Principais no R</vt:lpstr>
      <vt:lpstr>Análise de Componentes Principais no R</vt:lpstr>
      <vt:lpstr>Observações</vt:lpstr>
      <vt:lpstr>Observações</vt:lpstr>
      <vt:lpstr>Observações</vt:lpstr>
      <vt:lpstr>Aplicações</vt:lpstr>
      <vt:lpstr>Aplicações</vt:lpstr>
      <vt:lpstr>Visualização de Dados</vt:lpstr>
      <vt:lpstr>Visualização de Dados</vt:lpstr>
      <vt:lpstr>Visualização de Dados</vt:lpstr>
      <vt:lpstr>Visualização de Dados</vt:lpstr>
      <vt:lpstr>Visualização de Dados</vt:lpstr>
      <vt:lpstr>Aplicações</vt:lpstr>
      <vt:lpstr>Aplicações</vt:lpstr>
      <vt:lpstr>Aplicações</vt:lpstr>
      <vt:lpstr>Exemplo: Simulação de dados correlacionados</vt:lpstr>
      <vt:lpstr>Exemplo: Simulação de dados correlacionados</vt:lpstr>
      <vt:lpstr>Exemplo: Simulação de dados correlacionados</vt:lpstr>
      <vt:lpstr>Exemplo: Simulação de dados correlacionados</vt:lpstr>
      <vt:lpstr>Exemplo: Simulação de dados correlacionados</vt:lpstr>
      <vt:lpstr>Exemplo: Simulação de dados correlacionados</vt:lpstr>
      <vt:lpstr>Exemplo: Simulação de dados correlacionados</vt:lpstr>
      <vt:lpstr>Exemplo: Simulação de dados correlacionados em R</vt:lpstr>
      <vt:lpstr>Exemplo: Simulação de dados correlacionados em R</vt:lpstr>
      <vt:lpstr>Exemplo: Simulação de dados correlacionados em R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Componentes Principais</dc:title>
  <dc:creator>Camilo Daleles Rennó, DPI/INPE</dc:creator>
  <cp:lastModifiedBy>Camilo Daleles Rennó</cp:lastModifiedBy>
  <cp:revision>917</cp:revision>
  <dcterms:created xsi:type="dcterms:W3CDTF">2003-03-18T00:57:51Z</dcterms:created>
  <dcterms:modified xsi:type="dcterms:W3CDTF">2025-06-09T13:15:37Z</dcterms:modified>
</cp:coreProperties>
</file>