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0"/>
  </p:notesMasterIdLst>
  <p:handoutMasterIdLst>
    <p:handoutMasterId r:id="rId71"/>
  </p:handoutMasterIdLst>
  <p:sldIdLst>
    <p:sldId id="380" r:id="rId2"/>
    <p:sldId id="328" r:id="rId3"/>
    <p:sldId id="404" r:id="rId4"/>
    <p:sldId id="343" r:id="rId5"/>
    <p:sldId id="344" r:id="rId6"/>
    <p:sldId id="342" r:id="rId7"/>
    <p:sldId id="329" r:id="rId8"/>
    <p:sldId id="330" r:id="rId9"/>
    <p:sldId id="409" r:id="rId10"/>
    <p:sldId id="316" r:id="rId11"/>
    <p:sldId id="332" r:id="rId12"/>
    <p:sldId id="309" r:id="rId13"/>
    <p:sldId id="312" r:id="rId14"/>
    <p:sldId id="383" r:id="rId15"/>
    <p:sldId id="410" r:id="rId16"/>
    <p:sldId id="340" r:id="rId17"/>
    <p:sldId id="317" r:id="rId18"/>
    <p:sldId id="319" r:id="rId19"/>
    <p:sldId id="386" r:id="rId20"/>
    <p:sldId id="387" r:id="rId21"/>
    <p:sldId id="388" r:id="rId22"/>
    <p:sldId id="337" r:id="rId23"/>
    <p:sldId id="333" r:id="rId24"/>
    <p:sldId id="322" r:id="rId25"/>
    <p:sldId id="389" r:id="rId26"/>
    <p:sldId id="345" r:id="rId27"/>
    <p:sldId id="346" r:id="rId28"/>
    <p:sldId id="347" r:id="rId29"/>
    <p:sldId id="348" r:id="rId30"/>
    <p:sldId id="349" r:id="rId31"/>
    <p:sldId id="350" r:id="rId32"/>
    <p:sldId id="351" r:id="rId33"/>
    <p:sldId id="352" r:id="rId34"/>
    <p:sldId id="353" r:id="rId35"/>
    <p:sldId id="354" r:id="rId36"/>
    <p:sldId id="355" r:id="rId37"/>
    <p:sldId id="356" r:id="rId38"/>
    <p:sldId id="357" r:id="rId39"/>
    <p:sldId id="390" r:id="rId40"/>
    <p:sldId id="405" r:id="rId41"/>
    <p:sldId id="406" r:id="rId42"/>
    <p:sldId id="407" r:id="rId43"/>
    <p:sldId id="408" r:id="rId44"/>
    <p:sldId id="417" r:id="rId45"/>
    <p:sldId id="373" r:id="rId46"/>
    <p:sldId id="418" r:id="rId47"/>
    <p:sldId id="391" r:id="rId48"/>
    <p:sldId id="392" r:id="rId49"/>
    <p:sldId id="393" r:id="rId50"/>
    <p:sldId id="394" r:id="rId51"/>
    <p:sldId id="395" r:id="rId52"/>
    <p:sldId id="396" r:id="rId53"/>
    <p:sldId id="397" r:id="rId54"/>
    <p:sldId id="398" r:id="rId55"/>
    <p:sldId id="399" r:id="rId56"/>
    <p:sldId id="400" r:id="rId57"/>
    <p:sldId id="401" r:id="rId58"/>
    <p:sldId id="411" r:id="rId59"/>
    <p:sldId id="374" r:id="rId60"/>
    <p:sldId id="375" r:id="rId61"/>
    <p:sldId id="376" r:id="rId62"/>
    <p:sldId id="377" r:id="rId63"/>
    <p:sldId id="378" r:id="rId64"/>
    <p:sldId id="379" r:id="rId65"/>
    <p:sldId id="412" r:id="rId66"/>
    <p:sldId id="419" r:id="rId67"/>
    <p:sldId id="414" r:id="rId68"/>
    <p:sldId id="416" r:id="rId69"/>
  </p:sldIdLst>
  <p:sldSz cx="9144000" cy="6858000" type="screen4x3"/>
  <p:notesSz cx="9926638" cy="6797675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Comic Sans MS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EAEAEA"/>
    <a:srgbClr val="000000"/>
    <a:srgbClr val="FFFF00"/>
    <a:srgbClr val="DDDDDD"/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05AA0D8-CF9D-46F4-8616-0D8FA9E47318}" v="5281" dt="2025-08-19T23:20:42.02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9" autoAdjust="0"/>
    <p:restoredTop sz="94662" autoAdjust="0"/>
  </p:normalViewPr>
  <p:slideViewPr>
    <p:cSldViewPr>
      <p:cViewPr varScale="1">
        <p:scale>
          <a:sx n="52" d="100"/>
          <a:sy n="52" d="100"/>
        </p:scale>
        <p:origin x="1628" y="2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microsoft.com/office/2015/10/relationships/revisionInfo" Target="revisionInfo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notesMaster" Target="notesMasters/notesMaster1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microsoft.com/office/2016/11/relationships/changesInfo" Target="changesInfos/changesInfo1.xml"/><Relationship Id="rId7" Type="http://schemas.openxmlformats.org/officeDocument/2006/relationships/slide" Target="slides/slide6.xml"/><Relationship Id="rId71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milo Daleles Rennó" userId="eac9aab033b2f962" providerId="LiveId" clId="{105AA0D8-CF9D-46F4-8616-0D8FA9E47318}"/>
    <pc:docChg chg="undo redo custSel addSld delSld modSld">
      <pc:chgData name="Camilo Daleles Rennó" userId="eac9aab033b2f962" providerId="LiveId" clId="{105AA0D8-CF9D-46F4-8616-0D8FA9E47318}" dt="2025-08-19T23:20:42.022" v="7158"/>
      <pc:docMkLst>
        <pc:docMk/>
      </pc:docMkLst>
      <pc:sldChg chg="modSp mod">
        <pc:chgData name="Camilo Daleles Rennó" userId="eac9aab033b2f962" providerId="LiveId" clId="{105AA0D8-CF9D-46F4-8616-0D8FA9E47318}" dt="2025-08-19T14:14:35.067" v="7102" actId="20577"/>
        <pc:sldMkLst>
          <pc:docMk/>
          <pc:sldMk cId="0" sldId="309"/>
        </pc:sldMkLst>
        <pc:spChg chg="mod">
          <ac:chgData name="Camilo Daleles Rennó" userId="eac9aab033b2f962" providerId="LiveId" clId="{105AA0D8-CF9D-46F4-8616-0D8FA9E47318}" dt="2025-08-19T14:14:35.067" v="7102" actId="20577"/>
          <ac:spMkLst>
            <pc:docMk/>
            <pc:sldMk cId="0" sldId="309"/>
            <ac:spMk id="12329" creationId="{00000000-0000-0000-0000-000000000000}"/>
          </ac:spMkLst>
        </pc:spChg>
      </pc:sldChg>
      <pc:sldChg chg="addSp delSp modSp mod delAnim modAnim">
        <pc:chgData name="Camilo Daleles Rennó" userId="eac9aab033b2f962" providerId="LiveId" clId="{105AA0D8-CF9D-46F4-8616-0D8FA9E47318}" dt="2025-08-14T13:49:13.458" v="4816" actId="478"/>
        <pc:sldMkLst>
          <pc:docMk/>
          <pc:sldMk cId="0" sldId="317"/>
        </pc:sldMkLst>
        <pc:spChg chg="add mod">
          <ac:chgData name="Camilo Daleles Rennó" userId="eac9aab033b2f962" providerId="LiveId" clId="{105AA0D8-CF9D-46F4-8616-0D8FA9E47318}" dt="2025-08-14T12:45:39.560" v="4369" actId="20577"/>
          <ac:spMkLst>
            <pc:docMk/>
            <pc:sldMk cId="0" sldId="317"/>
            <ac:spMk id="6" creationId="{D904984E-2E63-6017-F87B-261BE160BB74}"/>
          </ac:spMkLst>
        </pc:spChg>
        <pc:spChg chg="add mod">
          <ac:chgData name="Camilo Daleles Rennó" userId="eac9aab033b2f962" providerId="LiveId" clId="{105AA0D8-CF9D-46F4-8616-0D8FA9E47318}" dt="2025-08-14T13:49:08.803" v="4815"/>
          <ac:spMkLst>
            <pc:docMk/>
            <pc:sldMk cId="0" sldId="317"/>
            <ac:spMk id="16" creationId="{AADE8BF4-5B24-0316-40E6-B3E7435E05EA}"/>
          </ac:spMkLst>
        </pc:spChg>
        <pc:spChg chg="add mod">
          <ac:chgData name="Camilo Daleles Rennó" userId="eac9aab033b2f962" providerId="LiveId" clId="{105AA0D8-CF9D-46F4-8616-0D8FA9E47318}" dt="2025-08-14T13:49:08.803" v="4815"/>
          <ac:spMkLst>
            <pc:docMk/>
            <pc:sldMk cId="0" sldId="317"/>
            <ac:spMk id="20" creationId="{C70CD668-05D9-9F4E-C3A0-0908A11D196C}"/>
          </ac:spMkLst>
        </pc:spChg>
        <pc:spChg chg="add mod">
          <ac:chgData name="Camilo Daleles Rennó" userId="eac9aab033b2f962" providerId="LiveId" clId="{105AA0D8-CF9D-46F4-8616-0D8FA9E47318}" dt="2025-08-14T13:49:08.803" v="4815"/>
          <ac:spMkLst>
            <pc:docMk/>
            <pc:sldMk cId="0" sldId="317"/>
            <ac:spMk id="21" creationId="{C7654E16-EEFE-D4AC-9CFD-9E485007C336}"/>
          </ac:spMkLst>
        </pc:spChg>
        <pc:spChg chg="add mod">
          <ac:chgData name="Camilo Daleles Rennó" userId="eac9aab033b2f962" providerId="LiveId" clId="{105AA0D8-CF9D-46F4-8616-0D8FA9E47318}" dt="2025-08-14T13:49:08.803" v="4815"/>
          <ac:spMkLst>
            <pc:docMk/>
            <pc:sldMk cId="0" sldId="317"/>
            <ac:spMk id="22" creationId="{0E420D53-442F-61B3-6C62-90AFA4285560}"/>
          </ac:spMkLst>
        </pc:spChg>
        <pc:graphicFrameChg chg="add mod">
          <ac:chgData name="Camilo Daleles Rennó" userId="eac9aab033b2f962" providerId="LiveId" clId="{105AA0D8-CF9D-46F4-8616-0D8FA9E47318}" dt="2025-08-14T12:38:30.134" v="4348"/>
          <ac:graphicFrameMkLst>
            <pc:docMk/>
            <pc:sldMk cId="0" sldId="317"/>
            <ac:graphicFrameMk id="5" creationId="{DE731D5F-08E6-4249-3E2A-9D8E131C066F}"/>
          </ac:graphicFrameMkLst>
        </pc:graphicFrameChg>
      </pc:sldChg>
      <pc:sldChg chg="addSp delSp modSp mod delAnim modAnim">
        <pc:chgData name="Camilo Daleles Rennó" userId="eac9aab033b2f962" providerId="LiveId" clId="{105AA0D8-CF9D-46F4-8616-0D8FA9E47318}" dt="2025-08-19T14:14:54.744" v="7115" actId="20577"/>
        <pc:sldMkLst>
          <pc:docMk/>
          <pc:sldMk cId="0" sldId="319"/>
        </pc:sldMkLst>
        <pc:spChg chg="add mod">
          <ac:chgData name="Camilo Daleles Rennó" userId="eac9aab033b2f962" providerId="LiveId" clId="{105AA0D8-CF9D-46F4-8616-0D8FA9E47318}" dt="2025-08-14T12:45:54.103" v="4371"/>
          <ac:spMkLst>
            <pc:docMk/>
            <pc:sldMk cId="0" sldId="319"/>
            <ac:spMk id="9" creationId="{19437C03-6397-0842-ADB6-AFFC440E76B3}"/>
          </ac:spMkLst>
        </pc:spChg>
        <pc:spChg chg="mod">
          <ac:chgData name="Camilo Daleles Rennó" userId="eac9aab033b2f962" providerId="LiveId" clId="{105AA0D8-CF9D-46F4-8616-0D8FA9E47318}" dt="2025-08-14T13:45:12.927" v="4759" actId="20577"/>
          <ac:spMkLst>
            <pc:docMk/>
            <pc:sldMk cId="0" sldId="319"/>
            <ac:spMk id="11" creationId="{F45EF79C-AFD6-AD5C-50C9-7810AD611695}"/>
          </ac:spMkLst>
        </pc:spChg>
        <pc:spChg chg="mod">
          <ac:chgData name="Camilo Daleles Rennó" userId="eac9aab033b2f962" providerId="LiveId" clId="{105AA0D8-CF9D-46F4-8616-0D8FA9E47318}" dt="2025-08-14T13:45:01.501" v="4746" actId="555"/>
          <ac:spMkLst>
            <pc:docMk/>
            <pc:sldMk cId="0" sldId="319"/>
            <ac:spMk id="12" creationId="{E292814E-7BD4-DB71-65A6-1A3784151332}"/>
          </ac:spMkLst>
        </pc:spChg>
        <pc:spChg chg="mod">
          <ac:chgData name="Camilo Daleles Rennó" userId="eac9aab033b2f962" providerId="LiveId" clId="{105AA0D8-CF9D-46F4-8616-0D8FA9E47318}" dt="2025-08-19T14:14:54.744" v="7115" actId="20577"/>
          <ac:spMkLst>
            <pc:docMk/>
            <pc:sldMk cId="0" sldId="319"/>
            <ac:spMk id="30" creationId="{00000000-0000-0000-0000-000000000000}"/>
          </ac:spMkLst>
        </pc:spChg>
        <pc:spChg chg="add mod">
          <ac:chgData name="Camilo Daleles Rennó" userId="eac9aab033b2f962" providerId="LiveId" clId="{105AA0D8-CF9D-46F4-8616-0D8FA9E47318}" dt="2025-08-14T13:23:26.572" v="4532" actId="27636"/>
          <ac:spMkLst>
            <pc:docMk/>
            <pc:sldMk cId="0" sldId="319"/>
            <ac:spMk id="36" creationId="{00000000-0000-0000-0000-000000000000}"/>
          </ac:spMkLst>
        </pc:spChg>
        <pc:spChg chg="mod">
          <ac:chgData name="Camilo Daleles Rennó" userId="eac9aab033b2f962" providerId="LiveId" clId="{105AA0D8-CF9D-46F4-8616-0D8FA9E47318}" dt="2025-08-14T13:52:44.770" v="4848" actId="20577"/>
          <ac:spMkLst>
            <pc:docMk/>
            <pc:sldMk cId="0" sldId="319"/>
            <ac:spMk id="43" creationId="{00000000-0000-0000-0000-000000000000}"/>
          </ac:spMkLst>
        </pc:spChg>
        <pc:spChg chg="mod">
          <ac:chgData name="Camilo Daleles Rennó" userId="eac9aab033b2f962" providerId="LiveId" clId="{105AA0D8-CF9D-46F4-8616-0D8FA9E47318}" dt="2025-08-14T13:52:35.162" v="4846" actId="1038"/>
          <ac:spMkLst>
            <pc:docMk/>
            <pc:sldMk cId="0" sldId="319"/>
            <ac:spMk id="44" creationId="{00000000-0000-0000-0000-000000000000}"/>
          </ac:spMkLst>
        </pc:spChg>
        <pc:grpChg chg="add mod">
          <ac:chgData name="Camilo Daleles Rennó" userId="eac9aab033b2f962" providerId="LiveId" clId="{105AA0D8-CF9D-46F4-8616-0D8FA9E47318}" dt="2025-08-14T13:45:01.501" v="4746" actId="555"/>
          <ac:grpSpMkLst>
            <pc:docMk/>
            <pc:sldMk cId="0" sldId="319"/>
            <ac:grpSpMk id="10" creationId="{2D3996B2-331B-A81D-B3D0-E9FCC57FD2CE}"/>
          </ac:grpSpMkLst>
        </pc:grpChg>
        <pc:grpChg chg="add del mod">
          <ac:chgData name="Camilo Daleles Rennó" userId="eac9aab033b2f962" providerId="LiveId" clId="{105AA0D8-CF9D-46F4-8616-0D8FA9E47318}" dt="2025-08-14T13:52:35.162" v="4846" actId="1038"/>
          <ac:grpSpMkLst>
            <pc:docMk/>
            <pc:sldMk cId="0" sldId="319"/>
            <ac:grpSpMk id="42" creationId="{00000000-0000-0000-0000-000000000000}"/>
          </ac:grpSpMkLst>
        </pc:grpChg>
        <pc:graphicFrameChg chg="mod modGraphic">
          <ac:chgData name="Camilo Daleles Rennó" userId="eac9aab033b2f962" providerId="LiveId" clId="{105AA0D8-CF9D-46F4-8616-0D8FA9E47318}" dt="2025-08-14T13:22:17.324" v="4514"/>
          <ac:graphicFrameMkLst>
            <pc:docMk/>
            <pc:sldMk cId="0" sldId="319"/>
            <ac:graphicFrameMk id="2" creationId="{00000000-0000-0000-0000-000000000000}"/>
          </ac:graphicFrameMkLst>
        </pc:graphicFrameChg>
      </pc:sldChg>
      <pc:sldChg chg="modSp mod">
        <pc:chgData name="Camilo Daleles Rennó" userId="eac9aab033b2f962" providerId="LiveId" clId="{105AA0D8-CF9D-46F4-8616-0D8FA9E47318}" dt="2025-08-19T14:21:17.904" v="7124" actId="20577"/>
        <pc:sldMkLst>
          <pc:docMk/>
          <pc:sldMk cId="0" sldId="322"/>
        </pc:sldMkLst>
        <pc:spChg chg="mod">
          <ac:chgData name="Camilo Daleles Rennó" userId="eac9aab033b2f962" providerId="LiveId" clId="{105AA0D8-CF9D-46F4-8616-0D8FA9E47318}" dt="2025-08-14T13:41:21.879" v="4739" actId="20577"/>
          <ac:spMkLst>
            <pc:docMk/>
            <pc:sldMk cId="0" sldId="322"/>
            <ac:spMk id="3" creationId="{00000000-0000-0000-0000-000000000000}"/>
          </ac:spMkLst>
        </pc:spChg>
        <pc:spChg chg="mod">
          <ac:chgData name="Camilo Daleles Rennó" userId="eac9aab033b2f962" providerId="LiveId" clId="{105AA0D8-CF9D-46F4-8616-0D8FA9E47318}" dt="2025-08-14T13:58:19.271" v="4895" actId="1035"/>
          <ac:spMkLst>
            <pc:docMk/>
            <pc:sldMk cId="0" sldId="322"/>
            <ac:spMk id="4" creationId="{00000000-0000-0000-0000-000000000000}"/>
          </ac:spMkLst>
        </pc:spChg>
        <pc:spChg chg="mod">
          <ac:chgData name="Camilo Daleles Rennó" userId="eac9aab033b2f962" providerId="LiveId" clId="{105AA0D8-CF9D-46F4-8616-0D8FA9E47318}" dt="2025-08-19T14:21:17.904" v="7124" actId="20577"/>
          <ac:spMkLst>
            <pc:docMk/>
            <pc:sldMk cId="0" sldId="322"/>
            <ac:spMk id="7" creationId="{00000000-0000-0000-0000-000000000000}"/>
          </ac:spMkLst>
        </pc:spChg>
        <pc:spChg chg="mod">
          <ac:chgData name="Camilo Daleles Rennó" userId="eac9aab033b2f962" providerId="LiveId" clId="{105AA0D8-CF9D-46F4-8616-0D8FA9E47318}" dt="2025-08-14T13:37:21.920" v="4682" actId="1036"/>
          <ac:spMkLst>
            <pc:docMk/>
            <pc:sldMk cId="0" sldId="322"/>
            <ac:spMk id="8" creationId="{00000000-0000-0000-0000-000000000000}"/>
          </ac:spMkLst>
        </pc:spChg>
        <pc:spChg chg="mod">
          <ac:chgData name="Camilo Daleles Rennó" userId="eac9aab033b2f962" providerId="LiveId" clId="{105AA0D8-CF9D-46F4-8616-0D8FA9E47318}" dt="2025-08-14T13:41:51.371" v="4741" actId="14100"/>
          <ac:spMkLst>
            <pc:docMk/>
            <pc:sldMk cId="0" sldId="322"/>
            <ac:spMk id="9" creationId="{00000000-0000-0000-0000-000000000000}"/>
          </ac:spMkLst>
        </pc:spChg>
      </pc:sldChg>
      <pc:sldChg chg="modSp mod modAnim">
        <pc:chgData name="Camilo Daleles Rennó" userId="eac9aab033b2f962" providerId="LiveId" clId="{105AA0D8-CF9D-46F4-8616-0D8FA9E47318}" dt="2025-08-13T14:11:27.897" v="10"/>
        <pc:sldMkLst>
          <pc:docMk/>
          <pc:sldMk cId="0" sldId="330"/>
        </pc:sldMkLst>
        <pc:spChg chg="mod">
          <ac:chgData name="Camilo Daleles Rennó" userId="eac9aab033b2f962" providerId="LiveId" clId="{105AA0D8-CF9D-46F4-8616-0D8FA9E47318}" dt="2025-08-13T14:10:33.753" v="4" actId="242"/>
          <ac:spMkLst>
            <pc:docMk/>
            <pc:sldMk cId="0" sldId="330"/>
            <ac:spMk id="17" creationId="{00000000-0000-0000-0000-000000000000}"/>
          </ac:spMkLst>
        </pc:spChg>
        <pc:cxnChg chg="mod">
          <ac:chgData name="Camilo Daleles Rennó" userId="eac9aab033b2f962" providerId="LiveId" clId="{105AA0D8-CF9D-46F4-8616-0D8FA9E47318}" dt="2025-08-13T14:10:33.753" v="4" actId="242"/>
          <ac:cxnSpMkLst>
            <pc:docMk/>
            <pc:sldMk cId="0" sldId="330"/>
            <ac:cxnSpMk id="14" creationId="{00000000-0000-0000-0000-000000000000}"/>
          </ac:cxnSpMkLst>
        </pc:cxnChg>
      </pc:sldChg>
      <pc:sldChg chg="modSp mod">
        <pc:chgData name="Camilo Daleles Rennó" userId="eac9aab033b2f962" providerId="LiveId" clId="{105AA0D8-CF9D-46F4-8616-0D8FA9E47318}" dt="2025-08-19T14:14:30.111" v="7100" actId="20577"/>
        <pc:sldMkLst>
          <pc:docMk/>
          <pc:sldMk cId="0" sldId="332"/>
        </pc:sldMkLst>
        <pc:spChg chg="mod">
          <ac:chgData name="Camilo Daleles Rennó" userId="eac9aab033b2f962" providerId="LiveId" clId="{105AA0D8-CF9D-46F4-8616-0D8FA9E47318}" dt="2025-08-19T14:14:30.111" v="7100" actId="20577"/>
          <ac:spMkLst>
            <pc:docMk/>
            <pc:sldMk cId="0" sldId="332"/>
            <ac:spMk id="11343" creationId="{00000000-0000-0000-0000-000000000000}"/>
          </ac:spMkLst>
        </pc:spChg>
      </pc:sldChg>
      <pc:sldChg chg="addSp delSp modSp mod delAnim modAnim">
        <pc:chgData name="Camilo Daleles Rennó" userId="eac9aab033b2f962" providerId="LiveId" clId="{105AA0D8-CF9D-46F4-8616-0D8FA9E47318}" dt="2025-08-19T14:21:03.865" v="7122" actId="20577"/>
        <pc:sldMkLst>
          <pc:docMk/>
          <pc:sldMk cId="0" sldId="333"/>
        </pc:sldMkLst>
        <pc:spChg chg="add mod">
          <ac:chgData name="Camilo Daleles Rennó" userId="eac9aab033b2f962" providerId="LiveId" clId="{105AA0D8-CF9D-46F4-8616-0D8FA9E47318}" dt="2025-08-14T12:46:16.635" v="4379"/>
          <ac:spMkLst>
            <pc:docMk/>
            <pc:sldMk cId="0" sldId="333"/>
            <ac:spMk id="3" creationId="{799DCABB-3AD5-864B-652C-7C12F88BC35E}"/>
          </ac:spMkLst>
        </pc:spChg>
        <pc:spChg chg="add mod">
          <ac:chgData name="Camilo Daleles Rennó" userId="eac9aab033b2f962" providerId="LiveId" clId="{105AA0D8-CF9D-46F4-8616-0D8FA9E47318}" dt="2025-08-14T12:54:47.923" v="4483" actId="1076"/>
          <ac:spMkLst>
            <pc:docMk/>
            <pc:sldMk cId="0" sldId="333"/>
            <ac:spMk id="7" creationId="{35378B0A-88D9-92C1-0496-951EABDCBA84}"/>
          </ac:spMkLst>
        </pc:spChg>
        <pc:spChg chg="add mod">
          <ac:chgData name="Camilo Daleles Rennó" userId="eac9aab033b2f962" providerId="LiveId" clId="{105AA0D8-CF9D-46F4-8616-0D8FA9E47318}" dt="2025-08-14T13:24:28.116" v="4538" actId="20577"/>
          <ac:spMkLst>
            <pc:docMk/>
            <pc:sldMk cId="0" sldId="333"/>
            <ac:spMk id="22" creationId="{00000000-0000-0000-0000-000000000000}"/>
          </ac:spMkLst>
        </pc:spChg>
        <pc:spChg chg="add mod">
          <ac:chgData name="Camilo Daleles Rennó" userId="eac9aab033b2f962" providerId="LiveId" clId="{105AA0D8-CF9D-46F4-8616-0D8FA9E47318}" dt="2025-08-14T12:55:56.504" v="4500" actId="20577"/>
          <ac:spMkLst>
            <pc:docMk/>
            <pc:sldMk cId="0" sldId="333"/>
            <ac:spMk id="23" creationId="{00000000-0000-0000-0000-000000000000}"/>
          </ac:spMkLst>
        </pc:spChg>
        <pc:spChg chg="mod">
          <ac:chgData name="Camilo Daleles Rennó" userId="eac9aab033b2f962" providerId="LiveId" clId="{105AA0D8-CF9D-46F4-8616-0D8FA9E47318}" dt="2025-08-19T14:21:03.865" v="7122" actId="20577"/>
          <ac:spMkLst>
            <pc:docMk/>
            <pc:sldMk cId="0" sldId="333"/>
            <ac:spMk id="24" creationId="{00000000-0000-0000-0000-000000000000}"/>
          </ac:spMkLst>
        </pc:spChg>
        <pc:graphicFrameChg chg="add mod">
          <ac:chgData name="Camilo Daleles Rennó" userId="eac9aab033b2f962" providerId="LiveId" clId="{105AA0D8-CF9D-46F4-8616-0D8FA9E47318}" dt="2025-08-14T12:54:19.211" v="4477"/>
          <ac:graphicFrameMkLst>
            <pc:docMk/>
            <pc:sldMk cId="0" sldId="333"/>
            <ac:graphicFrameMk id="4" creationId="{6837CBDE-4FC8-E1C0-6270-0B828777640A}"/>
          </ac:graphicFrameMkLst>
        </pc:graphicFrameChg>
        <pc:picChg chg="add mod">
          <ac:chgData name="Camilo Daleles Rennó" userId="eac9aab033b2f962" providerId="LiveId" clId="{105AA0D8-CF9D-46F4-8616-0D8FA9E47318}" dt="2025-08-14T13:24:54.471" v="4542" actId="1076"/>
          <ac:picMkLst>
            <pc:docMk/>
            <pc:sldMk cId="0" sldId="333"/>
            <ac:picMk id="10" creationId="{87BCFEA6-368C-A682-B295-B97F9B03A668}"/>
          </ac:picMkLst>
        </pc:picChg>
      </pc:sldChg>
      <pc:sldChg chg="addSp delSp modSp mod">
        <pc:chgData name="Camilo Daleles Rennó" userId="eac9aab033b2f962" providerId="LiveId" clId="{105AA0D8-CF9D-46F4-8616-0D8FA9E47318}" dt="2025-08-14T13:56:53.837" v="4886" actId="20577"/>
        <pc:sldMkLst>
          <pc:docMk/>
          <pc:sldMk cId="0" sldId="337"/>
        </pc:sldMkLst>
        <pc:spChg chg="add mod">
          <ac:chgData name="Camilo Daleles Rennó" userId="eac9aab033b2f962" providerId="LiveId" clId="{105AA0D8-CF9D-46F4-8616-0D8FA9E47318}" dt="2025-08-14T13:56:31.078" v="4882" actId="20577"/>
          <ac:spMkLst>
            <pc:docMk/>
            <pc:sldMk cId="0" sldId="337"/>
            <ac:spMk id="18603" creationId="{00000000-0000-0000-0000-000000000000}"/>
          </ac:spMkLst>
        </pc:spChg>
        <pc:spChg chg="add mod">
          <ac:chgData name="Camilo Daleles Rennó" userId="eac9aab033b2f962" providerId="LiveId" clId="{105AA0D8-CF9D-46F4-8616-0D8FA9E47318}" dt="2025-08-14T13:56:37.747" v="4883" actId="20577"/>
          <ac:spMkLst>
            <pc:docMk/>
            <pc:sldMk cId="0" sldId="337"/>
            <ac:spMk id="18604" creationId="{00000000-0000-0000-0000-000000000000}"/>
          </ac:spMkLst>
        </pc:spChg>
        <pc:spChg chg="add mod">
          <ac:chgData name="Camilo Daleles Rennó" userId="eac9aab033b2f962" providerId="LiveId" clId="{105AA0D8-CF9D-46F4-8616-0D8FA9E47318}" dt="2025-08-14T13:56:43.024" v="4884" actId="20577"/>
          <ac:spMkLst>
            <pc:docMk/>
            <pc:sldMk cId="0" sldId="337"/>
            <ac:spMk id="18605" creationId="{00000000-0000-0000-0000-000000000000}"/>
          </ac:spMkLst>
        </pc:spChg>
        <pc:spChg chg="add mod">
          <ac:chgData name="Camilo Daleles Rennó" userId="eac9aab033b2f962" providerId="LiveId" clId="{105AA0D8-CF9D-46F4-8616-0D8FA9E47318}" dt="2025-08-14T13:56:50.347" v="4885" actId="20577"/>
          <ac:spMkLst>
            <pc:docMk/>
            <pc:sldMk cId="0" sldId="337"/>
            <ac:spMk id="18606" creationId="{00000000-0000-0000-0000-000000000000}"/>
          </ac:spMkLst>
        </pc:spChg>
        <pc:spChg chg="add mod">
          <ac:chgData name="Camilo Daleles Rennó" userId="eac9aab033b2f962" providerId="LiveId" clId="{105AA0D8-CF9D-46F4-8616-0D8FA9E47318}" dt="2025-08-14T13:56:53.837" v="4886" actId="20577"/>
          <ac:spMkLst>
            <pc:docMk/>
            <pc:sldMk cId="0" sldId="337"/>
            <ac:spMk id="18607" creationId="{00000000-0000-0000-0000-000000000000}"/>
          </ac:spMkLst>
        </pc:spChg>
        <pc:graphicFrameChg chg="modGraphic">
          <ac:chgData name="Camilo Daleles Rennó" userId="eac9aab033b2f962" providerId="LiveId" clId="{105AA0D8-CF9D-46F4-8616-0D8FA9E47318}" dt="2025-08-14T13:55:46.291" v="4851" actId="20577"/>
          <ac:graphicFrameMkLst>
            <pc:docMk/>
            <pc:sldMk cId="0" sldId="337"/>
            <ac:graphicFrameMk id="7" creationId="{00000000-0000-0000-0000-000000000000}"/>
          </ac:graphicFrameMkLst>
        </pc:graphicFrameChg>
      </pc:sldChg>
      <pc:sldChg chg="addSp delSp modSp mod delAnim modAnim">
        <pc:chgData name="Camilo Daleles Rennó" userId="eac9aab033b2f962" providerId="LiveId" clId="{105AA0D8-CF9D-46F4-8616-0D8FA9E47318}" dt="2025-08-19T14:20:17.857" v="7120"/>
        <pc:sldMkLst>
          <pc:docMk/>
          <pc:sldMk cId="0" sldId="340"/>
        </pc:sldMkLst>
        <pc:spChg chg="add mod">
          <ac:chgData name="Camilo Daleles Rennó" userId="eac9aab033b2f962" providerId="LiveId" clId="{105AA0D8-CF9D-46F4-8616-0D8FA9E47318}" dt="2025-08-13T20:24:02.498" v="3618" actId="6549"/>
          <ac:spMkLst>
            <pc:docMk/>
            <pc:sldMk cId="0" sldId="340"/>
            <ac:spMk id="6" creationId="{1249135B-200B-5ECE-C1A5-CF4B85083426}"/>
          </ac:spMkLst>
        </pc:spChg>
        <pc:spChg chg="add mod">
          <ac:chgData name="Camilo Daleles Rennó" userId="eac9aab033b2f962" providerId="LiveId" clId="{105AA0D8-CF9D-46F4-8616-0D8FA9E47318}" dt="2025-08-19T14:16:57.025" v="7116"/>
          <ac:spMkLst>
            <pc:docMk/>
            <pc:sldMk cId="0" sldId="340"/>
            <ac:spMk id="7" creationId="{432B4A5F-34DF-1C86-EE73-1546E6CC8F18}"/>
          </ac:spMkLst>
        </pc:spChg>
        <pc:spChg chg="add mod">
          <ac:chgData name="Camilo Daleles Rennó" userId="eac9aab033b2f962" providerId="LiveId" clId="{105AA0D8-CF9D-46F4-8616-0D8FA9E47318}" dt="2025-08-19T14:17:01.654" v="7117"/>
          <ac:spMkLst>
            <pc:docMk/>
            <pc:sldMk cId="0" sldId="340"/>
            <ac:spMk id="8" creationId="{D4E3810B-FE13-FAFD-3839-C646C00AAAAB}"/>
          </ac:spMkLst>
        </pc:spChg>
        <pc:spChg chg="mod">
          <ac:chgData name="Camilo Daleles Rennó" userId="eac9aab033b2f962" providerId="LiveId" clId="{105AA0D8-CF9D-46F4-8616-0D8FA9E47318}" dt="2025-08-13T20:18:44.596" v="3565"/>
          <ac:spMkLst>
            <pc:docMk/>
            <pc:sldMk cId="0" sldId="340"/>
            <ac:spMk id="10" creationId="{338F6DFD-274A-6325-7DD2-10EF4BF34F89}"/>
          </ac:spMkLst>
        </pc:spChg>
        <pc:spChg chg="mod">
          <ac:chgData name="Camilo Daleles Rennó" userId="eac9aab033b2f962" providerId="LiveId" clId="{105AA0D8-CF9D-46F4-8616-0D8FA9E47318}" dt="2025-08-13T20:18:44.596" v="3565"/>
          <ac:spMkLst>
            <pc:docMk/>
            <pc:sldMk cId="0" sldId="340"/>
            <ac:spMk id="11" creationId="{8AC37F69-25B3-BBD9-1DDE-D0A08ADD8D8F}"/>
          </ac:spMkLst>
        </pc:spChg>
        <pc:spChg chg="mod">
          <ac:chgData name="Camilo Daleles Rennó" userId="eac9aab033b2f962" providerId="LiveId" clId="{105AA0D8-CF9D-46F4-8616-0D8FA9E47318}" dt="2025-08-13T20:18:44.596" v="3565"/>
          <ac:spMkLst>
            <pc:docMk/>
            <pc:sldMk cId="0" sldId="340"/>
            <ac:spMk id="12" creationId="{DF6B5F5A-ED01-AD1B-60A2-DA7D18C2DAE6}"/>
          </ac:spMkLst>
        </pc:spChg>
        <pc:spChg chg="mod">
          <ac:chgData name="Camilo Daleles Rennó" userId="eac9aab033b2f962" providerId="LiveId" clId="{105AA0D8-CF9D-46F4-8616-0D8FA9E47318}" dt="2025-08-13T20:18:44.596" v="3565"/>
          <ac:spMkLst>
            <pc:docMk/>
            <pc:sldMk cId="0" sldId="340"/>
            <ac:spMk id="13" creationId="{9E967089-AE35-D0C8-2FB9-E2EA592B2B0E}"/>
          </ac:spMkLst>
        </pc:spChg>
        <pc:spChg chg="mod">
          <ac:chgData name="Camilo Daleles Rennó" userId="eac9aab033b2f962" providerId="LiveId" clId="{105AA0D8-CF9D-46F4-8616-0D8FA9E47318}" dt="2025-08-13T20:18:44.596" v="3565"/>
          <ac:spMkLst>
            <pc:docMk/>
            <pc:sldMk cId="0" sldId="340"/>
            <ac:spMk id="14" creationId="{B251F99D-5A72-CB10-D049-26BC14905942}"/>
          </ac:spMkLst>
        </pc:spChg>
        <pc:spChg chg="add mod">
          <ac:chgData name="Camilo Daleles Rennó" userId="eac9aab033b2f962" providerId="LiveId" clId="{105AA0D8-CF9D-46F4-8616-0D8FA9E47318}" dt="2025-08-19T14:20:17.857" v="7120"/>
          <ac:spMkLst>
            <pc:docMk/>
            <pc:sldMk cId="0" sldId="340"/>
            <ac:spMk id="15" creationId="{2CCBEBF0-B1EC-09FB-29CE-A13CCAC1A474}"/>
          </ac:spMkLst>
        </pc:spChg>
        <pc:spChg chg="add mod">
          <ac:chgData name="Camilo Daleles Rennó" userId="eac9aab033b2f962" providerId="LiveId" clId="{105AA0D8-CF9D-46F4-8616-0D8FA9E47318}" dt="2025-08-14T12:22:41.795" v="4196" actId="20577"/>
          <ac:spMkLst>
            <pc:docMk/>
            <pc:sldMk cId="0" sldId="340"/>
            <ac:spMk id="16" creationId="{3045BD44-E5B1-BBC1-C998-085C931CF917}"/>
          </ac:spMkLst>
        </pc:spChg>
        <pc:spChg chg="mod">
          <ac:chgData name="Camilo Daleles Rennó" userId="eac9aab033b2f962" providerId="LiveId" clId="{105AA0D8-CF9D-46F4-8616-0D8FA9E47318}" dt="2025-08-13T20:18:44.596" v="3565"/>
          <ac:spMkLst>
            <pc:docMk/>
            <pc:sldMk cId="0" sldId="340"/>
            <ac:spMk id="17" creationId="{AB88271A-B896-A533-0502-CF114653BEAD}"/>
          </ac:spMkLst>
        </pc:spChg>
        <pc:spChg chg="add mod">
          <ac:chgData name="Camilo Daleles Rennó" userId="eac9aab033b2f962" providerId="LiveId" clId="{105AA0D8-CF9D-46F4-8616-0D8FA9E47318}" dt="2025-08-19T14:17:16.785" v="7119" actId="14100"/>
          <ac:spMkLst>
            <pc:docMk/>
            <pc:sldMk cId="0" sldId="340"/>
            <ac:spMk id="18" creationId="{57401B93-D57D-8ECB-308F-CA5C68A4F019}"/>
          </ac:spMkLst>
        </pc:spChg>
        <pc:spChg chg="mod">
          <ac:chgData name="Camilo Daleles Rennó" userId="eac9aab033b2f962" providerId="LiveId" clId="{105AA0D8-CF9D-46F4-8616-0D8FA9E47318}" dt="2025-08-14T12:19:44.543" v="4127" actId="196"/>
          <ac:spMkLst>
            <pc:docMk/>
            <pc:sldMk cId="0" sldId="340"/>
            <ac:spMk id="26" creationId="{0EE44D3F-3823-EBCE-7D9C-C03F45710A99}"/>
          </ac:spMkLst>
        </pc:spChg>
        <pc:spChg chg="mod">
          <ac:chgData name="Camilo Daleles Rennó" userId="eac9aab033b2f962" providerId="LiveId" clId="{105AA0D8-CF9D-46F4-8616-0D8FA9E47318}" dt="2025-08-14T12:19:50.564" v="4147" actId="1038"/>
          <ac:spMkLst>
            <pc:docMk/>
            <pc:sldMk cId="0" sldId="340"/>
            <ac:spMk id="27" creationId="{6A19E166-BA78-CD3C-B69A-1CB9D11FD096}"/>
          </ac:spMkLst>
        </pc:spChg>
        <pc:spChg chg="add mod topLvl">
          <ac:chgData name="Camilo Daleles Rennó" userId="eac9aab033b2f962" providerId="LiveId" clId="{105AA0D8-CF9D-46F4-8616-0D8FA9E47318}" dt="2025-08-14T12:35:15.347" v="4275" actId="20577"/>
          <ac:spMkLst>
            <pc:docMk/>
            <pc:sldMk cId="0" sldId="340"/>
            <ac:spMk id="29" creationId="{817E3BEF-F254-4CCC-6CE2-CBFEAEA6F0BD}"/>
          </ac:spMkLst>
        </pc:spChg>
        <pc:spChg chg="add mod topLvl">
          <ac:chgData name="Camilo Daleles Rennó" userId="eac9aab033b2f962" providerId="LiveId" clId="{105AA0D8-CF9D-46F4-8616-0D8FA9E47318}" dt="2025-08-14T12:35:20.483" v="4279" actId="20577"/>
          <ac:spMkLst>
            <pc:docMk/>
            <pc:sldMk cId="0" sldId="340"/>
            <ac:spMk id="31" creationId="{00B023D5-727A-945D-0E00-0A056C8931D1}"/>
          </ac:spMkLst>
        </pc:spChg>
        <pc:spChg chg="add mod">
          <ac:chgData name="Camilo Daleles Rennó" userId="eac9aab033b2f962" providerId="LiveId" clId="{105AA0D8-CF9D-46F4-8616-0D8FA9E47318}" dt="2025-08-14T13:48:43.343" v="4809" actId="167"/>
          <ac:spMkLst>
            <pc:docMk/>
            <pc:sldMk cId="0" sldId="340"/>
            <ac:spMk id="32" creationId="{9974027F-93CD-AB3C-5729-C3C8950537BA}"/>
          </ac:spMkLst>
        </pc:spChg>
        <pc:spChg chg="mod">
          <ac:chgData name="Camilo Daleles Rennó" userId="eac9aab033b2f962" providerId="LiveId" clId="{105AA0D8-CF9D-46F4-8616-0D8FA9E47318}" dt="2025-08-14T13:28:05.932" v="4558" actId="571"/>
          <ac:spMkLst>
            <pc:docMk/>
            <pc:sldMk cId="0" sldId="340"/>
            <ac:spMk id="35" creationId="{2C8D4219-B269-5B7D-9857-41AF282130F7}"/>
          </ac:spMkLst>
        </pc:spChg>
        <pc:spChg chg="mod">
          <ac:chgData name="Camilo Daleles Rennó" userId="eac9aab033b2f962" providerId="LiveId" clId="{105AA0D8-CF9D-46F4-8616-0D8FA9E47318}" dt="2025-08-14T13:28:35.210" v="4571" actId="1037"/>
          <ac:spMkLst>
            <pc:docMk/>
            <pc:sldMk cId="0" sldId="340"/>
            <ac:spMk id="36" creationId="{49CC9CFE-C89C-566C-0D1B-B93EA4F73679}"/>
          </ac:spMkLst>
        </pc:spChg>
        <pc:spChg chg="mod">
          <ac:chgData name="Camilo Daleles Rennó" userId="eac9aab033b2f962" providerId="LiveId" clId="{105AA0D8-CF9D-46F4-8616-0D8FA9E47318}" dt="2025-08-14T12:13:31.070" v="3997" actId="20577"/>
          <ac:spMkLst>
            <pc:docMk/>
            <pc:sldMk cId="0" sldId="340"/>
            <ac:spMk id="14396" creationId="{00000000-0000-0000-0000-000000000000}"/>
          </ac:spMkLst>
        </pc:spChg>
        <pc:spChg chg="mod">
          <ac:chgData name="Camilo Daleles Rennó" userId="eac9aab033b2f962" providerId="LiveId" clId="{105AA0D8-CF9D-46F4-8616-0D8FA9E47318}" dt="2025-08-13T20:02:27.390" v="3470" actId="20577"/>
          <ac:spMkLst>
            <pc:docMk/>
            <pc:sldMk cId="0" sldId="340"/>
            <ac:spMk id="273471" creationId="{00000000-0000-0000-0000-000000000000}"/>
          </ac:spMkLst>
        </pc:spChg>
        <pc:spChg chg="mod">
          <ac:chgData name="Camilo Daleles Rennó" userId="eac9aab033b2f962" providerId="LiveId" clId="{105AA0D8-CF9D-46F4-8616-0D8FA9E47318}" dt="2025-08-14T13:48:53.900" v="4812" actId="167"/>
          <ac:spMkLst>
            <pc:docMk/>
            <pc:sldMk cId="0" sldId="340"/>
            <ac:spMk id="273473" creationId="{00000000-0000-0000-0000-000000000000}"/>
          </ac:spMkLst>
        </pc:spChg>
        <pc:grpChg chg="mod">
          <ac:chgData name="Camilo Daleles Rennó" userId="eac9aab033b2f962" providerId="LiveId" clId="{105AA0D8-CF9D-46F4-8616-0D8FA9E47318}" dt="2025-08-13T20:18:44.596" v="3565"/>
          <ac:grpSpMkLst>
            <pc:docMk/>
            <pc:sldMk cId="0" sldId="340"/>
            <ac:grpSpMk id="9" creationId="{EA439C67-3534-1139-36E5-07A6394E6CFA}"/>
          </ac:grpSpMkLst>
        </pc:grpChg>
        <pc:grpChg chg="add mod ord">
          <ac:chgData name="Camilo Daleles Rennó" userId="eac9aab033b2f962" providerId="LiveId" clId="{105AA0D8-CF9D-46F4-8616-0D8FA9E47318}" dt="2025-08-14T12:21:09.805" v="4171" actId="166"/>
          <ac:grpSpMkLst>
            <pc:docMk/>
            <pc:sldMk cId="0" sldId="340"/>
            <ac:grpSpMk id="25" creationId="{50E1BAF5-294D-D44E-BA06-5849BD4D2C95}"/>
          </ac:grpSpMkLst>
        </pc:grpChg>
        <pc:grpChg chg="add mod">
          <ac:chgData name="Camilo Daleles Rennó" userId="eac9aab033b2f962" providerId="LiveId" clId="{105AA0D8-CF9D-46F4-8616-0D8FA9E47318}" dt="2025-08-14T13:28:05.932" v="4558" actId="571"/>
          <ac:grpSpMkLst>
            <pc:docMk/>
            <pc:sldMk cId="0" sldId="340"/>
            <ac:grpSpMk id="34" creationId="{A135BF84-ABA2-047B-5AE5-9D8B35AB79B1}"/>
          </ac:grpSpMkLst>
        </pc:grpChg>
        <pc:graphicFrameChg chg="add mod modGraphic">
          <ac:chgData name="Camilo Daleles Rennó" userId="eac9aab033b2f962" providerId="LiveId" clId="{105AA0D8-CF9D-46F4-8616-0D8FA9E47318}" dt="2025-08-14T12:38:04.138" v="4340" actId="20577"/>
          <ac:graphicFrameMkLst>
            <pc:docMk/>
            <pc:sldMk cId="0" sldId="340"/>
            <ac:graphicFrameMk id="5" creationId="{A84567AD-5BF1-2C2D-8635-7579E0132622}"/>
          </ac:graphicFrameMkLst>
        </pc:graphicFrameChg>
        <pc:graphicFrameChg chg="mod modGraphic">
          <ac:chgData name="Camilo Daleles Rennó" userId="eac9aab033b2f962" providerId="LiveId" clId="{105AA0D8-CF9D-46F4-8616-0D8FA9E47318}" dt="2025-08-14T12:33:40.575" v="4255" actId="20577"/>
          <ac:graphicFrameMkLst>
            <pc:docMk/>
            <pc:sldMk cId="0" sldId="340"/>
            <ac:graphicFrameMk id="273410" creationId="{00000000-0000-0000-0000-000000000000}"/>
          </ac:graphicFrameMkLst>
        </pc:graphicFrameChg>
      </pc:sldChg>
      <pc:sldChg chg="modSp del mod">
        <pc:chgData name="Camilo Daleles Rennó" userId="eac9aab033b2f962" providerId="LiveId" clId="{105AA0D8-CF9D-46F4-8616-0D8FA9E47318}" dt="2025-08-13T20:24:27.639" v="3639" actId="47"/>
        <pc:sldMkLst>
          <pc:docMk/>
          <pc:sldMk cId="0" sldId="341"/>
        </pc:sldMkLst>
      </pc:sldChg>
      <pc:sldChg chg="delSp modSp mod delAnim modAnim">
        <pc:chgData name="Camilo Daleles Rennó" userId="eac9aab033b2f962" providerId="LiveId" clId="{105AA0D8-CF9D-46F4-8616-0D8FA9E47318}" dt="2025-08-14T15:32:42.027" v="6042" actId="478"/>
        <pc:sldMkLst>
          <pc:docMk/>
          <pc:sldMk cId="0" sldId="373"/>
        </pc:sldMkLst>
        <pc:spChg chg="mod">
          <ac:chgData name="Camilo Daleles Rennó" userId="eac9aab033b2f962" providerId="LiveId" clId="{105AA0D8-CF9D-46F4-8616-0D8FA9E47318}" dt="2025-08-14T15:32:36.871" v="6039" actId="6549"/>
          <ac:spMkLst>
            <pc:docMk/>
            <pc:sldMk cId="0" sldId="373"/>
            <ac:spMk id="5" creationId="{00000000-0000-0000-0000-000000000000}"/>
          </ac:spMkLst>
        </pc:spChg>
      </pc:sldChg>
      <pc:sldChg chg="addSp delSp modSp mod delAnim modAnim">
        <pc:chgData name="Camilo Daleles Rennó" userId="eac9aab033b2f962" providerId="LiveId" clId="{105AA0D8-CF9D-46F4-8616-0D8FA9E47318}" dt="2025-08-14T13:39:20.688" v="4715" actId="27636"/>
        <pc:sldMkLst>
          <pc:docMk/>
          <pc:sldMk cId="1212831923" sldId="386"/>
        </pc:sldMkLst>
        <pc:spChg chg="add mod">
          <ac:chgData name="Camilo Daleles Rennó" userId="eac9aab033b2f962" providerId="LiveId" clId="{105AA0D8-CF9D-46F4-8616-0D8FA9E47318}" dt="2025-08-14T12:46:00.648" v="4373"/>
          <ac:spMkLst>
            <pc:docMk/>
            <pc:sldMk cId="1212831923" sldId="386"/>
            <ac:spMk id="12" creationId="{73B87B50-B07A-B675-BE84-6310627F3981}"/>
          </ac:spMkLst>
        </pc:spChg>
        <pc:spChg chg="add mod">
          <ac:chgData name="Camilo Daleles Rennó" userId="eac9aab033b2f962" providerId="LiveId" clId="{105AA0D8-CF9D-46F4-8616-0D8FA9E47318}" dt="2025-08-14T13:23:19.805" v="4530" actId="255"/>
          <ac:spMkLst>
            <pc:docMk/>
            <pc:sldMk cId="1212831923" sldId="386"/>
            <ac:spMk id="13" creationId="{1EA56BCB-CF1F-1E07-E8A7-FEB394059698}"/>
          </ac:spMkLst>
        </pc:spChg>
        <pc:spChg chg="add mod">
          <ac:chgData name="Camilo Daleles Rennó" userId="eac9aab033b2f962" providerId="LiveId" clId="{105AA0D8-CF9D-46F4-8616-0D8FA9E47318}" dt="2025-08-14T12:50:50.371" v="4450" actId="20577"/>
          <ac:spMkLst>
            <pc:docMk/>
            <pc:sldMk cId="1212831923" sldId="386"/>
            <ac:spMk id="34" creationId="{00000000-0000-0000-0000-000000000000}"/>
          </ac:spMkLst>
        </pc:spChg>
        <pc:spChg chg="add mod">
          <ac:chgData name="Camilo Daleles Rennó" userId="eac9aab033b2f962" providerId="LiveId" clId="{105AA0D8-CF9D-46F4-8616-0D8FA9E47318}" dt="2025-08-14T13:39:20.688" v="4715" actId="27636"/>
          <ac:spMkLst>
            <pc:docMk/>
            <pc:sldMk cId="1212831923" sldId="386"/>
            <ac:spMk id="35" creationId="{00000000-0000-0000-0000-000000000000}"/>
          </ac:spMkLst>
        </pc:spChg>
        <pc:graphicFrameChg chg="mod">
          <ac:chgData name="Camilo Daleles Rennó" userId="eac9aab033b2f962" providerId="LiveId" clId="{105AA0D8-CF9D-46F4-8616-0D8FA9E47318}" dt="2025-08-14T13:22:07.262" v="4513"/>
          <ac:graphicFrameMkLst>
            <pc:docMk/>
            <pc:sldMk cId="1212831923" sldId="386"/>
            <ac:graphicFrameMk id="2" creationId="{00000000-0000-0000-0000-000000000000}"/>
          </ac:graphicFrameMkLst>
        </pc:graphicFrameChg>
      </pc:sldChg>
      <pc:sldChg chg="addSp delSp modSp mod delAnim modAnim">
        <pc:chgData name="Camilo Daleles Rennó" userId="eac9aab033b2f962" providerId="LiveId" clId="{105AA0D8-CF9D-46F4-8616-0D8FA9E47318}" dt="2025-08-14T13:39:14.152" v="4713" actId="27636"/>
        <pc:sldMkLst>
          <pc:docMk/>
          <pc:sldMk cId="1571177211" sldId="387"/>
        </pc:sldMkLst>
        <pc:spChg chg="add mod">
          <ac:chgData name="Camilo Daleles Rennó" userId="eac9aab033b2f962" providerId="LiveId" clId="{105AA0D8-CF9D-46F4-8616-0D8FA9E47318}" dt="2025-08-14T12:51:48.590" v="4461" actId="20577"/>
          <ac:spMkLst>
            <pc:docMk/>
            <pc:sldMk cId="1571177211" sldId="387"/>
            <ac:spMk id="9" creationId="{4682D67B-9BB0-386F-3532-9A8AD371FB70}"/>
          </ac:spMkLst>
        </pc:spChg>
        <pc:spChg chg="add mod">
          <ac:chgData name="Camilo Daleles Rennó" userId="eac9aab033b2f962" providerId="LiveId" clId="{105AA0D8-CF9D-46F4-8616-0D8FA9E47318}" dt="2025-08-14T13:39:14.090" v="4712" actId="255"/>
          <ac:spMkLst>
            <pc:docMk/>
            <pc:sldMk cId="1571177211" sldId="387"/>
            <ac:spMk id="10" creationId="{936FA5F5-B4D0-0A49-73B0-CA745458FFE6}"/>
          </ac:spMkLst>
        </pc:spChg>
        <pc:spChg chg="add mod">
          <ac:chgData name="Camilo Daleles Rennó" userId="eac9aab033b2f962" providerId="LiveId" clId="{105AA0D8-CF9D-46F4-8616-0D8FA9E47318}" dt="2025-08-14T12:46:04.931" v="4375"/>
          <ac:spMkLst>
            <pc:docMk/>
            <pc:sldMk cId="1571177211" sldId="387"/>
            <ac:spMk id="13" creationId="{B44947C7-84B3-0844-DFDC-03F16BDCD4A7}"/>
          </ac:spMkLst>
        </pc:spChg>
        <pc:spChg chg="add mod">
          <ac:chgData name="Camilo Daleles Rennó" userId="eac9aab033b2f962" providerId="LiveId" clId="{105AA0D8-CF9D-46F4-8616-0D8FA9E47318}" dt="2025-08-14T12:51:05.787" v="4452"/>
          <ac:spMkLst>
            <pc:docMk/>
            <pc:sldMk cId="1571177211" sldId="387"/>
            <ac:spMk id="17" creationId="{0FC4CA7E-C3C7-DF99-67A3-FA393CDFD550}"/>
          </ac:spMkLst>
        </pc:spChg>
        <pc:spChg chg="add mod">
          <ac:chgData name="Camilo Daleles Rennó" userId="eac9aab033b2f962" providerId="LiveId" clId="{105AA0D8-CF9D-46F4-8616-0D8FA9E47318}" dt="2025-08-14T13:39:14.152" v="4713" actId="27636"/>
          <ac:spMkLst>
            <pc:docMk/>
            <pc:sldMk cId="1571177211" sldId="387"/>
            <ac:spMk id="18" creationId="{1C55E3D2-8B29-F078-C69B-93B01A2215BC}"/>
          </ac:spMkLst>
        </pc:spChg>
        <pc:spChg chg="add mod">
          <ac:chgData name="Camilo Daleles Rennó" userId="eac9aab033b2f962" providerId="LiveId" clId="{105AA0D8-CF9D-46F4-8616-0D8FA9E47318}" dt="2025-08-14T13:23:38.180" v="4534" actId="27636"/>
          <ac:spMkLst>
            <pc:docMk/>
            <pc:sldMk cId="1571177211" sldId="387"/>
            <ac:spMk id="19" creationId="{B1CB4A40-1897-0ECE-A23D-D2444AEA5347}"/>
          </ac:spMkLst>
        </pc:spChg>
        <pc:graphicFrameChg chg="mod modGraphic">
          <ac:chgData name="Camilo Daleles Rennó" userId="eac9aab033b2f962" providerId="LiveId" clId="{105AA0D8-CF9D-46F4-8616-0D8FA9E47318}" dt="2025-08-14T13:21:56.909" v="4512"/>
          <ac:graphicFrameMkLst>
            <pc:docMk/>
            <pc:sldMk cId="1571177211" sldId="387"/>
            <ac:graphicFrameMk id="2" creationId="{00000000-0000-0000-0000-000000000000}"/>
          </ac:graphicFrameMkLst>
        </pc:graphicFrameChg>
      </pc:sldChg>
      <pc:sldChg chg="addSp delSp modSp mod delAnim modAnim">
        <pc:chgData name="Camilo Daleles Rennó" userId="eac9aab033b2f962" providerId="LiveId" clId="{105AA0D8-CF9D-46F4-8616-0D8FA9E47318}" dt="2025-08-14T13:54:49.264" v="4850"/>
        <pc:sldMkLst>
          <pc:docMk/>
          <pc:sldMk cId="212852023" sldId="388"/>
        </pc:sldMkLst>
        <pc:spChg chg="mod">
          <ac:chgData name="Camilo Daleles Rennó" userId="eac9aab033b2f962" providerId="LiveId" clId="{105AA0D8-CF9D-46F4-8616-0D8FA9E47318}" dt="2025-08-14T13:21:02.726" v="4511" actId="1035"/>
          <ac:spMkLst>
            <pc:docMk/>
            <pc:sldMk cId="212852023" sldId="388"/>
            <ac:spMk id="11" creationId="{00000000-0000-0000-0000-000000000000}"/>
          </ac:spMkLst>
        </pc:spChg>
        <pc:spChg chg="add mod">
          <ac:chgData name="Camilo Daleles Rennó" userId="eac9aab033b2f962" providerId="LiveId" clId="{105AA0D8-CF9D-46F4-8616-0D8FA9E47318}" dt="2025-08-14T12:46:10.157" v="4377"/>
          <ac:spMkLst>
            <pc:docMk/>
            <pc:sldMk cId="212852023" sldId="388"/>
            <ac:spMk id="15" creationId="{888B00DF-A248-6E7F-9525-B2D902160520}"/>
          </ac:spMkLst>
        </pc:spChg>
        <pc:spChg chg="add mod">
          <ac:chgData name="Camilo Daleles Rennó" userId="eac9aab033b2f962" providerId="LiveId" clId="{105AA0D8-CF9D-46F4-8616-0D8FA9E47318}" dt="2025-08-14T12:52:18.742" v="4466"/>
          <ac:spMkLst>
            <pc:docMk/>
            <pc:sldMk cId="212852023" sldId="388"/>
            <ac:spMk id="16" creationId="{5F5961F9-C0B3-843D-D5F9-5FDF30E39C21}"/>
          </ac:spMkLst>
        </pc:spChg>
        <pc:spChg chg="add mod">
          <ac:chgData name="Camilo Daleles Rennó" userId="eac9aab033b2f962" providerId="LiveId" clId="{105AA0D8-CF9D-46F4-8616-0D8FA9E47318}" dt="2025-08-14T13:39:05.263" v="4711" actId="255"/>
          <ac:spMkLst>
            <pc:docMk/>
            <pc:sldMk cId="212852023" sldId="388"/>
            <ac:spMk id="17" creationId="{6944AFD8-7259-EAA1-07AF-3F13E07A59EB}"/>
          </ac:spMkLst>
        </pc:spChg>
        <pc:spChg chg="add mod">
          <ac:chgData name="Camilo Daleles Rennó" userId="eac9aab033b2f962" providerId="LiveId" clId="{105AA0D8-CF9D-46F4-8616-0D8FA9E47318}" dt="2025-08-14T13:23:49.079" v="4536" actId="27636"/>
          <ac:spMkLst>
            <pc:docMk/>
            <pc:sldMk cId="212852023" sldId="388"/>
            <ac:spMk id="18" creationId="{CFCCEC2F-652B-3A7D-E0CA-200DB0EAD0A9}"/>
          </ac:spMkLst>
        </pc:spChg>
        <pc:spChg chg="add mod">
          <ac:chgData name="Camilo Daleles Rennó" userId="eac9aab033b2f962" providerId="LiveId" clId="{105AA0D8-CF9D-46F4-8616-0D8FA9E47318}" dt="2025-08-14T13:54:49.264" v="4850"/>
          <ac:spMkLst>
            <pc:docMk/>
            <pc:sldMk cId="212852023" sldId="388"/>
            <ac:spMk id="19" creationId="{2AE38E19-CA44-C8E7-194F-86FCEB1C50FD}"/>
          </ac:spMkLst>
        </pc:spChg>
        <pc:spChg chg="add mod">
          <ac:chgData name="Camilo Daleles Rennó" userId="eac9aab033b2f962" providerId="LiveId" clId="{105AA0D8-CF9D-46F4-8616-0D8FA9E47318}" dt="2025-08-14T13:54:49.264" v="4850"/>
          <ac:spMkLst>
            <pc:docMk/>
            <pc:sldMk cId="212852023" sldId="388"/>
            <ac:spMk id="21" creationId="{89D277C2-168F-4DAA-4645-EB7F39630D68}"/>
          </ac:spMkLst>
        </pc:spChg>
        <pc:spChg chg="add mod">
          <ac:chgData name="Camilo Daleles Rennó" userId="eac9aab033b2f962" providerId="LiveId" clId="{105AA0D8-CF9D-46F4-8616-0D8FA9E47318}" dt="2025-08-14T12:52:35.624" v="4469" actId="20577"/>
          <ac:spMkLst>
            <pc:docMk/>
            <pc:sldMk cId="212852023" sldId="388"/>
            <ac:spMk id="37" creationId="{00000000-0000-0000-0000-000000000000}"/>
          </ac:spMkLst>
        </pc:spChg>
        <pc:spChg chg="mod">
          <ac:chgData name="Camilo Daleles Rennó" userId="eac9aab033b2f962" providerId="LiveId" clId="{105AA0D8-CF9D-46F4-8616-0D8FA9E47318}" dt="2025-08-14T12:53:05.833" v="4470" actId="13926"/>
          <ac:spMkLst>
            <pc:docMk/>
            <pc:sldMk cId="212852023" sldId="388"/>
            <ac:spMk id="265218" creationId="{00000000-0000-0000-0000-000000000000}"/>
          </ac:spMkLst>
        </pc:spChg>
        <pc:graphicFrameChg chg="mod modGraphic">
          <ac:chgData name="Camilo Daleles Rennó" userId="eac9aab033b2f962" providerId="LiveId" clId="{105AA0D8-CF9D-46F4-8616-0D8FA9E47318}" dt="2025-08-14T13:20:49.125" v="4504" actId="242"/>
          <ac:graphicFrameMkLst>
            <pc:docMk/>
            <pc:sldMk cId="212852023" sldId="388"/>
            <ac:graphicFrameMk id="2" creationId="{00000000-0000-0000-0000-000000000000}"/>
          </ac:graphicFrameMkLst>
        </pc:graphicFrameChg>
      </pc:sldChg>
      <pc:sldChg chg="modAnim">
        <pc:chgData name="Camilo Daleles Rennó" userId="eac9aab033b2f962" providerId="LiveId" clId="{105AA0D8-CF9D-46F4-8616-0D8FA9E47318}" dt="2025-08-19T15:34:23.832" v="7138"/>
        <pc:sldMkLst>
          <pc:docMk/>
          <pc:sldMk cId="2263089784" sldId="401"/>
        </pc:sldMkLst>
      </pc:sldChg>
      <pc:sldChg chg="modAnim">
        <pc:chgData name="Camilo Daleles Rennó" userId="eac9aab033b2f962" providerId="LiveId" clId="{105AA0D8-CF9D-46F4-8616-0D8FA9E47318}" dt="2025-08-13T14:00:17.102" v="0"/>
        <pc:sldMkLst>
          <pc:docMk/>
          <pc:sldMk cId="1416796355" sldId="404"/>
        </pc:sldMkLst>
      </pc:sldChg>
      <pc:sldChg chg="modSp">
        <pc:chgData name="Camilo Daleles Rennó" userId="eac9aab033b2f962" providerId="LiveId" clId="{105AA0D8-CF9D-46F4-8616-0D8FA9E47318}" dt="2025-08-14T15:44:46.002" v="6270" actId="20577"/>
        <pc:sldMkLst>
          <pc:docMk/>
          <pc:sldMk cId="2582894384" sldId="408"/>
        </pc:sldMkLst>
        <pc:spChg chg="mod">
          <ac:chgData name="Camilo Daleles Rennó" userId="eac9aab033b2f962" providerId="LiveId" clId="{105AA0D8-CF9D-46F4-8616-0D8FA9E47318}" dt="2025-08-14T15:44:46.002" v="6270" actId="20577"/>
          <ac:spMkLst>
            <pc:docMk/>
            <pc:sldMk cId="2582894384" sldId="408"/>
            <ac:spMk id="194757" creationId="{00000000-0000-0000-0000-000000000000}"/>
          </ac:spMkLst>
        </pc:spChg>
      </pc:sldChg>
      <pc:sldChg chg="addSp modSp">
        <pc:chgData name="Camilo Daleles Rennó" userId="eac9aab033b2f962" providerId="LiveId" clId="{105AA0D8-CF9D-46F4-8616-0D8FA9E47318}" dt="2025-08-13T19:26:55.675" v="3365" actId="571"/>
        <pc:sldMkLst>
          <pc:docMk/>
          <pc:sldMk cId="1026871776" sldId="409"/>
        </pc:sldMkLst>
        <pc:spChg chg="add mod">
          <ac:chgData name="Camilo Daleles Rennó" userId="eac9aab033b2f962" providerId="LiveId" clId="{105AA0D8-CF9D-46F4-8616-0D8FA9E47318}" dt="2025-08-13T19:26:55.675" v="3365" actId="571"/>
          <ac:spMkLst>
            <pc:docMk/>
            <pc:sldMk cId="1026871776" sldId="409"/>
            <ac:spMk id="8" creationId="{22F0D1F2-94D2-0BAF-AAB3-0550F0D0CD03}"/>
          </ac:spMkLst>
        </pc:spChg>
      </pc:sldChg>
      <pc:sldChg chg="modSp mod">
        <pc:chgData name="Camilo Daleles Rennó" userId="eac9aab033b2f962" providerId="LiveId" clId="{105AA0D8-CF9D-46F4-8616-0D8FA9E47318}" dt="2025-08-14T13:27:21.433" v="4557" actId="1036"/>
        <pc:sldMkLst>
          <pc:docMk/>
          <pc:sldMk cId="474447439" sldId="410"/>
        </pc:sldMkLst>
        <pc:spChg chg="mod">
          <ac:chgData name="Camilo Daleles Rennó" userId="eac9aab033b2f962" providerId="LiveId" clId="{105AA0D8-CF9D-46F4-8616-0D8FA9E47318}" dt="2025-08-14T13:27:21.433" v="4557" actId="1036"/>
          <ac:spMkLst>
            <pc:docMk/>
            <pc:sldMk cId="474447439" sldId="410"/>
            <ac:spMk id="3" creationId="{00000000-0000-0000-0000-000000000000}"/>
          </ac:spMkLst>
        </pc:spChg>
        <pc:spChg chg="mod">
          <ac:chgData name="Camilo Daleles Rennó" userId="eac9aab033b2f962" providerId="LiveId" clId="{105AA0D8-CF9D-46F4-8616-0D8FA9E47318}" dt="2025-08-14T13:27:21.433" v="4557" actId="1036"/>
          <ac:spMkLst>
            <pc:docMk/>
            <pc:sldMk cId="474447439" sldId="410"/>
            <ac:spMk id="6" creationId="{00000000-0000-0000-0000-000000000000}"/>
          </ac:spMkLst>
        </pc:spChg>
        <pc:spChg chg="mod">
          <ac:chgData name="Camilo Daleles Rennó" userId="eac9aab033b2f962" providerId="LiveId" clId="{105AA0D8-CF9D-46F4-8616-0D8FA9E47318}" dt="2025-08-14T13:27:16.107" v="4555" actId="1036"/>
          <ac:spMkLst>
            <pc:docMk/>
            <pc:sldMk cId="474447439" sldId="410"/>
            <ac:spMk id="7" creationId="{00000000-0000-0000-0000-000000000000}"/>
          </ac:spMkLst>
        </pc:spChg>
      </pc:sldChg>
      <pc:sldChg chg="modSp modAnim">
        <pc:chgData name="Camilo Daleles Rennó" userId="eac9aab033b2f962" providerId="LiveId" clId="{105AA0D8-CF9D-46F4-8616-0D8FA9E47318}" dt="2025-08-19T15:47:10.724" v="7143"/>
        <pc:sldMkLst>
          <pc:docMk/>
          <pc:sldMk cId="155445950" sldId="411"/>
        </pc:sldMkLst>
        <pc:spChg chg="mod">
          <ac:chgData name="Camilo Daleles Rennó" userId="eac9aab033b2f962" providerId="LiveId" clId="{105AA0D8-CF9D-46F4-8616-0D8FA9E47318}" dt="2025-08-19T15:47:10.724" v="7143"/>
          <ac:spMkLst>
            <pc:docMk/>
            <pc:sldMk cId="155445950" sldId="411"/>
            <ac:spMk id="3" creationId="{EA0A1964-99A0-37B5-EE87-93E8B1AE3AF1}"/>
          </ac:spMkLst>
        </pc:spChg>
      </pc:sldChg>
      <pc:sldChg chg="addSp delSp modSp add mod delAnim modAnim">
        <pc:chgData name="Camilo Daleles Rennó" userId="eac9aab033b2f962" providerId="LiveId" clId="{105AA0D8-CF9D-46F4-8616-0D8FA9E47318}" dt="2025-08-19T23:06:19.286" v="7147"/>
        <pc:sldMkLst>
          <pc:docMk/>
          <pc:sldMk cId="2173803178" sldId="412"/>
        </pc:sldMkLst>
        <pc:spChg chg="add mod">
          <ac:chgData name="Camilo Daleles Rennó" userId="eac9aab033b2f962" providerId="LiveId" clId="{105AA0D8-CF9D-46F4-8616-0D8FA9E47318}" dt="2025-08-13T18:55:37.361" v="2487" actId="403"/>
          <ac:spMkLst>
            <pc:docMk/>
            <pc:sldMk cId="2173803178" sldId="412"/>
            <ac:spMk id="4" creationId="{AD756FFD-9C8B-3CDB-7E1C-B834F99CFBC9}"/>
          </ac:spMkLst>
        </pc:spChg>
        <pc:spChg chg="mod">
          <ac:chgData name="Camilo Daleles Rennó" userId="eac9aab033b2f962" providerId="LiveId" clId="{105AA0D8-CF9D-46F4-8616-0D8FA9E47318}" dt="2025-08-13T17:07:22.885" v="1136" actId="179"/>
          <ac:spMkLst>
            <pc:docMk/>
            <pc:sldMk cId="2173803178" sldId="412"/>
            <ac:spMk id="14" creationId="{EFFADE25-2AB7-8E93-08DD-E6F1891A7D1B}"/>
          </ac:spMkLst>
        </pc:spChg>
        <pc:spChg chg="mod">
          <ac:chgData name="Camilo Daleles Rennó" userId="eac9aab033b2f962" providerId="LiveId" clId="{105AA0D8-CF9D-46F4-8616-0D8FA9E47318}" dt="2025-08-13T17:04:22.005" v="1072" actId="20577"/>
          <ac:spMkLst>
            <pc:docMk/>
            <pc:sldMk cId="2173803178" sldId="412"/>
            <ac:spMk id="271362" creationId="{EC9A42A1-B39D-C2F5-2EA6-3E354483C418}"/>
          </ac:spMkLst>
        </pc:spChg>
      </pc:sldChg>
      <pc:sldChg chg="addSp delSp modSp add del mod modAnim">
        <pc:chgData name="Camilo Daleles Rennó" userId="eac9aab033b2f962" providerId="LiveId" clId="{105AA0D8-CF9D-46F4-8616-0D8FA9E47318}" dt="2025-08-19T23:13:33.804" v="7149" actId="47"/>
        <pc:sldMkLst>
          <pc:docMk/>
          <pc:sldMk cId="3609666305" sldId="413"/>
        </pc:sldMkLst>
      </pc:sldChg>
      <pc:sldChg chg="addSp delSp modSp add mod modAnim">
        <pc:chgData name="Camilo Daleles Rennó" userId="eac9aab033b2f962" providerId="LiveId" clId="{105AA0D8-CF9D-46F4-8616-0D8FA9E47318}" dt="2025-08-19T23:20:42.022" v="7158"/>
        <pc:sldMkLst>
          <pc:docMk/>
          <pc:sldMk cId="1933606620" sldId="414"/>
        </pc:sldMkLst>
        <pc:spChg chg="add mod">
          <ac:chgData name="Camilo Daleles Rennó" userId="eac9aab033b2f962" providerId="LiveId" clId="{105AA0D8-CF9D-46F4-8616-0D8FA9E47318}" dt="2025-08-13T19:04:48.855" v="2757" actId="1036"/>
          <ac:spMkLst>
            <pc:docMk/>
            <pc:sldMk cId="1933606620" sldId="414"/>
            <ac:spMk id="7" creationId="{B972EB0A-7444-F419-736D-6F15E66E7B15}"/>
          </ac:spMkLst>
        </pc:spChg>
        <pc:spChg chg="add mod">
          <ac:chgData name="Camilo Daleles Rennó" userId="eac9aab033b2f962" providerId="LiveId" clId="{105AA0D8-CF9D-46F4-8616-0D8FA9E47318}" dt="2025-08-13T19:05:53.744" v="2772" actId="1036"/>
          <ac:spMkLst>
            <pc:docMk/>
            <pc:sldMk cId="1933606620" sldId="414"/>
            <ac:spMk id="11" creationId="{27A2DDCD-50B1-C887-E804-C7F462ED7947}"/>
          </ac:spMkLst>
        </pc:spChg>
        <pc:spChg chg="add mod">
          <ac:chgData name="Camilo Daleles Rennó" userId="eac9aab033b2f962" providerId="LiveId" clId="{105AA0D8-CF9D-46F4-8616-0D8FA9E47318}" dt="2025-08-13T19:10:26.317" v="2792" actId="1036"/>
          <ac:spMkLst>
            <pc:docMk/>
            <pc:sldMk cId="1933606620" sldId="414"/>
            <ac:spMk id="12" creationId="{660486F3-F685-2208-8F4F-28FF68532B87}"/>
          </ac:spMkLst>
        </pc:spChg>
        <pc:spChg chg="mod">
          <ac:chgData name="Camilo Daleles Rennó" userId="eac9aab033b2f962" providerId="LiveId" clId="{105AA0D8-CF9D-46F4-8616-0D8FA9E47318}" dt="2025-08-14T16:43:11.215" v="7082" actId="20577"/>
          <ac:spMkLst>
            <pc:docMk/>
            <pc:sldMk cId="1933606620" sldId="414"/>
            <ac:spMk id="14" creationId="{1E05A6C1-27F6-F68A-7655-D45B3E58CF9C}"/>
          </ac:spMkLst>
        </pc:spChg>
        <pc:spChg chg="add mod">
          <ac:chgData name="Camilo Daleles Rennó" userId="eac9aab033b2f962" providerId="LiveId" clId="{105AA0D8-CF9D-46F4-8616-0D8FA9E47318}" dt="2025-08-14T16:41:14.287" v="7000" actId="404"/>
          <ac:spMkLst>
            <pc:docMk/>
            <pc:sldMk cId="1933606620" sldId="414"/>
            <ac:spMk id="16" creationId="{401E5FEA-215F-D911-07B6-1B6D91E21ACE}"/>
          </ac:spMkLst>
        </pc:spChg>
        <pc:picChg chg="add mod">
          <ac:chgData name="Camilo Daleles Rennó" userId="eac9aab033b2f962" providerId="LiveId" clId="{105AA0D8-CF9D-46F4-8616-0D8FA9E47318}" dt="2025-08-13T19:11:04.516" v="2797" actId="1076"/>
          <ac:picMkLst>
            <pc:docMk/>
            <pc:sldMk cId="1933606620" sldId="414"/>
            <ac:picMk id="13" creationId="{3FF474E0-BC55-9E3D-E9CC-CDC88A4D0921}"/>
          </ac:picMkLst>
        </pc:picChg>
      </pc:sldChg>
      <pc:sldChg chg="addSp delSp modSp add del mod delAnim modAnim">
        <pc:chgData name="Camilo Daleles Rennó" userId="eac9aab033b2f962" providerId="LiveId" clId="{105AA0D8-CF9D-46F4-8616-0D8FA9E47318}" dt="2025-08-19T23:13:34.996" v="7150" actId="47"/>
        <pc:sldMkLst>
          <pc:docMk/>
          <pc:sldMk cId="918091548" sldId="415"/>
        </pc:sldMkLst>
      </pc:sldChg>
      <pc:sldChg chg="addSp delSp modSp add mod delAnim modAnim">
        <pc:chgData name="Camilo Daleles Rennó" userId="eac9aab033b2f962" providerId="LiveId" clId="{105AA0D8-CF9D-46F4-8616-0D8FA9E47318}" dt="2025-08-14T16:45:31.037" v="7098"/>
        <pc:sldMkLst>
          <pc:docMk/>
          <pc:sldMk cId="1818110613" sldId="416"/>
        </pc:sldMkLst>
        <pc:spChg chg="add mod">
          <ac:chgData name="Camilo Daleles Rennó" userId="eac9aab033b2f962" providerId="LiveId" clId="{105AA0D8-CF9D-46F4-8616-0D8FA9E47318}" dt="2025-08-14T16:43:50.602" v="7084" actId="167"/>
          <ac:spMkLst>
            <pc:docMk/>
            <pc:sldMk cId="1818110613" sldId="416"/>
            <ac:spMk id="5" creationId="{40C51514-E6E5-B89D-2B54-9F193A01CD2B}"/>
          </ac:spMkLst>
        </pc:spChg>
        <pc:spChg chg="add mod">
          <ac:chgData name="Camilo Daleles Rennó" userId="eac9aab033b2f962" providerId="LiveId" clId="{105AA0D8-CF9D-46F4-8616-0D8FA9E47318}" dt="2025-08-14T16:13:21.727" v="6888" actId="1076"/>
          <ac:spMkLst>
            <pc:docMk/>
            <pc:sldMk cId="1818110613" sldId="416"/>
            <ac:spMk id="9" creationId="{741846BB-12E6-B2B3-2459-FDFAB60CC3BC}"/>
          </ac:spMkLst>
        </pc:spChg>
        <pc:spChg chg="add mod">
          <ac:chgData name="Camilo Daleles Rennó" userId="eac9aab033b2f962" providerId="LiveId" clId="{105AA0D8-CF9D-46F4-8616-0D8FA9E47318}" dt="2025-08-14T16:35:33.526" v="6943" actId="693"/>
          <ac:spMkLst>
            <pc:docMk/>
            <pc:sldMk cId="1818110613" sldId="416"/>
            <ac:spMk id="18" creationId="{DAC0BE1C-FC76-7EC3-0E9A-6CDA53448E8A}"/>
          </ac:spMkLst>
        </pc:spChg>
        <pc:spChg chg="add mod">
          <ac:chgData name="Camilo Daleles Rennó" userId="eac9aab033b2f962" providerId="LiveId" clId="{105AA0D8-CF9D-46F4-8616-0D8FA9E47318}" dt="2025-08-14T16:37:12.216" v="6959" actId="14100"/>
          <ac:spMkLst>
            <pc:docMk/>
            <pc:sldMk cId="1818110613" sldId="416"/>
            <ac:spMk id="19" creationId="{1FDBE7CB-E82B-8D9E-5DC7-A5899FFE87AF}"/>
          </ac:spMkLst>
        </pc:spChg>
        <pc:spChg chg="add mod">
          <ac:chgData name="Camilo Daleles Rennó" userId="eac9aab033b2f962" providerId="LiveId" clId="{105AA0D8-CF9D-46F4-8616-0D8FA9E47318}" dt="2025-08-14T16:38:42.220" v="6980" actId="1076"/>
          <ac:spMkLst>
            <pc:docMk/>
            <pc:sldMk cId="1818110613" sldId="416"/>
            <ac:spMk id="21" creationId="{EFB12236-56BF-32A8-0087-B76598BB7ED9}"/>
          </ac:spMkLst>
        </pc:spChg>
        <pc:spChg chg="add mod">
          <ac:chgData name="Camilo Daleles Rennó" userId="eac9aab033b2f962" providerId="LiveId" clId="{105AA0D8-CF9D-46F4-8616-0D8FA9E47318}" dt="2025-08-14T16:39:03.408" v="6986" actId="1076"/>
          <ac:spMkLst>
            <pc:docMk/>
            <pc:sldMk cId="1818110613" sldId="416"/>
            <ac:spMk id="22" creationId="{2EED624E-11C0-C208-E659-11014BD08386}"/>
          </ac:spMkLst>
        </pc:spChg>
        <pc:grpChg chg="add mod">
          <ac:chgData name="Camilo Daleles Rennó" userId="eac9aab033b2f962" providerId="LiveId" clId="{105AA0D8-CF9D-46F4-8616-0D8FA9E47318}" dt="2025-08-14T16:40:22.754" v="6997" actId="14100"/>
          <ac:grpSpMkLst>
            <pc:docMk/>
            <pc:sldMk cId="1818110613" sldId="416"/>
            <ac:grpSpMk id="26" creationId="{771B6CAA-D1EC-21BC-8E74-3954E19CFE50}"/>
          </ac:grpSpMkLst>
        </pc:grpChg>
        <pc:picChg chg="add mod topLvl">
          <ac:chgData name="Camilo Daleles Rennó" userId="eac9aab033b2f962" providerId="LiveId" clId="{105AA0D8-CF9D-46F4-8616-0D8FA9E47318}" dt="2025-08-14T16:44:06.433" v="7086" actId="165"/>
          <ac:picMkLst>
            <pc:docMk/>
            <pc:sldMk cId="1818110613" sldId="416"/>
            <ac:picMk id="10" creationId="{464C1C79-54B6-9D93-0ED4-916846C0D394}"/>
          </ac:picMkLst>
        </pc:picChg>
        <pc:picChg chg="add mod topLvl">
          <ac:chgData name="Camilo Daleles Rennó" userId="eac9aab033b2f962" providerId="LiveId" clId="{105AA0D8-CF9D-46F4-8616-0D8FA9E47318}" dt="2025-08-14T16:44:06.433" v="7086" actId="165"/>
          <ac:picMkLst>
            <pc:docMk/>
            <pc:sldMk cId="1818110613" sldId="416"/>
            <ac:picMk id="11" creationId="{DC2B8277-180E-A040-BA4B-0DF4C0D48C47}"/>
          </ac:picMkLst>
        </pc:picChg>
        <pc:picChg chg="add mod topLvl">
          <ac:chgData name="Camilo Daleles Rennó" userId="eac9aab033b2f962" providerId="LiveId" clId="{105AA0D8-CF9D-46F4-8616-0D8FA9E47318}" dt="2025-08-14T16:44:02.118" v="7085" actId="165"/>
          <ac:picMkLst>
            <pc:docMk/>
            <pc:sldMk cId="1818110613" sldId="416"/>
            <ac:picMk id="12" creationId="{34AAE94D-E26C-0501-8779-523882A15AB1}"/>
          </ac:picMkLst>
        </pc:picChg>
        <pc:picChg chg="add mod topLvl">
          <ac:chgData name="Camilo Daleles Rennó" userId="eac9aab033b2f962" providerId="LiveId" clId="{105AA0D8-CF9D-46F4-8616-0D8FA9E47318}" dt="2025-08-14T16:44:02.118" v="7085" actId="165"/>
          <ac:picMkLst>
            <pc:docMk/>
            <pc:sldMk cId="1818110613" sldId="416"/>
            <ac:picMk id="13" creationId="{99AFFBCA-802C-0E64-CAF2-B94DF87215D3}"/>
          </ac:picMkLst>
        </pc:picChg>
        <pc:cxnChg chg="add mod">
          <ac:chgData name="Camilo Daleles Rennó" userId="eac9aab033b2f962" providerId="LiveId" clId="{105AA0D8-CF9D-46F4-8616-0D8FA9E47318}" dt="2025-08-14T16:40:13.132" v="6993" actId="164"/>
          <ac:cxnSpMkLst>
            <pc:docMk/>
            <pc:sldMk cId="1818110613" sldId="416"/>
            <ac:cxnSpMk id="24" creationId="{98E5BDBA-8C97-2750-8693-153F8532019D}"/>
          </ac:cxnSpMkLst>
        </pc:cxnChg>
        <pc:cxnChg chg="add mod">
          <ac:chgData name="Camilo Daleles Rennó" userId="eac9aab033b2f962" providerId="LiveId" clId="{105AA0D8-CF9D-46F4-8616-0D8FA9E47318}" dt="2025-08-14T16:40:13.132" v="6993" actId="164"/>
          <ac:cxnSpMkLst>
            <pc:docMk/>
            <pc:sldMk cId="1818110613" sldId="416"/>
            <ac:cxnSpMk id="25" creationId="{3678AEB0-4AD3-72A1-A947-5DDC1B9BCEC5}"/>
          </ac:cxnSpMkLst>
        </pc:cxnChg>
      </pc:sldChg>
      <pc:sldChg chg="addSp delSp modSp add mod delAnim modAnim">
        <pc:chgData name="Camilo Daleles Rennó" userId="eac9aab033b2f962" providerId="LiveId" clId="{105AA0D8-CF9D-46F4-8616-0D8FA9E47318}" dt="2025-08-14T15:27:57.227" v="6036"/>
        <pc:sldMkLst>
          <pc:docMk/>
          <pc:sldMk cId="2543535836" sldId="417"/>
        </pc:sldMkLst>
        <pc:spChg chg="add mod">
          <ac:chgData name="Camilo Daleles Rennó" userId="eac9aab033b2f962" providerId="LiveId" clId="{105AA0D8-CF9D-46F4-8616-0D8FA9E47318}" dt="2025-08-14T15:25:28.097" v="6017" actId="164"/>
          <ac:spMkLst>
            <pc:docMk/>
            <pc:sldMk cId="2543535836" sldId="417"/>
            <ac:spMk id="7" creationId="{A92A634D-BBE9-5270-4643-1895CBAC90E8}"/>
          </ac:spMkLst>
        </pc:spChg>
        <pc:spChg chg="add mod">
          <ac:chgData name="Camilo Daleles Rennó" userId="eac9aab033b2f962" providerId="LiveId" clId="{105AA0D8-CF9D-46F4-8616-0D8FA9E47318}" dt="2025-08-14T15:06:21.660" v="5642" actId="404"/>
          <ac:spMkLst>
            <pc:docMk/>
            <pc:sldMk cId="2543535836" sldId="417"/>
            <ac:spMk id="8" creationId="{518A1A08-45BB-8802-F500-53B9F066FA14}"/>
          </ac:spMkLst>
        </pc:spChg>
        <pc:spChg chg="add mod">
          <ac:chgData name="Camilo Daleles Rennó" userId="eac9aab033b2f962" providerId="LiveId" clId="{105AA0D8-CF9D-46F4-8616-0D8FA9E47318}" dt="2025-08-14T15:10:17.715" v="5717" actId="164"/>
          <ac:spMkLst>
            <pc:docMk/>
            <pc:sldMk cId="2543535836" sldId="417"/>
            <ac:spMk id="10" creationId="{F103AA65-E755-6917-D837-BE2CCD97BFCE}"/>
          </ac:spMkLst>
        </pc:spChg>
        <pc:spChg chg="add mod">
          <ac:chgData name="Camilo Daleles Rennó" userId="eac9aab033b2f962" providerId="LiveId" clId="{105AA0D8-CF9D-46F4-8616-0D8FA9E47318}" dt="2025-08-14T15:10:17.715" v="5717" actId="164"/>
          <ac:spMkLst>
            <pc:docMk/>
            <pc:sldMk cId="2543535836" sldId="417"/>
            <ac:spMk id="11" creationId="{9E134551-D415-5357-3280-701952663ACC}"/>
          </ac:spMkLst>
        </pc:spChg>
        <pc:spChg chg="add mod">
          <ac:chgData name="Camilo Daleles Rennó" userId="eac9aab033b2f962" providerId="LiveId" clId="{105AA0D8-CF9D-46F4-8616-0D8FA9E47318}" dt="2025-08-14T15:10:17.715" v="5717" actId="164"/>
          <ac:spMkLst>
            <pc:docMk/>
            <pc:sldMk cId="2543535836" sldId="417"/>
            <ac:spMk id="12" creationId="{52FFB768-9495-0693-BECF-A6130FE79F52}"/>
          </ac:spMkLst>
        </pc:spChg>
        <pc:spChg chg="add mod">
          <ac:chgData name="Camilo Daleles Rennó" userId="eac9aab033b2f962" providerId="LiveId" clId="{105AA0D8-CF9D-46F4-8616-0D8FA9E47318}" dt="2025-08-14T15:10:17.715" v="5717" actId="164"/>
          <ac:spMkLst>
            <pc:docMk/>
            <pc:sldMk cId="2543535836" sldId="417"/>
            <ac:spMk id="13" creationId="{ADB83F94-0907-9ACC-3D7E-0125A8163CAD}"/>
          </ac:spMkLst>
        </pc:spChg>
        <pc:spChg chg="add mod">
          <ac:chgData name="Camilo Daleles Rennó" userId="eac9aab033b2f962" providerId="LiveId" clId="{105AA0D8-CF9D-46F4-8616-0D8FA9E47318}" dt="2025-08-14T15:10:17.715" v="5717" actId="164"/>
          <ac:spMkLst>
            <pc:docMk/>
            <pc:sldMk cId="2543535836" sldId="417"/>
            <ac:spMk id="14" creationId="{55E9E118-09D9-39C2-EB86-41719BFBBFC0}"/>
          </ac:spMkLst>
        </pc:spChg>
        <pc:spChg chg="add mod">
          <ac:chgData name="Camilo Daleles Rennó" userId="eac9aab033b2f962" providerId="LiveId" clId="{105AA0D8-CF9D-46F4-8616-0D8FA9E47318}" dt="2025-08-14T15:10:17.715" v="5717" actId="164"/>
          <ac:spMkLst>
            <pc:docMk/>
            <pc:sldMk cId="2543535836" sldId="417"/>
            <ac:spMk id="15" creationId="{FA121B3F-CC6A-1150-BB1F-48DEECE490DB}"/>
          </ac:spMkLst>
        </pc:spChg>
        <pc:spChg chg="add mod">
          <ac:chgData name="Camilo Daleles Rennó" userId="eac9aab033b2f962" providerId="LiveId" clId="{105AA0D8-CF9D-46F4-8616-0D8FA9E47318}" dt="2025-08-14T15:10:17.715" v="5717" actId="164"/>
          <ac:spMkLst>
            <pc:docMk/>
            <pc:sldMk cId="2543535836" sldId="417"/>
            <ac:spMk id="16" creationId="{E3883CA5-2464-296F-716A-A22F9139A785}"/>
          </ac:spMkLst>
        </pc:spChg>
        <pc:spChg chg="add mod">
          <ac:chgData name="Camilo Daleles Rennó" userId="eac9aab033b2f962" providerId="LiveId" clId="{105AA0D8-CF9D-46F4-8616-0D8FA9E47318}" dt="2025-08-14T15:10:17.715" v="5717" actId="164"/>
          <ac:spMkLst>
            <pc:docMk/>
            <pc:sldMk cId="2543535836" sldId="417"/>
            <ac:spMk id="17" creationId="{D90E7E84-7C93-000C-773F-74DF22DF0EC6}"/>
          </ac:spMkLst>
        </pc:spChg>
        <pc:spChg chg="mod">
          <ac:chgData name="Camilo Daleles Rennó" userId="eac9aab033b2f962" providerId="LiveId" clId="{105AA0D8-CF9D-46F4-8616-0D8FA9E47318}" dt="2025-08-14T15:10:25.271" v="5718" actId="571"/>
          <ac:spMkLst>
            <pc:docMk/>
            <pc:sldMk cId="2543535836" sldId="417"/>
            <ac:spMk id="20" creationId="{EB14F486-6A6F-FAB1-7990-B6E589254658}"/>
          </ac:spMkLst>
        </pc:spChg>
        <pc:spChg chg="mod">
          <ac:chgData name="Camilo Daleles Rennó" userId="eac9aab033b2f962" providerId="LiveId" clId="{105AA0D8-CF9D-46F4-8616-0D8FA9E47318}" dt="2025-08-14T15:10:25.271" v="5718" actId="571"/>
          <ac:spMkLst>
            <pc:docMk/>
            <pc:sldMk cId="2543535836" sldId="417"/>
            <ac:spMk id="21" creationId="{2DF30812-F668-7338-C1C2-78F79EBA4995}"/>
          </ac:spMkLst>
        </pc:spChg>
        <pc:spChg chg="mod">
          <ac:chgData name="Camilo Daleles Rennó" userId="eac9aab033b2f962" providerId="LiveId" clId="{105AA0D8-CF9D-46F4-8616-0D8FA9E47318}" dt="2025-08-14T15:10:25.271" v="5718" actId="571"/>
          <ac:spMkLst>
            <pc:docMk/>
            <pc:sldMk cId="2543535836" sldId="417"/>
            <ac:spMk id="22" creationId="{38BA35F2-FCDF-B24C-8E5B-10EFA18C8E98}"/>
          </ac:spMkLst>
        </pc:spChg>
        <pc:spChg chg="mod">
          <ac:chgData name="Camilo Daleles Rennó" userId="eac9aab033b2f962" providerId="LiveId" clId="{105AA0D8-CF9D-46F4-8616-0D8FA9E47318}" dt="2025-08-14T15:10:25.271" v="5718" actId="571"/>
          <ac:spMkLst>
            <pc:docMk/>
            <pc:sldMk cId="2543535836" sldId="417"/>
            <ac:spMk id="23" creationId="{732015C1-750C-0A4A-A97D-39BA6F569FCE}"/>
          </ac:spMkLst>
        </pc:spChg>
        <pc:spChg chg="mod">
          <ac:chgData name="Camilo Daleles Rennó" userId="eac9aab033b2f962" providerId="LiveId" clId="{105AA0D8-CF9D-46F4-8616-0D8FA9E47318}" dt="2025-08-14T15:10:25.271" v="5718" actId="571"/>
          <ac:spMkLst>
            <pc:docMk/>
            <pc:sldMk cId="2543535836" sldId="417"/>
            <ac:spMk id="24" creationId="{FD37505D-5C48-3913-18B8-405E4EE40CFC}"/>
          </ac:spMkLst>
        </pc:spChg>
        <pc:spChg chg="mod">
          <ac:chgData name="Camilo Daleles Rennó" userId="eac9aab033b2f962" providerId="LiveId" clId="{105AA0D8-CF9D-46F4-8616-0D8FA9E47318}" dt="2025-08-14T15:10:25.271" v="5718" actId="571"/>
          <ac:spMkLst>
            <pc:docMk/>
            <pc:sldMk cId="2543535836" sldId="417"/>
            <ac:spMk id="25" creationId="{8B3087A1-6AFC-49BB-7461-194205FC2EC6}"/>
          </ac:spMkLst>
        </pc:spChg>
        <pc:spChg chg="mod">
          <ac:chgData name="Camilo Daleles Rennó" userId="eac9aab033b2f962" providerId="LiveId" clId="{105AA0D8-CF9D-46F4-8616-0D8FA9E47318}" dt="2025-08-14T15:10:25.271" v="5718" actId="571"/>
          <ac:spMkLst>
            <pc:docMk/>
            <pc:sldMk cId="2543535836" sldId="417"/>
            <ac:spMk id="26" creationId="{EF6E6D87-84B9-6C30-1C35-30BEEABE7E04}"/>
          </ac:spMkLst>
        </pc:spChg>
        <pc:spChg chg="mod">
          <ac:chgData name="Camilo Daleles Rennó" userId="eac9aab033b2f962" providerId="LiveId" clId="{105AA0D8-CF9D-46F4-8616-0D8FA9E47318}" dt="2025-08-14T15:10:25.271" v="5718" actId="571"/>
          <ac:spMkLst>
            <pc:docMk/>
            <pc:sldMk cId="2543535836" sldId="417"/>
            <ac:spMk id="27" creationId="{E91C2CCF-C914-F269-115A-BF15588C339B}"/>
          </ac:spMkLst>
        </pc:spChg>
        <pc:spChg chg="add mod">
          <ac:chgData name="Camilo Daleles Rennó" userId="eac9aab033b2f962" providerId="LiveId" clId="{105AA0D8-CF9D-46F4-8616-0D8FA9E47318}" dt="2025-08-14T15:13:35.376" v="5778" actId="164"/>
          <ac:spMkLst>
            <pc:docMk/>
            <pc:sldMk cId="2543535836" sldId="417"/>
            <ac:spMk id="30" creationId="{CF7CFB66-5E84-5839-1522-79049E63C00D}"/>
          </ac:spMkLst>
        </pc:spChg>
        <pc:spChg chg="mod">
          <ac:chgData name="Camilo Daleles Rennó" userId="eac9aab033b2f962" providerId="LiveId" clId="{105AA0D8-CF9D-46F4-8616-0D8FA9E47318}" dt="2025-08-14T15:13:45.531" v="5784" actId="20577"/>
          <ac:spMkLst>
            <pc:docMk/>
            <pc:sldMk cId="2543535836" sldId="417"/>
            <ac:spMk id="34" creationId="{874ACFA1-C916-AC79-E478-EE6B2FD9D036}"/>
          </ac:spMkLst>
        </pc:spChg>
        <pc:spChg chg="mod">
          <ac:chgData name="Camilo Daleles Rennó" userId="eac9aab033b2f962" providerId="LiveId" clId="{105AA0D8-CF9D-46F4-8616-0D8FA9E47318}" dt="2025-08-14T15:14:29.321" v="5795" actId="20577"/>
          <ac:spMkLst>
            <pc:docMk/>
            <pc:sldMk cId="2543535836" sldId="417"/>
            <ac:spMk id="39" creationId="{87562DB5-1F46-5B42-E13B-193D06E4DFB7}"/>
          </ac:spMkLst>
        </pc:spChg>
        <pc:spChg chg="mod">
          <ac:chgData name="Camilo Daleles Rennó" userId="eac9aab033b2f962" providerId="LiveId" clId="{105AA0D8-CF9D-46F4-8616-0D8FA9E47318}" dt="2025-08-14T15:14:37.992" v="5796" actId="571"/>
          <ac:spMkLst>
            <pc:docMk/>
            <pc:sldMk cId="2543535836" sldId="417"/>
            <ac:spMk id="42" creationId="{CEC72786-3276-7A39-8A42-1BE0A27CDD71}"/>
          </ac:spMkLst>
        </pc:spChg>
        <pc:spChg chg="add mod">
          <ac:chgData name="Camilo Daleles Rennó" userId="eac9aab033b2f962" providerId="LiveId" clId="{105AA0D8-CF9D-46F4-8616-0D8FA9E47318}" dt="2025-08-14T15:16:11.280" v="5859" actId="552"/>
          <ac:spMkLst>
            <pc:docMk/>
            <pc:sldMk cId="2543535836" sldId="417"/>
            <ac:spMk id="43" creationId="{D8750FDF-F2DF-F848-E773-73F74C5E3417}"/>
          </ac:spMkLst>
        </pc:spChg>
        <pc:spChg chg="add mod">
          <ac:chgData name="Camilo Daleles Rennó" userId="eac9aab033b2f962" providerId="LiveId" clId="{105AA0D8-CF9D-46F4-8616-0D8FA9E47318}" dt="2025-08-14T15:16:11.280" v="5859" actId="552"/>
          <ac:spMkLst>
            <pc:docMk/>
            <pc:sldMk cId="2543535836" sldId="417"/>
            <ac:spMk id="44" creationId="{024649DB-7577-C1FC-B2B0-B3957EE796C2}"/>
          </ac:spMkLst>
        </pc:spChg>
        <pc:spChg chg="mod">
          <ac:chgData name="Camilo Daleles Rennó" userId="eac9aab033b2f962" providerId="LiveId" clId="{105AA0D8-CF9D-46F4-8616-0D8FA9E47318}" dt="2025-08-14T15:15:53.074" v="5836" actId="1036"/>
          <ac:spMkLst>
            <pc:docMk/>
            <pc:sldMk cId="2543535836" sldId="417"/>
            <ac:spMk id="47" creationId="{B5928AD9-FDCF-418E-2D5D-6D00039079B0}"/>
          </ac:spMkLst>
        </pc:spChg>
        <pc:spChg chg="mod">
          <ac:chgData name="Camilo Daleles Rennó" userId="eac9aab033b2f962" providerId="LiveId" clId="{105AA0D8-CF9D-46F4-8616-0D8FA9E47318}" dt="2025-08-14T15:15:53.074" v="5836" actId="1036"/>
          <ac:spMkLst>
            <pc:docMk/>
            <pc:sldMk cId="2543535836" sldId="417"/>
            <ac:spMk id="48" creationId="{8B1CCD6A-7A6A-C166-9E9A-0D73DA4477B6}"/>
          </ac:spMkLst>
        </pc:spChg>
        <pc:spChg chg="mod">
          <ac:chgData name="Camilo Daleles Rennó" userId="eac9aab033b2f962" providerId="LiveId" clId="{105AA0D8-CF9D-46F4-8616-0D8FA9E47318}" dt="2025-08-14T15:16:11.280" v="5859" actId="552"/>
          <ac:spMkLst>
            <pc:docMk/>
            <pc:sldMk cId="2543535836" sldId="417"/>
            <ac:spMk id="50" creationId="{F7060720-341E-2671-D40E-5E9CF0F235D6}"/>
          </ac:spMkLst>
        </pc:spChg>
        <pc:spChg chg="mod">
          <ac:chgData name="Camilo Daleles Rennó" userId="eac9aab033b2f962" providerId="LiveId" clId="{105AA0D8-CF9D-46F4-8616-0D8FA9E47318}" dt="2025-08-14T15:16:11.280" v="5859" actId="552"/>
          <ac:spMkLst>
            <pc:docMk/>
            <pc:sldMk cId="2543535836" sldId="417"/>
            <ac:spMk id="51" creationId="{4C51AC1B-C734-0D2B-807D-E1B7F28AC660}"/>
          </ac:spMkLst>
        </pc:spChg>
        <pc:spChg chg="mod">
          <ac:chgData name="Camilo Daleles Rennó" userId="eac9aab033b2f962" providerId="LiveId" clId="{105AA0D8-CF9D-46F4-8616-0D8FA9E47318}" dt="2025-08-14T15:16:11.280" v="5859" actId="552"/>
          <ac:spMkLst>
            <pc:docMk/>
            <pc:sldMk cId="2543535836" sldId="417"/>
            <ac:spMk id="53" creationId="{2424A635-FA6B-8EA6-E4F5-E27FD7270912}"/>
          </ac:spMkLst>
        </pc:spChg>
        <pc:spChg chg="mod">
          <ac:chgData name="Camilo Daleles Rennó" userId="eac9aab033b2f962" providerId="LiveId" clId="{105AA0D8-CF9D-46F4-8616-0D8FA9E47318}" dt="2025-08-14T15:16:11.280" v="5859" actId="552"/>
          <ac:spMkLst>
            <pc:docMk/>
            <pc:sldMk cId="2543535836" sldId="417"/>
            <ac:spMk id="54" creationId="{E3C4543A-FBAF-BC37-E262-D6AD4A237800}"/>
          </ac:spMkLst>
        </pc:spChg>
        <pc:spChg chg="add mod">
          <ac:chgData name="Camilo Daleles Rennó" userId="eac9aab033b2f962" providerId="LiveId" clId="{105AA0D8-CF9D-46F4-8616-0D8FA9E47318}" dt="2025-08-14T15:25:28.097" v="6017" actId="164"/>
          <ac:spMkLst>
            <pc:docMk/>
            <pc:sldMk cId="2543535836" sldId="417"/>
            <ac:spMk id="55" creationId="{8EACD05F-5084-740F-FC45-7EEBFBD5202B}"/>
          </ac:spMkLst>
        </pc:spChg>
        <pc:spChg chg="mod">
          <ac:chgData name="Camilo Daleles Rennó" userId="eac9aab033b2f962" providerId="LiveId" clId="{105AA0D8-CF9D-46F4-8616-0D8FA9E47318}" dt="2025-08-14T15:18:07.187" v="5970" actId="1038"/>
          <ac:spMkLst>
            <pc:docMk/>
            <pc:sldMk cId="2543535836" sldId="417"/>
            <ac:spMk id="49162" creationId="{8106E465-2F9F-780B-9AC8-DA67BF6292B3}"/>
          </ac:spMkLst>
        </pc:spChg>
        <pc:spChg chg="mod">
          <ac:chgData name="Camilo Daleles Rennó" userId="eac9aab033b2f962" providerId="LiveId" clId="{105AA0D8-CF9D-46F4-8616-0D8FA9E47318}" dt="2025-08-14T14:38:18.765" v="4932" actId="20577"/>
          <ac:spMkLst>
            <pc:docMk/>
            <pc:sldMk cId="2543535836" sldId="417"/>
            <ac:spMk id="49165" creationId="{D868D7DE-78D5-58F1-A0E3-AAF88134B3B1}"/>
          </ac:spMkLst>
        </pc:spChg>
        <pc:spChg chg="add mod">
          <ac:chgData name="Camilo Daleles Rennó" userId="eac9aab033b2f962" providerId="LiveId" clId="{105AA0D8-CF9D-46F4-8616-0D8FA9E47318}" dt="2025-08-14T15:06:33.453" v="5646" actId="1038"/>
          <ac:spMkLst>
            <pc:docMk/>
            <pc:sldMk cId="2543535836" sldId="417"/>
            <ac:spMk id="49275" creationId="{17DCFD1C-AB10-7C28-6373-482288E3CCAA}"/>
          </ac:spMkLst>
        </pc:spChg>
        <pc:spChg chg="mod">
          <ac:chgData name="Camilo Daleles Rennó" userId="eac9aab033b2f962" providerId="LiveId" clId="{105AA0D8-CF9D-46F4-8616-0D8FA9E47318}" dt="2025-08-14T15:04:31.859" v="5630" actId="20577"/>
          <ac:spMkLst>
            <pc:docMk/>
            <pc:sldMk cId="2543535836" sldId="417"/>
            <ac:spMk id="194756" creationId="{2B85B249-6F4D-EFD7-B8E0-672821C703E8}"/>
          </ac:spMkLst>
        </pc:spChg>
        <pc:grpChg chg="add mod">
          <ac:chgData name="Camilo Daleles Rennó" userId="eac9aab033b2f962" providerId="LiveId" clId="{105AA0D8-CF9D-46F4-8616-0D8FA9E47318}" dt="2025-08-14T15:10:17.715" v="5717" actId="164"/>
          <ac:grpSpMkLst>
            <pc:docMk/>
            <pc:sldMk cId="2543535836" sldId="417"/>
            <ac:grpSpMk id="18" creationId="{3830262E-F912-BAA1-609D-57EA19F0D19B}"/>
          </ac:grpSpMkLst>
        </pc:grpChg>
        <pc:grpChg chg="add mod">
          <ac:chgData name="Camilo Daleles Rennó" userId="eac9aab033b2f962" providerId="LiveId" clId="{105AA0D8-CF9D-46F4-8616-0D8FA9E47318}" dt="2025-08-14T15:10:27.525" v="5719" actId="1035"/>
          <ac:grpSpMkLst>
            <pc:docMk/>
            <pc:sldMk cId="2543535836" sldId="417"/>
            <ac:grpSpMk id="19" creationId="{5BE8F394-86CE-1C7B-4F79-776FD91915B9}"/>
          </ac:grpSpMkLst>
        </pc:grpChg>
        <pc:grpChg chg="add mod">
          <ac:chgData name="Camilo Daleles Rennó" userId="eac9aab033b2f962" providerId="LiveId" clId="{105AA0D8-CF9D-46F4-8616-0D8FA9E47318}" dt="2025-08-14T15:13:35.376" v="5778" actId="164"/>
          <ac:grpSpMkLst>
            <pc:docMk/>
            <pc:sldMk cId="2543535836" sldId="417"/>
            <ac:grpSpMk id="31" creationId="{8FDD77C0-ABA8-B6A5-BA46-09CD012B1D6D}"/>
          </ac:grpSpMkLst>
        </pc:grpChg>
        <pc:grpChg chg="add mod">
          <ac:chgData name="Camilo Daleles Rennó" userId="eac9aab033b2f962" providerId="LiveId" clId="{105AA0D8-CF9D-46F4-8616-0D8FA9E47318}" dt="2025-08-14T15:13:40.294" v="5779" actId="571"/>
          <ac:grpSpMkLst>
            <pc:docMk/>
            <pc:sldMk cId="2543535836" sldId="417"/>
            <ac:grpSpMk id="32" creationId="{FD995362-454A-5E80-2502-311BB2102C28}"/>
          </ac:grpSpMkLst>
        </pc:grpChg>
        <pc:grpChg chg="add mod">
          <ac:chgData name="Camilo Daleles Rennó" userId="eac9aab033b2f962" providerId="LiveId" clId="{105AA0D8-CF9D-46F4-8616-0D8FA9E47318}" dt="2025-08-14T15:14:21.376" v="5785" actId="571"/>
          <ac:grpSpMkLst>
            <pc:docMk/>
            <pc:sldMk cId="2543535836" sldId="417"/>
            <ac:grpSpMk id="37" creationId="{12C9528D-13C3-1691-D03A-F66A12EA9680}"/>
          </ac:grpSpMkLst>
        </pc:grpChg>
        <pc:grpChg chg="add mod">
          <ac:chgData name="Camilo Daleles Rennó" userId="eac9aab033b2f962" providerId="LiveId" clId="{105AA0D8-CF9D-46F4-8616-0D8FA9E47318}" dt="2025-08-14T15:14:37.992" v="5796" actId="571"/>
          <ac:grpSpMkLst>
            <pc:docMk/>
            <pc:sldMk cId="2543535836" sldId="417"/>
            <ac:grpSpMk id="40" creationId="{37C3BDEF-E21C-2465-E4B1-917BC2D168A7}"/>
          </ac:grpSpMkLst>
        </pc:grpChg>
        <pc:grpChg chg="add mod">
          <ac:chgData name="Camilo Daleles Rennó" userId="eac9aab033b2f962" providerId="LiveId" clId="{105AA0D8-CF9D-46F4-8616-0D8FA9E47318}" dt="2025-08-14T15:16:11.280" v="5859" actId="552"/>
          <ac:grpSpMkLst>
            <pc:docMk/>
            <pc:sldMk cId="2543535836" sldId="417"/>
            <ac:grpSpMk id="45" creationId="{04D8AF0E-EED7-69B0-71F5-23746C40D7B5}"/>
          </ac:grpSpMkLst>
        </pc:grpChg>
        <pc:grpChg chg="add mod">
          <ac:chgData name="Camilo Daleles Rennó" userId="eac9aab033b2f962" providerId="LiveId" clId="{105AA0D8-CF9D-46F4-8616-0D8FA9E47318}" dt="2025-08-14T15:15:53.074" v="5836" actId="1036"/>
          <ac:grpSpMkLst>
            <pc:docMk/>
            <pc:sldMk cId="2543535836" sldId="417"/>
            <ac:grpSpMk id="46" creationId="{E41CF436-010E-FC9F-EDE7-479594DDB805}"/>
          </ac:grpSpMkLst>
        </pc:grpChg>
        <pc:grpChg chg="add mod">
          <ac:chgData name="Camilo Daleles Rennó" userId="eac9aab033b2f962" providerId="LiveId" clId="{105AA0D8-CF9D-46F4-8616-0D8FA9E47318}" dt="2025-08-14T15:16:11.280" v="5859" actId="552"/>
          <ac:grpSpMkLst>
            <pc:docMk/>
            <pc:sldMk cId="2543535836" sldId="417"/>
            <ac:grpSpMk id="49" creationId="{90657ED5-5576-0B61-9EEB-B38E7A61EEBF}"/>
          </ac:grpSpMkLst>
        </pc:grpChg>
        <pc:grpChg chg="add mod">
          <ac:chgData name="Camilo Daleles Rennó" userId="eac9aab033b2f962" providerId="LiveId" clId="{105AA0D8-CF9D-46F4-8616-0D8FA9E47318}" dt="2025-08-14T15:16:11.280" v="5859" actId="552"/>
          <ac:grpSpMkLst>
            <pc:docMk/>
            <pc:sldMk cId="2543535836" sldId="417"/>
            <ac:grpSpMk id="52" creationId="{CBF12B67-5CB2-2CA6-8289-CB23955CDC30}"/>
          </ac:grpSpMkLst>
        </pc:grpChg>
        <pc:grpChg chg="add mod">
          <ac:chgData name="Camilo Daleles Rennó" userId="eac9aab033b2f962" providerId="LiveId" clId="{105AA0D8-CF9D-46F4-8616-0D8FA9E47318}" dt="2025-08-14T15:25:28.097" v="6017" actId="164"/>
          <ac:grpSpMkLst>
            <pc:docMk/>
            <pc:sldMk cId="2543535836" sldId="417"/>
            <ac:grpSpMk id="56" creationId="{CCCA0A74-ED2C-741B-77BD-5E1C510B225F}"/>
          </ac:grpSpMkLst>
        </pc:grpChg>
        <pc:graphicFrameChg chg="add mod modGraphic">
          <ac:chgData name="Camilo Daleles Rennó" userId="eac9aab033b2f962" providerId="LiveId" clId="{105AA0D8-CF9D-46F4-8616-0D8FA9E47318}" dt="2025-08-14T14:51:10.714" v="5190" actId="20577"/>
          <ac:graphicFrameMkLst>
            <pc:docMk/>
            <pc:sldMk cId="2543535836" sldId="417"/>
            <ac:graphicFrameMk id="9" creationId="{AB5F559A-CC73-6CC7-5D64-573315B56E17}"/>
          </ac:graphicFrameMkLst>
        </pc:graphicFrameChg>
        <pc:graphicFrameChg chg="modGraphic">
          <ac:chgData name="Camilo Daleles Rennó" userId="eac9aab033b2f962" providerId="LiveId" clId="{105AA0D8-CF9D-46F4-8616-0D8FA9E47318}" dt="2025-08-14T14:40:21.778" v="4989" actId="20577"/>
          <ac:graphicFrameMkLst>
            <pc:docMk/>
            <pc:sldMk cId="2543535836" sldId="417"/>
            <ac:graphicFrameMk id="36" creationId="{30EC70C0-CAE3-ABA9-99AF-879FF7856CFA}"/>
          </ac:graphicFrameMkLst>
        </pc:graphicFrameChg>
        <pc:cxnChg chg="add mod">
          <ac:chgData name="Camilo Daleles Rennó" userId="eac9aab033b2f962" providerId="LiveId" clId="{105AA0D8-CF9D-46F4-8616-0D8FA9E47318}" dt="2025-08-14T15:13:35.376" v="5778" actId="164"/>
          <ac:cxnSpMkLst>
            <pc:docMk/>
            <pc:sldMk cId="2543535836" sldId="417"/>
            <ac:cxnSpMk id="29" creationId="{9309C0D2-069E-3173-ECE7-2C1AB0A7EA49}"/>
          </ac:cxnSpMkLst>
        </pc:cxnChg>
        <pc:cxnChg chg="mod">
          <ac:chgData name="Camilo Daleles Rennó" userId="eac9aab033b2f962" providerId="LiveId" clId="{105AA0D8-CF9D-46F4-8616-0D8FA9E47318}" dt="2025-08-14T15:13:40.294" v="5779" actId="571"/>
          <ac:cxnSpMkLst>
            <pc:docMk/>
            <pc:sldMk cId="2543535836" sldId="417"/>
            <ac:cxnSpMk id="33" creationId="{DC179C7B-2528-B1D6-308F-2EF7682564DD}"/>
          </ac:cxnSpMkLst>
        </pc:cxnChg>
        <pc:cxnChg chg="mod">
          <ac:chgData name="Camilo Daleles Rennó" userId="eac9aab033b2f962" providerId="LiveId" clId="{105AA0D8-CF9D-46F4-8616-0D8FA9E47318}" dt="2025-08-14T15:14:21.376" v="5785" actId="571"/>
          <ac:cxnSpMkLst>
            <pc:docMk/>
            <pc:sldMk cId="2543535836" sldId="417"/>
            <ac:cxnSpMk id="38" creationId="{07B069B5-0C63-91A7-8982-105FC0F3981E}"/>
          </ac:cxnSpMkLst>
        </pc:cxnChg>
        <pc:cxnChg chg="mod">
          <ac:chgData name="Camilo Daleles Rennó" userId="eac9aab033b2f962" providerId="LiveId" clId="{105AA0D8-CF9D-46F4-8616-0D8FA9E47318}" dt="2025-08-14T15:14:37.992" v="5796" actId="571"/>
          <ac:cxnSpMkLst>
            <pc:docMk/>
            <pc:sldMk cId="2543535836" sldId="417"/>
            <ac:cxnSpMk id="41" creationId="{9F33084C-ADA2-1EDE-6737-7C2FF2D8CE39}"/>
          </ac:cxnSpMkLst>
        </pc:cxnChg>
      </pc:sldChg>
      <pc:sldChg chg="modSp add del mod">
        <pc:chgData name="Camilo Daleles Rennó" userId="eac9aab033b2f962" providerId="LiveId" clId="{105AA0D8-CF9D-46F4-8616-0D8FA9E47318}" dt="2025-08-13T20:21:56.046" v="3595" actId="47"/>
        <pc:sldMkLst>
          <pc:docMk/>
          <pc:sldMk cId="2596319897" sldId="417"/>
        </pc:sldMkLst>
      </pc:sldChg>
      <pc:sldChg chg="addSp delSp modSp add mod delAnim modAnim">
        <pc:chgData name="Camilo Daleles Rennó" userId="eac9aab033b2f962" providerId="LiveId" clId="{105AA0D8-CF9D-46F4-8616-0D8FA9E47318}" dt="2025-08-14T16:00:47.484" v="6632" actId="20577"/>
        <pc:sldMkLst>
          <pc:docMk/>
          <pc:sldMk cId="3105755592" sldId="418"/>
        </pc:sldMkLst>
        <pc:spChg chg="mod">
          <ac:chgData name="Camilo Daleles Rennó" userId="eac9aab033b2f962" providerId="LiveId" clId="{105AA0D8-CF9D-46F4-8616-0D8FA9E47318}" dt="2025-08-14T15:56:16.749" v="6503" actId="20577"/>
          <ac:spMkLst>
            <pc:docMk/>
            <pc:sldMk cId="3105755592" sldId="418"/>
            <ac:spMk id="5" creationId="{523894EB-24F0-B754-81F3-79AFD3FD9E84}"/>
          </ac:spMkLst>
        </pc:spChg>
        <pc:spChg chg="mod">
          <ac:chgData name="Camilo Daleles Rennó" userId="eac9aab033b2f962" providerId="LiveId" clId="{105AA0D8-CF9D-46F4-8616-0D8FA9E47318}" dt="2025-08-14T15:55:37.711" v="6485" actId="14100"/>
          <ac:spMkLst>
            <pc:docMk/>
            <pc:sldMk cId="3105755592" sldId="418"/>
            <ac:spMk id="10" creationId="{A01BE6EA-8FBD-C3C5-683C-A42E93A916BD}"/>
          </ac:spMkLst>
        </pc:spChg>
        <pc:spChg chg="mod">
          <ac:chgData name="Camilo Daleles Rennó" userId="eac9aab033b2f962" providerId="LiveId" clId="{105AA0D8-CF9D-46F4-8616-0D8FA9E47318}" dt="2025-08-14T15:55:37.711" v="6485" actId="14100"/>
          <ac:spMkLst>
            <pc:docMk/>
            <pc:sldMk cId="3105755592" sldId="418"/>
            <ac:spMk id="11" creationId="{BDE21448-FD88-1F65-7E4D-FF6352330F25}"/>
          </ac:spMkLst>
        </pc:spChg>
        <pc:spChg chg="add mod">
          <ac:chgData name="Camilo Daleles Rennó" userId="eac9aab033b2f962" providerId="LiveId" clId="{105AA0D8-CF9D-46F4-8616-0D8FA9E47318}" dt="2025-08-14T16:00:47.484" v="6632" actId="20577"/>
          <ac:spMkLst>
            <pc:docMk/>
            <pc:sldMk cId="3105755592" sldId="418"/>
            <ac:spMk id="12" creationId="{08BD0C3F-21AF-2244-A2EB-9A35142C42D7}"/>
          </ac:spMkLst>
        </pc:spChg>
        <pc:spChg chg="mod">
          <ac:chgData name="Camilo Daleles Rennó" userId="eac9aab033b2f962" providerId="LiveId" clId="{105AA0D8-CF9D-46F4-8616-0D8FA9E47318}" dt="2025-08-14T15:53:03.932" v="6428" actId="14100"/>
          <ac:spMkLst>
            <pc:docMk/>
            <pc:sldMk cId="3105755592" sldId="418"/>
            <ac:spMk id="15" creationId="{52C5EEBD-D5A5-8A19-7F14-F8989B0D5D6F}"/>
          </ac:spMkLst>
        </pc:spChg>
        <pc:spChg chg="mod">
          <ac:chgData name="Camilo Daleles Rennó" userId="eac9aab033b2f962" providerId="LiveId" clId="{105AA0D8-CF9D-46F4-8616-0D8FA9E47318}" dt="2025-08-14T15:53:21.899" v="6444" actId="1037"/>
          <ac:spMkLst>
            <pc:docMk/>
            <pc:sldMk cId="3105755592" sldId="418"/>
            <ac:spMk id="16" creationId="{6C352C69-35FC-D0C7-CEB1-5367050D25C5}"/>
          </ac:spMkLst>
        </pc:spChg>
        <pc:spChg chg="mod">
          <ac:chgData name="Camilo Daleles Rennó" userId="eac9aab033b2f962" providerId="LiveId" clId="{105AA0D8-CF9D-46F4-8616-0D8FA9E47318}" dt="2025-08-14T15:53:03.932" v="6428" actId="14100"/>
          <ac:spMkLst>
            <pc:docMk/>
            <pc:sldMk cId="3105755592" sldId="418"/>
            <ac:spMk id="17" creationId="{79D5FF93-AF78-E97D-B0E5-DA683A562703}"/>
          </ac:spMkLst>
        </pc:spChg>
        <pc:spChg chg="mod">
          <ac:chgData name="Camilo Daleles Rennó" userId="eac9aab033b2f962" providerId="LiveId" clId="{105AA0D8-CF9D-46F4-8616-0D8FA9E47318}" dt="2025-08-14T15:53:12.953" v="6437" actId="1037"/>
          <ac:spMkLst>
            <pc:docMk/>
            <pc:sldMk cId="3105755592" sldId="418"/>
            <ac:spMk id="18" creationId="{64D4AE62-B52F-7CED-7E47-0180C1BE5103}"/>
          </ac:spMkLst>
        </pc:spChg>
        <pc:spChg chg="mod">
          <ac:chgData name="Camilo Daleles Rennó" userId="eac9aab033b2f962" providerId="LiveId" clId="{105AA0D8-CF9D-46F4-8616-0D8FA9E47318}" dt="2025-08-14T15:53:03.932" v="6428" actId="14100"/>
          <ac:spMkLst>
            <pc:docMk/>
            <pc:sldMk cId="3105755592" sldId="418"/>
            <ac:spMk id="19" creationId="{B3302CA6-680F-1816-1C17-B0CE164EF049}"/>
          </ac:spMkLst>
        </pc:spChg>
        <pc:spChg chg="mod">
          <ac:chgData name="Camilo Daleles Rennó" userId="eac9aab033b2f962" providerId="LiveId" clId="{105AA0D8-CF9D-46F4-8616-0D8FA9E47318}" dt="2025-08-14T15:53:21.899" v="6444" actId="1037"/>
          <ac:spMkLst>
            <pc:docMk/>
            <pc:sldMk cId="3105755592" sldId="418"/>
            <ac:spMk id="20" creationId="{AA7528DB-29F4-32D7-7DAD-EC621E7F598F}"/>
          </ac:spMkLst>
        </pc:spChg>
        <pc:spChg chg="mod">
          <ac:chgData name="Camilo Daleles Rennó" userId="eac9aab033b2f962" providerId="LiveId" clId="{105AA0D8-CF9D-46F4-8616-0D8FA9E47318}" dt="2025-08-14T15:53:21.899" v="6444" actId="1037"/>
          <ac:spMkLst>
            <pc:docMk/>
            <pc:sldMk cId="3105755592" sldId="418"/>
            <ac:spMk id="21" creationId="{A01896CD-81D5-E7E7-5CD6-7CA494C59FFE}"/>
          </ac:spMkLst>
        </pc:spChg>
        <pc:spChg chg="mod">
          <ac:chgData name="Camilo Daleles Rennó" userId="eac9aab033b2f962" providerId="LiveId" clId="{105AA0D8-CF9D-46F4-8616-0D8FA9E47318}" dt="2025-08-14T15:53:03.932" v="6428" actId="14100"/>
          <ac:spMkLst>
            <pc:docMk/>
            <pc:sldMk cId="3105755592" sldId="418"/>
            <ac:spMk id="22" creationId="{08CAB37C-4F43-53D0-20BB-ED6BBBD6086E}"/>
          </ac:spMkLst>
        </pc:spChg>
        <pc:spChg chg="mod">
          <ac:chgData name="Camilo Daleles Rennó" userId="eac9aab033b2f962" providerId="LiveId" clId="{105AA0D8-CF9D-46F4-8616-0D8FA9E47318}" dt="2025-08-14T15:54:34.961" v="6464" actId="14100"/>
          <ac:spMkLst>
            <pc:docMk/>
            <pc:sldMk cId="3105755592" sldId="418"/>
            <ac:spMk id="24" creationId="{E66F0641-466B-407D-00BB-26A746993AA9}"/>
          </ac:spMkLst>
        </pc:spChg>
        <pc:spChg chg="mod">
          <ac:chgData name="Camilo Daleles Rennó" userId="eac9aab033b2f962" providerId="LiveId" clId="{105AA0D8-CF9D-46F4-8616-0D8FA9E47318}" dt="2025-08-14T15:55:03.434" v="6482" actId="14100"/>
          <ac:spMkLst>
            <pc:docMk/>
            <pc:sldMk cId="3105755592" sldId="418"/>
            <ac:spMk id="25" creationId="{DB597CC5-5294-F6AC-F9CA-883424E05C73}"/>
          </ac:spMkLst>
        </pc:spChg>
        <pc:spChg chg="mod">
          <ac:chgData name="Camilo Daleles Rennó" userId="eac9aab033b2f962" providerId="LiveId" clId="{105AA0D8-CF9D-46F4-8616-0D8FA9E47318}" dt="2025-08-14T15:54:34.961" v="6464" actId="14100"/>
          <ac:spMkLst>
            <pc:docMk/>
            <pc:sldMk cId="3105755592" sldId="418"/>
            <ac:spMk id="26" creationId="{E26FC93B-7C35-B250-6725-051B320AF2CD}"/>
          </ac:spMkLst>
        </pc:spChg>
        <pc:spChg chg="mod">
          <ac:chgData name="Camilo Daleles Rennó" userId="eac9aab033b2f962" providerId="LiveId" clId="{105AA0D8-CF9D-46F4-8616-0D8FA9E47318}" dt="2025-08-14T15:54:41.765" v="6467" actId="1037"/>
          <ac:spMkLst>
            <pc:docMk/>
            <pc:sldMk cId="3105755592" sldId="418"/>
            <ac:spMk id="27" creationId="{7DBF26E7-64B4-C4CE-943A-2FD0E44A79C4}"/>
          </ac:spMkLst>
        </pc:spChg>
        <pc:spChg chg="mod">
          <ac:chgData name="Camilo Daleles Rennó" userId="eac9aab033b2f962" providerId="LiveId" clId="{105AA0D8-CF9D-46F4-8616-0D8FA9E47318}" dt="2025-08-14T15:54:34.961" v="6464" actId="14100"/>
          <ac:spMkLst>
            <pc:docMk/>
            <pc:sldMk cId="3105755592" sldId="418"/>
            <ac:spMk id="28" creationId="{96776C79-3A52-402C-A379-71273C04F0CB}"/>
          </ac:spMkLst>
        </pc:spChg>
        <pc:spChg chg="mod">
          <ac:chgData name="Camilo Daleles Rennó" userId="eac9aab033b2f962" providerId="LiveId" clId="{105AA0D8-CF9D-46F4-8616-0D8FA9E47318}" dt="2025-08-14T15:55:03.434" v="6482" actId="14100"/>
          <ac:spMkLst>
            <pc:docMk/>
            <pc:sldMk cId="3105755592" sldId="418"/>
            <ac:spMk id="29" creationId="{10B869B1-FCAD-216F-7DBB-C5F3FA11C1C7}"/>
          </ac:spMkLst>
        </pc:spChg>
        <pc:spChg chg="mod">
          <ac:chgData name="Camilo Daleles Rennó" userId="eac9aab033b2f962" providerId="LiveId" clId="{105AA0D8-CF9D-46F4-8616-0D8FA9E47318}" dt="2025-08-14T15:55:03.434" v="6482" actId="14100"/>
          <ac:spMkLst>
            <pc:docMk/>
            <pc:sldMk cId="3105755592" sldId="418"/>
            <ac:spMk id="30" creationId="{15BB6C8A-AA27-EFBC-2AA4-FD2364562912}"/>
          </ac:spMkLst>
        </pc:spChg>
        <pc:spChg chg="mod">
          <ac:chgData name="Camilo Daleles Rennó" userId="eac9aab033b2f962" providerId="LiveId" clId="{105AA0D8-CF9D-46F4-8616-0D8FA9E47318}" dt="2025-08-14T15:54:34.961" v="6464" actId="14100"/>
          <ac:spMkLst>
            <pc:docMk/>
            <pc:sldMk cId="3105755592" sldId="418"/>
            <ac:spMk id="31" creationId="{FC03577E-C7A4-6839-10BC-5C4486CC1E66}"/>
          </ac:spMkLst>
        </pc:spChg>
        <pc:spChg chg="add mod">
          <ac:chgData name="Camilo Daleles Rennó" userId="eac9aab033b2f962" providerId="LiveId" clId="{105AA0D8-CF9D-46F4-8616-0D8FA9E47318}" dt="2025-08-14T15:58:54.628" v="6625" actId="1035"/>
          <ac:spMkLst>
            <pc:docMk/>
            <pc:sldMk cId="3105755592" sldId="418"/>
            <ac:spMk id="32" creationId="{452314B6-9DE1-7325-0647-487DDD03F220}"/>
          </ac:spMkLst>
        </pc:spChg>
        <pc:grpChg chg="add mod">
          <ac:chgData name="Camilo Daleles Rennó" userId="eac9aab033b2f962" providerId="LiveId" clId="{105AA0D8-CF9D-46F4-8616-0D8FA9E47318}" dt="2025-08-14T15:55:37.711" v="6485" actId="14100"/>
          <ac:grpSpMkLst>
            <pc:docMk/>
            <pc:sldMk cId="3105755592" sldId="418"/>
            <ac:grpSpMk id="8" creationId="{FBAC1371-8128-C237-39A9-2E3675E40BDA}"/>
          </ac:grpSpMkLst>
        </pc:grpChg>
        <pc:grpChg chg="add mod">
          <ac:chgData name="Camilo Daleles Rennó" userId="eac9aab033b2f962" providerId="LiveId" clId="{105AA0D8-CF9D-46F4-8616-0D8FA9E47318}" dt="2025-08-14T15:52:41.257" v="6422" actId="14100"/>
          <ac:grpSpMkLst>
            <pc:docMk/>
            <pc:sldMk cId="3105755592" sldId="418"/>
            <ac:grpSpMk id="13" creationId="{C37EA565-B288-F446-5BCA-2B48A1172570}"/>
          </ac:grpSpMkLst>
        </pc:grpChg>
        <pc:grpChg chg="add mod">
          <ac:chgData name="Camilo Daleles Rennó" userId="eac9aab033b2f962" providerId="LiveId" clId="{105AA0D8-CF9D-46F4-8616-0D8FA9E47318}" dt="2025-08-14T15:54:13.008" v="6457" actId="1037"/>
          <ac:grpSpMkLst>
            <pc:docMk/>
            <pc:sldMk cId="3105755592" sldId="418"/>
            <ac:grpSpMk id="23" creationId="{F06BE018-4525-4994-5A2E-C1314F9A927B}"/>
          </ac:grpSpMkLst>
        </pc:grpChg>
      </pc:sldChg>
      <pc:sldChg chg="add">
        <pc:chgData name="Camilo Daleles Rennó" userId="eac9aab033b2f962" providerId="LiveId" clId="{105AA0D8-CF9D-46F4-8616-0D8FA9E47318}" dt="2025-08-19T23:13:31.870" v="7148"/>
        <pc:sldMkLst>
          <pc:docMk/>
          <pc:sldMk cId="3001046101" sldId="419"/>
        </pc:sldMkLst>
      </pc:sldChg>
    </pc:docChg>
  </pc:docChgLst>
  <pc:docChgLst>
    <pc:chgData name="Camilo Daleles Rennó" userId="eac9aab033b2f962" providerId="LiveId" clId="{306F303B-FDFC-4528-A336-F7FFF6B12086}"/>
    <pc:docChg chg="custSel addSld delSld modSld">
      <pc:chgData name="Camilo Daleles Rennó" userId="eac9aab033b2f962" providerId="LiveId" clId="{306F303B-FDFC-4528-A336-F7FFF6B12086}" dt="2025-06-09T13:17:47.335" v="624" actId="20577"/>
      <pc:docMkLst>
        <pc:docMk/>
      </pc:docMkLst>
      <pc:sldChg chg="addSp modSp mod">
        <pc:chgData name="Camilo Daleles Rennó" userId="eac9aab033b2f962" providerId="LiveId" clId="{306F303B-FDFC-4528-A336-F7FFF6B12086}" dt="2025-05-30T15:33:56.578" v="207" actId="20577"/>
        <pc:sldMkLst>
          <pc:docMk/>
          <pc:sldMk cId="0" sldId="317"/>
        </pc:sldMkLst>
      </pc:sldChg>
      <pc:sldChg chg="addSp modSp mod modShow">
        <pc:chgData name="Camilo Daleles Rennó" userId="eac9aab033b2f962" providerId="LiveId" clId="{306F303B-FDFC-4528-A336-F7FFF6B12086}" dt="2025-05-30T15:33:25.683" v="173" actId="20577"/>
        <pc:sldMkLst>
          <pc:docMk/>
          <pc:sldMk cId="0" sldId="340"/>
        </pc:sldMkLst>
      </pc:sldChg>
      <pc:sldChg chg="mod modShow">
        <pc:chgData name="Camilo Daleles Rennó" userId="eac9aab033b2f962" providerId="LiveId" clId="{306F303B-FDFC-4528-A336-F7FFF6B12086}" dt="2025-05-30T15:32:31.929" v="164" actId="729"/>
        <pc:sldMkLst>
          <pc:docMk/>
          <pc:sldMk cId="0" sldId="341"/>
        </pc:sldMkLst>
      </pc:sldChg>
      <pc:sldChg chg="addSp delSp modSp mod">
        <pc:chgData name="Camilo Daleles Rennó" userId="eac9aab033b2f962" providerId="LiveId" clId="{306F303B-FDFC-4528-A336-F7FFF6B12086}" dt="2025-06-09T13:17:47.335" v="624" actId="20577"/>
        <pc:sldMkLst>
          <pc:docMk/>
          <pc:sldMk cId="0" sldId="380"/>
        </pc:sldMkLst>
      </pc:sldChg>
      <pc:sldChg chg="addSp modSp mod">
        <pc:chgData name="Camilo Daleles Rennó" userId="eac9aab033b2f962" providerId="LiveId" clId="{306F303B-FDFC-4528-A336-F7FFF6B12086}" dt="2025-05-30T15:35:42.594" v="214" actId="1035"/>
        <pc:sldMkLst>
          <pc:docMk/>
          <pc:sldMk cId="940809044" sldId="390"/>
        </pc:sldMkLst>
      </pc:sldChg>
      <pc:sldChg chg="addSp delSp modSp mod">
        <pc:chgData name="Camilo Daleles Rennó" userId="eac9aab033b2f962" providerId="LiveId" clId="{306F303B-FDFC-4528-A336-F7FFF6B12086}" dt="2025-05-30T15:55:12.312" v="537" actId="20577"/>
        <pc:sldMkLst>
          <pc:docMk/>
          <pc:sldMk cId="2319846737" sldId="394"/>
        </pc:sldMkLst>
      </pc:sldChg>
      <pc:sldChg chg="addSp delSp modSp mod">
        <pc:chgData name="Camilo Daleles Rennó" userId="eac9aab033b2f962" providerId="LiveId" clId="{306F303B-FDFC-4528-A336-F7FFF6B12086}" dt="2025-05-30T15:55:01.881" v="534" actId="20577"/>
        <pc:sldMkLst>
          <pc:docMk/>
          <pc:sldMk cId="2035504914" sldId="395"/>
        </pc:sldMkLst>
      </pc:sldChg>
      <pc:sldChg chg="addSp delSp modSp mod">
        <pc:chgData name="Camilo Daleles Rennó" userId="eac9aab033b2f962" providerId="LiveId" clId="{306F303B-FDFC-4528-A336-F7FFF6B12086}" dt="2025-05-30T15:55:19.741" v="538" actId="20577"/>
        <pc:sldMkLst>
          <pc:docMk/>
          <pc:sldMk cId="1209635258" sldId="400"/>
        </pc:sldMkLst>
      </pc:sldChg>
      <pc:sldChg chg="addSp delSp modSp mod delAnim modAnim">
        <pc:chgData name="Camilo Daleles Rennó" userId="eac9aab033b2f962" providerId="LiveId" clId="{306F303B-FDFC-4528-A336-F7FFF6B12086}" dt="2025-05-30T15:56:47.627" v="561" actId="20577"/>
        <pc:sldMkLst>
          <pc:docMk/>
          <pc:sldMk cId="2263089784" sldId="401"/>
        </pc:sldMkLst>
      </pc:sldChg>
      <pc:sldChg chg="del">
        <pc:chgData name="Camilo Daleles Rennó" userId="eac9aab033b2f962" providerId="LiveId" clId="{306F303B-FDFC-4528-A336-F7FFF6B12086}" dt="2025-05-30T16:03:23.047" v="611" actId="47"/>
        <pc:sldMkLst>
          <pc:docMk/>
          <pc:sldMk cId="64309413" sldId="402"/>
        </pc:sldMkLst>
      </pc:sldChg>
      <pc:sldChg chg="del">
        <pc:chgData name="Camilo Daleles Rennó" userId="eac9aab033b2f962" providerId="LiveId" clId="{306F303B-FDFC-4528-A336-F7FFF6B12086}" dt="2025-05-30T16:03:24.044" v="612" actId="47"/>
        <pc:sldMkLst>
          <pc:docMk/>
          <pc:sldMk cId="795904822" sldId="403"/>
        </pc:sldMkLst>
      </pc:sldChg>
      <pc:sldChg chg="modSp mod">
        <pc:chgData name="Camilo Daleles Rennó" userId="eac9aab033b2f962" providerId="LiveId" clId="{306F303B-FDFC-4528-A336-F7FFF6B12086}" dt="2025-05-30T15:36:18.451" v="215" actId="108"/>
        <pc:sldMkLst>
          <pc:docMk/>
          <pc:sldMk cId="1026871776" sldId="409"/>
        </pc:sldMkLst>
      </pc:sldChg>
      <pc:sldChg chg="addSp delSp modSp add mod modAnim">
        <pc:chgData name="Camilo Daleles Rennó" userId="eac9aab033b2f962" providerId="LiveId" clId="{306F303B-FDFC-4528-A336-F7FFF6B12086}" dt="2025-05-30T16:01:47.306" v="610" actId="552"/>
        <pc:sldMkLst>
          <pc:docMk/>
          <pc:sldMk cId="155445950" sldId="411"/>
        </pc:sldMkLst>
      </pc:sldChg>
    </pc:docChg>
  </pc:docChgLst>
  <pc:docChgLst>
    <pc:chgData name="Camilo Daleles Rennó" userId="eac9aab033b2f962" providerId="LiveId" clId="{1FC6A488-CAF5-4032-8D8C-99AE560B827C}"/>
    <pc:docChg chg="modSld">
      <pc:chgData name="Camilo Daleles Rennó" userId="eac9aab033b2f962" providerId="LiveId" clId="{1FC6A488-CAF5-4032-8D8C-99AE560B827C}" dt="2025-05-07T16:28:31.804" v="1" actId="20577"/>
      <pc:docMkLst>
        <pc:docMk/>
      </pc:docMkLst>
      <pc:sldChg chg="modSp mod">
        <pc:chgData name="Camilo Daleles Rennó" userId="eac9aab033b2f962" providerId="LiveId" clId="{1FC6A488-CAF5-4032-8D8C-99AE560B827C}" dt="2025-05-07T16:28:31.804" v="1" actId="20577"/>
        <pc:sldMkLst>
          <pc:docMk/>
          <pc:sldMk cId="0" sldId="380"/>
        </pc:sldMkLst>
      </pc:sldChg>
    </pc:docChg>
  </pc:docChgLst>
  <pc:docChgLst>
    <pc:chgData name="Camilo Daleles Rennó" userId="eac9aab033b2f962" providerId="LiveId" clId="{3097FD66-5324-47FB-98BB-0B22EAC01987}"/>
    <pc:docChg chg="modSld">
      <pc:chgData name="Camilo Daleles Rennó" userId="eac9aab033b2f962" providerId="LiveId" clId="{3097FD66-5324-47FB-98BB-0B22EAC01987}" dt="2024-08-27T13:36:54.469" v="5" actId="20577"/>
      <pc:docMkLst>
        <pc:docMk/>
      </pc:docMkLst>
      <pc:sldChg chg="modSp">
        <pc:chgData name="Camilo Daleles Rennó" userId="eac9aab033b2f962" providerId="LiveId" clId="{3097FD66-5324-47FB-98BB-0B22EAC01987}" dt="2024-08-27T13:36:54.469" v="5" actId="20577"/>
        <pc:sldMkLst>
          <pc:docMk/>
          <pc:sldMk cId="0" sldId="357"/>
        </pc:sldMkLst>
      </pc:sldChg>
    </pc:docChg>
  </pc:docChgLst>
  <pc:docChgLst>
    <pc:chgData name="Camilo Rennó" userId="eac9aab033b2f962" providerId="LiveId" clId="{33EA9EDA-6E7E-44E3-8641-A82B182A5C74}"/>
    <pc:docChg chg="modSld">
      <pc:chgData name="Camilo Rennó" userId="eac9aab033b2f962" providerId="LiveId" clId="{33EA9EDA-6E7E-44E3-8641-A82B182A5C74}" dt="2023-08-16T01:52:02.985" v="6" actId="6549"/>
      <pc:docMkLst>
        <pc:docMk/>
      </pc:docMkLst>
      <pc:sldChg chg="modAnim">
        <pc:chgData name="Camilo Rennó" userId="eac9aab033b2f962" providerId="LiveId" clId="{33EA9EDA-6E7E-44E3-8641-A82B182A5C74}" dt="2023-08-16T01:33:18.096" v="5"/>
        <pc:sldMkLst>
          <pc:docMk/>
          <pc:sldMk cId="0" sldId="333"/>
        </pc:sldMkLst>
      </pc:sldChg>
      <pc:sldChg chg="modSp">
        <pc:chgData name="Camilo Rennó" userId="eac9aab033b2f962" providerId="LiveId" clId="{33EA9EDA-6E7E-44E3-8641-A82B182A5C74}" dt="2023-08-16T01:52:02.985" v="6" actId="6549"/>
        <pc:sldMkLst>
          <pc:docMk/>
          <pc:sldMk cId="0" sldId="373"/>
        </pc:sldMkLst>
      </pc:sldChg>
      <pc:sldChg chg="modSp mod">
        <pc:chgData name="Camilo Rennó" userId="eac9aab033b2f962" providerId="LiveId" clId="{33EA9EDA-6E7E-44E3-8641-A82B182A5C74}" dt="2023-08-14T23:53:10.259" v="1" actId="20577"/>
        <pc:sldMkLst>
          <pc:docMk/>
          <pc:sldMk cId="2846906494" sldId="389"/>
        </pc:sldMkLst>
      </pc:sldChg>
      <pc:sldChg chg="modSp mod">
        <pc:chgData name="Camilo Rennó" userId="eac9aab033b2f962" providerId="LiveId" clId="{33EA9EDA-6E7E-44E3-8641-A82B182A5C74}" dt="2023-08-14T23:53:20.432" v="4" actId="20577"/>
        <pc:sldMkLst>
          <pc:docMk/>
          <pc:sldMk cId="940809044" sldId="390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430154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955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22799" y="0"/>
            <a:ext cx="430154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955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6456611"/>
            <a:ext cx="430154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955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22799" y="6456611"/>
            <a:ext cx="430154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104BC959-8B43-4BAC-BC7C-3077937B1E4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00488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430154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966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2799" y="0"/>
            <a:ext cx="430154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73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63900" y="509588"/>
            <a:ext cx="3398838" cy="25495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66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2665" y="3228896"/>
            <a:ext cx="7941310" cy="3058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1966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6456611"/>
            <a:ext cx="430154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966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2799" y="6456611"/>
            <a:ext cx="4301543" cy="33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fld id="{CC346F87-425D-4488-8781-128BAD7D133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930578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A1D8F24-E35A-4471-87C5-F1AA0F5CF4B6}" type="slidenum">
              <a:rPr lang="pt-BR" altLang="pt-BR" smtClean="0"/>
              <a:pPr eaLnBrk="1" hangingPunct="1">
                <a:spcBef>
                  <a:spcPct val="0"/>
                </a:spcBef>
              </a:pPr>
              <a:t>2</a:t>
            </a:fld>
            <a:endParaRPr lang="pt-BR" altLang="pt-BR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59412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A1D8F24-E35A-4471-87C5-F1AA0F5CF4B6}" type="slidenum">
              <a:rPr lang="pt-BR" altLang="pt-BR" smtClean="0"/>
              <a:pPr eaLnBrk="1" hangingPunct="1">
                <a:spcBef>
                  <a:spcPct val="0"/>
                </a:spcBef>
              </a:pPr>
              <a:t>3</a:t>
            </a:fld>
            <a:endParaRPr lang="pt-BR" altLang="pt-BR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0220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2F665F6-285C-4146-B0D6-470068AD3B4D}" type="slidenum">
              <a:rPr lang="pt-BR" altLang="pt-BR" smtClean="0"/>
              <a:pPr eaLnBrk="1" hangingPunct="1">
                <a:spcBef>
                  <a:spcPct val="0"/>
                </a:spcBef>
              </a:pPr>
              <a:t>4</a:t>
            </a:fld>
            <a:endParaRPr lang="pt-BR" altLang="pt-BR"/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06120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ECEFEBD-AE17-400D-8DFA-A09961E15CDA}" type="slidenum">
              <a:rPr lang="pt-BR" altLang="pt-BR" smtClean="0"/>
              <a:pPr eaLnBrk="1" hangingPunct="1">
                <a:spcBef>
                  <a:spcPct val="0"/>
                </a:spcBef>
              </a:pPr>
              <a:t>5</a:t>
            </a:fld>
            <a:endParaRPr lang="pt-BR" altLang="pt-BR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89720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8FE053D-E60B-4174-AB12-1A1B06506B23}" type="slidenum">
              <a:rPr lang="pt-BR" altLang="pt-BR" smtClean="0"/>
              <a:pPr eaLnBrk="1" hangingPunct="1">
                <a:spcBef>
                  <a:spcPct val="0"/>
                </a:spcBef>
              </a:pPr>
              <a:t>6</a:t>
            </a:fld>
            <a:endParaRPr lang="pt-BR" altLang="pt-BR"/>
          </a:p>
        </p:txBody>
      </p:sp>
      <p:sp>
        <p:nvSpPr>
          <p:cNvPr id="61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31905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406B6E2-8734-43DF-9425-B59BD85AE513}" type="slidenum">
              <a:rPr lang="pt-BR" altLang="pt-BR" smtClean="0"/>
              <a:pPr eaLnBrk="1" hangingPunct="1">
                <a:spcBef>
                  <a:spcPct val="0"/>
                </a:spcBef>
              </a:pPr>
              <a:t>7</a:t>
            </a:fld>
            <a:endParaRPr lang="pt-BR" altLang="pt-BR"/>
          </a:p>
        </p:txBody>
      </p:sp>
      <p:sp>
        <p:nvSpPr>
          <p:cNvPr id="62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64810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078E23A-CFD6-4EAC-A87B-447E5E6ADE3C}" type="slidenum">
              <a:rPr lang="pt-BR" altLang="pt-BR" smtClean="0"/>
              <a:pPr eaLnBrk="1" hangingPunct="1">
                <a:spcBef>
                  <a:spcPct val="0"/>
                </a:spcBef>
              </a:pPr>
              <a:t>8</a:t>
            </a:fld>
            <a:endParaRPr lang="pt-BR" altLang="pt-BR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3880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078E23A-CFD6-4EAC-A87B-447E5E6ADE3C}" type="slidenum">
              <a:rPr lang="pt-BR" altLang="pt-BR" smtClean="0"/>
              <a:pPr eaLnBrk="1" hangingPunct="1">
                <a:spcBef>
                  <a:spcPct val="0"/>
                </a:spcBef>
              </a:pPr>
              <a:t>9</a:t>
            </a:fld>
            <a:endParaRPr lang="pt-BR" altLang="pt-BR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61351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69CF12A-9145-4374-B79B-D51D7D1F1910}" type="slidenum">
              <a:rPr lang="pt-BR" altLang="pt-BR" smtClean="0"/>
              <a:pPr eaLnBrk="1" hangingPunct="1">
                <a:spcBef>
                  <a:spcPct val="0"/>
                </a:spcBef>
              </a:pPr>
              <a:t>10</a:t>
            </a:fld>
            <a:endParaRPr lang="pt-BR" altLang="pt-BR"/>
          </a:p>
        </p:txBody>
      </p:sp>
      <p:sp>
        <p:nvSpPr>
          <p:cNvPr id="645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56522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9C45335-45D8-40D3-8A64-79C4B003FA59}" type="slidenum">
              <a:rPr lang="pt-BR" altLang="pt-BR" smtClean="0"/>
              <a:pPr eaLnBrk="1" hangingPunct="1">
                <a:spcBef>
                  <a:spcPct val="0"/>
                </a:spcBef>
              </a:pPr>
              <a:t>11</a:t>
            </a:fld>
            <a:endParaRPr lang="pt-BR" altLang="pt-BR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30612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C027A36-2378-43D0-8179-AC893BF5D529}" type="slidenum">
              <a:rPr lang="pt-BR" altLang="pt-BR" smtClean="0"/>
              <a:pPr eaLnBrk="1" hangingPunct="1">
                <a:spcBef>
                  <a:spcPct val="0"/>
                </a:spcBef>
              </a:pPr>
              <a:t>12</a:t>
            </a:fld>
            <a:endParaRPr lang="pt-BR" altLang="pt-BR"/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27443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A334340-62BD-4612-AD82-4EB96F7578EE}" type="slidenum">
              <a:rPr lang="pt-BR" altLang="pt-BR" smtClean="0"/>
              <a:pPr eaLnBrk="1" hangingPunct="1">
                <a:spcBef>
                  <a:spcPct val="0"/>
                </a:spcBef>
              </a:pPr>
              <a:t>13</a:t>
            </a:fld>
            <a:endParaRPr lang="pt-BR" altLang="pt-BR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46010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A334340-62BD-4612-AD82-4EB96F7578EE}" type="slidenum">
              <a:rPr lang="pt-BR" altLang="pt-BR" smtClean="0"/>
              <a:pPr eaLnBrk="1" hangingPunct="1">
                <a:spcBef>
                  <a:spcPct val="0"/>
                </a:spcBef>
              </a:pPr>
              <a:t>14</a:t>
            </a:fld>
            <a:endParaRPr lang="pt-BR" altLang="pt-BR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93062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A334340-62BD-4612-AD82-4EB96F7578EE}" type="slidenum">
              <a:rPr lang="pt-BR" altLang="pt-BR" smtClean="0"/>
              <a:pPr eaLnBrk="1" hangingPunct="1">
                <a:spcBef>
                  <a:spcPct val="0"/>
                </a:spcBef>
              </a:pPr>
              <a:t>15</a:t>
            </a:fld>
            <a:endParaRPr lang="pt-BR" altLang="pt-BR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96869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1E57D9F-F0CC-4C6B-BA66-05C73E6706FF}" type="slidenum">
              <a:rPr lang="pt-BR" altLang="pt-BR" smtClean="0"/>
              <a:pPr eaLnBrk="1" hangingPunct="1">
                <a:spcBef>
                  <a:spcPct val="0"/>
                </a:spcBef>
              </a:pPr>
              <a:t>16</a:t>
            </a:fld>
            <a:endParaRPr lang="pt-BR" altLang="pt-BR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41889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4C48579-D537-446F-A398-8E75AB3AF3A0}" type="slidenum">
              <a:rPr lang="pt-BR" altLang="pt-BR" smtClean="0"/>
              <a:pPr eaLnBrk="1" hangingPunct="1">
                <a:spcBef>
                  <a:spcPct val="0"/>
                </a:spcBef>
              </a:pPr>
              <a:t>17</a:t>
            </a:fld>
            <a:endParaRPr lang="pt-BR" altLang="pt-BR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628533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EC2192F-5353-4554-A9F1-4A88728FDB22}" type="slidenum">
              <a:rPr lang="pt-BR" altLang="pt-BR" smtClean="0"/>
              <a:pPr eaLnBrk="1" hangingPunct="1">
                <a:spcBef>
                  <a:spcPct val="0"/>
                </a:spcBef>
              </a:pPr>
              <a:t>18</a:t>
            </a:fld>
            <a:endParaRPr lang="pt-BR" altLang="pt-BR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73523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EC2192F-5353-4554-A9F1-4A88728FDB22}" type="slidenum">
              <a:rPr lang="pt-BR" altLang="pt-BR" smtClean="0"/>
              <a:pPr eaLnBrk="1" hangingPunct="1">
                <a:spcBef>
                  <a:spcPct val="0"/>
                </a:spcBef>
              </a:pPr>
              <a:t>19</a:t>
            </a:fld>
            <a:endParaRPr lang="pt-BR" altLang="pt-BR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10575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EC2192F-5353-4554-A9F1-4A88728FDB22}" type="slidenum">
              <a:rPr lang="pt-BR" altLang="pt-BR" smtClean="0"/>
              <a:pPr eaLnBrk="1" hangingPunct="1">
                <a:spcBef>
                  <a:spcPct val="0"/>
                </a:spcBef>
              </a:pPr>
              <a:t>20</a:t>
            </a:fld>
            <a:endParaRPr lang="pt-BR" altLang="pt-BR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20876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EC2192F-5353-4554-A9F1-4A88728FDB22}" type="slidenum">
              <a:rPr lang="pt-BR" altLang="pt-BR" smtClean="0"/>
              <a:pPr eaLnBrk="1" hangingPunct="1">
                <a:spcBef>
                  <a:spcPct val="0"/>
                </a:spcBef>
              </a:pPr>
              <a:t>21</a:t>
            </a:fld>
            <a:endParaRPr lang="pt-BR" altLang="pt-BR"/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145576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71E5B95-952B-42BB-B290-FD18387B189A}" type="slidenum">
              <a:rPr lang="pt-BR" altLang="pt-BR" smtClean="0"/>
              <a:pPr eaLnBrk="1" hangingPunct="1">
                <a:spcBef>
                  <a:spcPct val="0"/>
                </a:spcBef>
              </a:pPr>
              <a:t>22</a:t>
            </a:fld>
            <a:endParaRPr lang="pt-BR" altLang="pt-BR"/>
          </a:p>
        </p:txBody>
      </p:sp>
      <p:sp>
        <p:nvSpPr>
          <p:cNvPr id="727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287960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9818EF2-8443-4DFD-AF06-93E95DA4B9B6}" type="slidenum">
              <a:rPr lang="pt-BR" altLang="pt-BR" smtClean="0"/>
              <a:pPr eaLnBrk="1" hangingPunct="1">
                <a:spcBef>
                  <a:spcPct val="0"/>
                </a:spcBef>
              </a:pPr>
              <a:t>23</a:t>
            </a:fld>
            <a:endParaRPr lang="pt-BR" altLang="pt-BR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87987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382C447-97A0-48CA-909D-2B7705E3A9D7}" type="slidenum">
              <a:rPr lang="pt-BR" altLang="pt-BR" smtClean="0"/>
              <a:pPr eaLnBrk="1" hangingPunct="1">
                <a:spcBef>
                  <a:spcPct val="0"/>
                </a:spcBef>
              </a:pPr>
              <a:t>24</a:t>
            </a:fld>
            <a:endParaRPr lang="pt-BR" altLang="pt-BR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8624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078E23A-CFD6-4EAC-A87B-447E5E6ADE3C}" type="slidenum">
              <a:rPr lang="pt-BR" altLang="pt-BR" smtClean="0"/>
              <a:pPr eaLnBrk="1" hangingPunct="1">
                <a:spcBef>
                  <a:spcPct val="0"/>
                </a:spcBef>
              </a:pPr>
              <a:t>25</a:t>
            </a:fld>
            <a:endParaRPr lang="pt-BR" altLang="pt-BR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896838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4DEBFE0-0A46-431C-BDC7-55B06BFF2343}" type="slidenum">
              <a:rPr lang="pt-BR" altLang="pt-BR" smtClean="0"/>
              <a:pPr eaLnBrk="1" hangingPunct="1">
                <a:spcBef>
                  <a:spcPct val="0"/>
                </a:spcBef>
              </a:pPr>
              <a:t>26</a:t>
            </a:fld>
            <a:endParaRPr lang="pt-BR" altLang="pt-BR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302795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C28B77E-0E6C-4B37-862B-077E30010B44}" type="slidenum">
              <a:rPr lang="pt-BR" altLang="pt-BR" smtClean="0"/>
              <a:pPr eaLnBrk="1" hangingPunct="1">
                <a:spcBef>
                  <a:spcPct val="0"/>
                </a:spcBef>
              </a:pPr>
              <a:t>27</a:t>
            </a:fld>
            <a:endParaRPr lang="pt-BR" altLang="pt-BR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125681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304CC16-23AA-41B3-B7E4-768CB628BC70}" type="slidenum">
              <a:rPr lang="pt-BR" altLang="pt-BR" smtClean="0"/>
              <a:pPr eaLnBrk="1" hangingPunct="1">
                <a:spcBef>
                  <a:spcPct val="0"/>
                </a:spcBef>
              </a:pPr>
              <a:t>28</a:t>
            </a:fld>
            <a:endParaRPr lang="pt-BR" altLang="pt-BR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124465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35680FB-07DC-4395-A981-7204B7DB8B6B}" type="slidenum">
              <a:rPr lang="pt-BR" altLang="pt-BR" smtClean="0"/>
              <a:pPr eaLnBrk="1" hangingPunct="1">
                <a:spcBef>
                  <a:spcPct val="0"/>
                </a:spcBef>
              </a:pPr>
              <a:t>29</a:t>
            </a:fld>
            <a:endParaRPr lang="pt-BR" altLang="pt-BR"/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038189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978E5BB-9874-4370-AB16-82AFE4A6A614}" type="slidenum">
              <a:rPr lang="pt-BR" altLang="pt-BR" smtClean="0"/>
              <a:pPr eaLnBrk="1" hangingPunct="1">
                <a:spcBef>
                  <a:spcPct val="0"/>
                </a:spcBef>
              </a:pPr>
              <a:t>30</a:t>
            </a:fld>
            <a:endParaRPr lang="pt-BR" altLang="pt-BR"/>
          </a:p>
        </p:txBody>
      </p:sp>
      <p:sp>
        <p:nvSpPr>
          <p:cNvPr id="798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735136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D2DDE2F-2CB6-4B8F-81A2-917BD664DA07}" type="slidenum">
              <a:rPr lang="pt-BR" altLang="pt-BR" smtClean="0"/>
              <a:pPr eaLnBrk="1" hangingPunct="1">
                <a:spcBef>
                  <a:spcPct val="0"/>
                </a:spcBef>
              </a:pPr>
              <a:t>31</a:t>
            </a:fld>
            <a:endParaRPr lang="pt-BR" altLang="pt-BR"/>
          </a:p>
        </p:txBody>
      </p:sp>
      <p:sp>
        <p:nvSpPr>
          <p:cNvPr id="808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9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401116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18B3DA0-A665-4E1F-B959-43A83D69DA0B}" type="slidenum">
              <a:rPr lang="pt-BR" altLang="pt-BR" smtClean="0"/>
              <a:pPr eaLnBrk="1" hangingPunct="1">
                <a:spcBef>
                  <a:spcPct val="0"/>
                </a:spcBef>
              </a:pPr>
              <a:t>32</a:t>
            </a:fld>
            <a:endParaRPr lang="pt-BR" altLang="pt-BR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588515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DE9EBE4-7271-4500-9BE4-ED1F478A96C9}" type="slidenum">
              <a:rPr lang="pt-BR" altLang="pt-BR" smtClean="0"/>
              <a:pPr eaLnBrk="1" hangingPunct="1">
                <a:spcBef>
                  <a:spcPct val="0"/>
                </a:spcBef>
              </a:pPr>
              <a:t>33</a:t>
            </a:fld>
            <a:endParaRPr lang="pt-BR" altLang="pt-BR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022453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75F4BCD-B1CC-456D-AE95-506F9688FA2E}" type="slidenum">
              <a:rPr lang="pt-BR" altLang="pt-BR" smtClean="0"/>
              <a:pPr eaLnBrk="1" hangingPunct="1">
                <a:spcBef>
                  <a:spcPct val="0"/>
                </a:spcBef>
              </a:pPr>
              <a:t>34</a:t>
            </a:fld>
            <a:endParaRPr lang="pt-BR" altLang="pt-BR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85368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DC651AD-9065-4FDB-8607-7D6F87B9D110}" type="slidenum">
              <a:rPr lang="pt-BR" altLang="pt-BR" smtClean="0"/>
              <a:pPr eaLnBrk="1" hangingPunct="1">
                <a:spcBef>
                  <a:spcPct val="0"/>
                </a:spcBef>
              </a:pPr>
              <a:t>35</a:t>
            </a:fld>
            <a:endParaRPr lang="pt-BR" altLang="pt-BR"/>
          </a:p>
        </p:txBody>
      </p:sp>
      <p:sp>
        <p:nvSpPr>
          <p:cNvPr id="849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831848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31EA46A7-FBBE-4BFE-9891-21E7C808C5F6}" type="slidenum">
              <a:rPr lang="pt-BR" altLang="pt-BR" smtClean="0"/>
              <a:pPr eaLnBrk="1" hangingPunct="1">
                <a:spcBef>
                  <a:spcPct val="0"/>
                </a:spcBef>
              </a:pPr>
              <a:t>36</a:t>
            </a:fld>
            <a:endParaRPr lang="pt-BR" altLang="pt-BR"/>
          </a:p>
        </p:txBody>
      </p:sp>
      <p:sp>
        <p:nvSpPr>
          <p:cNvPr id="860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728220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3110F2F-B588-4243-BC02-4F6F65CB1086}" type="slidenum">
              <a:rPr lang="pt-BR" altLang="pt-BR" smtClean="0"/>
              <a:pPr eaLnBrk="1" hangingPunct="1">
                <a:spcBef>
                  <a:spcPct val="0"/>
                </a:spcBef>
              </a:pPr>
              <a:t>37</a:t>
            </a:fld>
            <a:endParaRPr lang="pt-BR" altLang="pt-BR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636362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3485E68-A093-48EF-A0B3-2537CB70754A}" type="slidenum">
              <a:rPr lang="pt-BR" altLang="pt-BR" smtClean="0"/>
              <a:pPr eaLnBrk="1" hangingPunct="1">
                <a:spcBef>
                  <a:spcPct val="0"/>
                </a:spcBef>
              </a:pPr>
              <a:t>38</a:t>
            </a:fld>
            <a:endParaRPr lang="pt-BR" altLang="pt-BR"/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481651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078E23A-CFD6-4EAC-A87B-447E5E6ADE3C}" type="slidenum">
              <a:rPr lang="pt-BR" altLang="pt-BR" smtClean="0"/>
              <a:pPr eaLnBrk="1" hangingPunct="1">
                <a:spcBef>
                  <a:spcPct val="0"/>
                </a:spcBef>
              </a:pPr>
              <a:t>39</a:t>
            </a:fld>
            <a:endParaRPr lang="pt-BR" altLang="pt-BR"/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076848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087DE87-3FB4-4285-98D1-8CE53DF688F6}" type="slidenum">
              <a:rPr lang="pt-BR" altLang="pt-BR" smtClean="0"/>
              <a:pPr eaLnBrk="1" hangingPunct="1">
                <a:spcBef>
                  <a:spcPct val="0"/>
                </a:spcBef>
              </a:pPr>
              <a:t>40</a:t>
            </a:fld>
            <a:endParaRPr lang="pt-BR" altLang="pt-BR"/>
          </a:p>
        </p:txBody>
      </p:sp>
      <p:sp>
        <p:nvSpPr>
          <p:cNvPr id="1003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043973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FD999A5-64AF-44D1-B147-78C5D13CBDE6}" type="slidenum">
              <a:rPr lang="pt-BR" altLang="pt-BR" smtClean="0"/>
              <a:pPr eaLnBrk="1" hangingPunct="1">
                <a:spcBef>
                  <a:spcPct val="0"/>
                </a:spcBef>
              </a:pPr>
              <a:t>41</a:t>
            </a:fld>
            <a:endParaRPr lang="pt-BR" altLang="pt-BR"/>
          </a:p>
        </p:txBody>
      </p:sp>
      <p:sp>
        <p:nvSpPr>
          <p:cNvPr id="1013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391596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D3C8623-8732-4DAA-8024-8E2FA6104747}" type="slidenum">
              <a:rPr lang="pt-BR" altLang="pt-BR" smtClean="0"/>
              <a:pPr eaLnBrk="1" hangingPunct="1">
                <a:spcBef>
                  <a:spcPct val="0"/>
                </a:spcBef>
              </a:pPr>
              <a:t>42</a:t>
            </a:fld>
            <a:endParaRPr lang="pt-BR" altLang="pt-BR"/>
          </a:p>
        </p:txBody>
      </p:sp>
      <p:sp>
        <p:nvSpPr>
          <p:cNvPr id="1024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68290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44E7F3B-9E9A-4B28-AD00-0FF99CC88193}" type="slidenum">
              <a:rPr lang="pt-BR" altLang="pt-BR" smtClean="0"/>
              <a:pPr eaLnBrk="1" hangingPunct="1">
                <a:spcBef>
                  <a:spcPct val="0"/>
                </a:spcBef>
              </a:pPr>
              <a:t>43</a:t>
            </a:fld>
            <a:endParaRPr lang="pt-BR" altLang="pt-BR"/>
          </a:p>
        </p:txBody>
      </p:sp>
      <p:sp>
        <p:nvSpPr>
          <p:cNvPr id="1034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315798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B9518C-B73E-9269-466D-52B921B475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>
            <a:extLst>
              <a:ext uri="{FF2B5EF4-FFF2-40B4-BE49-F238E27FC236}">
                <a16:creationId xmlns:a16="http://schemas.microsoft.com/office/drawing/2014/main" id="{2BE6AB1F-1901-072A-C0EE-9889B55216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44E7F3B-9E9A-4B28-AD00-0FF99CC88193}" type="slidenum">
              <a:rPr lang="pt-BR" altLang="pt-BR" smtClean="0"/>
              <a:pPr eaLnBrk="1" hangingPunct="1">
                <a:spcBef>
                  <a:spcPct val="0"/>
                </a:spcBef>
              </a:pPr>
              <a:t>44</a:t>
            </a:fld>
            <a:endParaRPr lang="pt-BR" altLang="pt-BR"/>
          </a:p>
        </p:txBody>
      </p:sp>
      <p:sp>
        <p:nvSpPr>
          <p:cNvPr id="103427" name="Rectangle 2">
            <a:extLst>
              <a:ext uri="{FF2B5EF4-FFF2-40B4-BE49-F238E27FC236}">
                <a16:creationId xmlns:a16="http://schemas.microsoft.com/office/drawing/2014/main" id="{FBC7B753-1190-57C0-B6EA-C5DAC34140A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>
            <a:extLst>
              <a:ext uri="{FF2B5EF4-FFF2-40B4-BE49-F238E27FC236}">
                <a16:creationId xmlns:a16="http://schemas.microsoft.com/office/drawing/2014/main" id="{8E7E440E-83A2-0F10-BF28-1FFAD09E01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46818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0FE915B-5BDE-4CBF-9676-58606D91B6C8}" type="slidenum">
              <a:rPr lang="pt-BR" altLang="pt-BR" smtClean="0"/>
              <a:pPr eaLnBrk="1" hangingPunct="1">
                <a:spcBef>
                  <a:spcPct val="0"/>
                </a:spcBef>
              </a:pPr>
              <a:t>45</a:t>
            </a:fld>
            <a:endParaRPr lang="pt-BR" altLang="pt-BR"/>
          </a:p>
        </p:txBody>
      </p:sp>
      <p:sp>
        <p:nvSpPr>
          <p:cNvPr id="1044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653572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0CF4B6-27B8-A0AC-F153-D199C07595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7">
            <a:extLst>
              <a:ext uri="{FF2B5EF4-FFF2-40B4-BE49-F238E27FC236}">
                <a16:creationId xmlns:a16="http://schemas.microsoft.com/office/drawing/2014/main" id="{F2C11F16-240A-5B23-84F9-260E4DD3E73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0FE915B-5BDE-4CBF-9676-58606D91B6C8}" type="slidenum">
              <a:rPr lang="pt-BR" altLang="pt-BR" smtClean="0"/>
              <a:pPr eaLnBrk="1" hangingPunct="1">
                <a:spcBef>
                  <a:spcPct val="0"/>
                </a:spcBef>
              </a:pPr>
              <a:t>46</a:t>
            </a:fld>
            <a:endParaRPr lang="pt-BR" altLang="pt-BR"/>
          </a:p>
        </p:txBody>
      </p:sp>
      <p:sp>
        <p:nvSpPr>
          <p:cNvPr id="104451" name="Rectangle 2">
            <a:extLst>
              <a:ext uri="{FF2B5EF4-FFF2-40B4-BE49-F238E27FC236}">
                <a16:creationId xmlns:a16="http://schemas.microsoft.com/office/drawing/2014/main" id="{09A7A595-4DD4-A31A-11F6-470920C527F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2" name="Rectangle 3">
            <a:extLst>
              <a:ext uri="{FF2B5EF4-FFF2-40B4-BE49-F238E27FC236}">
                <a16:creationId xmlns:a16="http://schemas.microsoft.com/office/drawing/2014/main" id="{4E00E14C-7768-3165-882C-B17BDE4C2B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095368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2E6E19F0-BC51-4FD2-BE1F-425535BBE7D6}" type="slidenum">
              <a:rPr lang="pt-BR" altLang="pt-BR" smtClean="0"/>
              <a:pPr eaLnBrk="1" hangingPunct="1">
                <a:spcBef>
                  <a:spcPct val="0"/>
                </a:spcBef>
              </a:pPr>
              <a:t>47</a:t>
            </a:fld>
            <a:endParaRPr lang="pt-BR" altLang="pt-BR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6392784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A4A73C5-B420-495C-B8BA-A2DAA7BB40D6}" type="slidenum">
              <a:rPr lang="pt-BR" altLang="pt-BR" smtClean="0"/>
              <a:pPr eaLnBrk="1" hangingPunct="1">
                <a:spcBef>
                  <a:spcPct val="0"/>
                </a:spcBef>
              </a:pPr>
              <a:t>48</a:t>
            </a:fld>
            <a:endParaRPr lang="pt-BR" altLang="pt-BR"/>
          </a:p>
        </p:txBody>
      </p:sp>
      <p:sp>
        <p:nvSpPr>
          <p:cNvPr id="901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816731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E0FFA25-43ED-4FE7-AE41-FBA6388EAA81}" type="slidenum">
              <a:rPr lang="pt-BR" altLang="pt-BR" smtClean="0"/>
              <a:pPr eaLnBrk="1" hangingPunct="1">
                <a:spcBef>
                  <a:spcPct val="0"/>
                </a:spcBef>
              </a:pPr>
              <a:t>49</a:t>
            </a:fld>
            <a:endParaRPr lang="pt-BR" altLang="pt-BR"/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181775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FA2C51B-881C-4090-BF79-E4F8DEE6599D}" type="slidenum">
              <a:rPr lang="pt-BR" altLang="pt-BR" smtClean="0"/>
              <a:pPr eaLnBrk="1" hangingPunct="1">
                <a:spcBef>
                  <a:spcPct val="0"/>
                </a:spcBef>
              </a:pPr>
              <a:t>50</a:t>
            </a:fld>
            <a:endParaRPr lang="pt-BR" altLang="pt-BR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9396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75C3664-2429-44D3-B03A-7F7ADE21334B}" type="slidenum">
              <a:rPr lang="pt-BR" altLang="pt-BR" smtClean="0"/>
              <a:pPr eaLnBrk="1" hangingPunct="1">
                <a:spcBef>
                  <a:spcPct val="0"/>
                </a:spcBef>
              </a:pPr>
              <a:t>51</a:t>
            </a:fld>
            <a:endParaRPr lang="pt-BR" altLang="pt-BR"/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354044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03B53D7-9B47-478D-B807-94C9A8B6F602}" type="slidenum">
              <a:rPr lang="pt-BR" altLang="pt-BR" smtClean="0"/>
              <a:pPr eaLnBrk="1" hangingPunct="1">
                <a:spcBef>
                  <a:spcPct val="0"/>
                </a:spcBef>
              </a:pPr>
              <a:t>52</a:t>
            </a:fld>
            <a:endParaRPr lang="pt-BR" altLang="pt-BR"/>
          </a:p>
        </p:txBody>
      </p:sp>
      <p:sp>
        <p:nvSpPr>
          <p:cNvPr id="942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688714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4E17AE25-6509-488B-B9A3-DAE6F65C3399}" type="slidenum">
              <a:rPr lang="pt-BR" altLang="pt-BR" smtClean="0"/>
              <a:pPr eaLnBrk="1" hangingPunct="1">
                <a:spcBef>
                  <a:spcPct val="0"/>
                </a:spcBef>
              </a:pPr>
              <a:t>53</a:t>
            </a:fld>
            <a:endParaRPr lang="pt-BR" altLang="pt-BR"/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497866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9065E2B-A21D-4FBD-AB89-60BDD3BBE011}" type="slidenum">
              <a:rPr lang="pt-BR" altLang="pt-BR" smtClean="0"/>
              <a:pPr eaLnBrk="1" hangingPunct="1">
                <a:spcBef>
                  <a:spcPct val="0"/>
                </a:spcBef>
              </a:pPr>
              <a:t>54</a:t>
            </a:fld>
            <a:endParaRPr lang="pt-BR" altLang="pt-BR"/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8171406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645B6BF-E868-45AE-B1D1-AADE681C0B59}" type="slidenum">
              <a:rPr lang="pt-BR" altLang="pt-BR" smtClean="0"/>
              <a:pPr eaLnBrk="1" hangingPunct="1">
                <a:spcBef>
                  <a:spcPct val="0"/>
                </a:spcBef>
              </a:pPr>
              <a:t>55</a:t>
            </a:fld>
            <a:endParaRPr lang="pt-BR" altLang="pt-BR"/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5666340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29AEF03-DB97-4097-A06F-E531AD85C47B}" type="slidenum">
              <a:rPr lang="pt-BR" altLang="pt-BR" smtClean="0"/>
              <a:pPr eaLnBrk="1" hangingPunct="1">
                <a:spcBef>
                  <a:spcPct val="0"/>
                </a:spcBef>
              </a:pPr>
              <a:t>56</a:t>
            </a:fld>
            <a:endParaRPr lang="pt-BR" altLang="pt-BR"/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5802914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3D2A2F5-1494-4DA6-8053-64F591FF388B}" type="slidenum">
              <a:rPr lang="pt-BR" altLang="pt-BR" smtClean="0"/>
              <a:pPr eaLnBrk="1" hangingPunct="1">
                <a:spcBef>
                  <a:spcPct val="0"/>
                </a:spcBef>
              </a:pPr>
              <a:t>57</a:t>
            </a:fld>
            <a:endParaRPr lang="pt-BR" altLang="pt-BR"/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2064326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958373-5D93-251B-2BAA-80F069AD01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>
            <a:extLst>
              <a:ext uri="{FF2B5EF4-FFF2-40B4-BE49-F238E27FC236}">
                <a16:creationId xmlns:a16="http://schemas.microsoft.com/office/drawing/2014/main" id="{78A2E34A-2070-D6DB-575F-A7741396B9F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3D2A2F5-1494-4DA6-8053-64F591FF388B}" type="slidenum">
              <a:rPr lang="pt-BR" altLang="pt-BR" smtClean="0"/>
              <a:pPr eaLnBrk="1" hangingPunct="1">
                <a:spcBef>
                  <a:spcPct val="0"/>
                </a:spcBef>
              </a:pPr>
              <a:t>58</a:t>
            </a:fld>
            <a:endParaRPr lang="pt-BR" altLang="pt-BR"/>
          </a:p>
        </p:txBody>
      </p:sp>
      <p:sp>
        <p:nvSpPr>
          <p:cNvPr id="99331" name="Rectangle 2">
            <a:extLst>
              <a:ext uri="{FF2B5EF4-FFF2-40B4-BE49-F238E27FC236}">
                <a16:creationId xmlns:a16="http://schemas.microsoft.com/office/drawing/2014/main" id="{257C350A-1C83-D958-E1B3-B2C3549237E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>
            <a:extLst>
              <a:ext uri="{FF2B5EF4-FFF2-40B4-BE49-F238E27FC236}">
                <a16:creationId xmlns:a16="http://schemas.microsoft.com/office/drawing/2014/main" id="{078586ED-47F6-4BA5-A3A8-A6890B20E8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7925499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03B45BC-B823-43C5-B0A8-A5C40CF8C760}" type="slidenum">
              <a:rPr lang="pt-BR" altLang="pt-BR" smtClean="0"/>
              <a:pPr eaLnBrk="1" hangingPunct="1">
                <a:spcBef>
                  <a:spcPct val="0"/>
                </a:spcBef>
              </a:pPr>
              <a:t>59</a:t>
            </a:fld>
            <a:endParaRPr lang="pt-BR" altLang="pt-BR"/>
          </a:p>
        </p:txBody>
      </p:sp>
      <p:sp>
        <p:nvSpPr>
          <p:cNvPr id="1054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8935754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BE2DA67-01E0-4AED-8869-C732CB9E15FA}" type="slidenum">
              <a:rPr lang="pt-BR" altLang="pt-BR" smtClean="0"/>
              <a:pPr eaLnBrk="1" hangingPunct="1">
                <a:spcBef>
                  <a:spcPct val="0"/>
                </a:spcBef>
              </a:pPr>
              <a:t>60</a:t>
            </a:fld>
            <a:endParaRPr lang="pt-BR" altLang="pt-BR"/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904426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E3894A1-7255-4A2F-A5C2-0EDAB62A9456}" type="slidenum">
              <a:rPr lang="pt-BR" altLang="pt-BR" smtClean="0"/>
              <a:pPr eaLnBrk="1" hangingPunct="1">
                <a:spcBef>
                  <a:spcPct val="0"/>
                </a:spcBef>
              </a:pPr>
              <a:t>61</a:t>
            </a:fld>
            <a:endParaRPr lang="pt-BR" altLang="pt-BR"/>
          </a:p>
        </p:txBody>
      </p:sp>
      <p:sp>
        <p:nvSpPr>
          <p:cNvPr id="1075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0470643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96F88546-3551-4A5B-998C-F737611CC600}" type="slidenum">
              <a:rPr lang="pt-BR" altLang="pt-BR" smtClean="0"/>
              <a:pPr eaLnBrk="1" hangingPunct="1">
                <a:spcBef>
                  <a:spcPct val="0"/>
                </a:spcBef>
              </a:pPr>
              <a:t>62</a:t>
            </a:fld>
            <a:endParaRPr lang="pt-BR" altLang="pt-BR"/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552359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D0D4F4DA-940F-45D0-A49C-F948BF51D6A0}" type="slidenum">
              <a:rPr lang="pt-BR" altLang="pt-BR" smtClean="0"/>
              <a:pPr eaLnBrk="1" hangingPunct="1">
                <a:spcBef>
                  <a:spcPct val="0"/>
                </a:spcBef>
              </a:pPr>
              <a:t>63</a:t>
            </a:fld>
            <a:endParaRPr lang="pt-BR" altLang="pt-BR"/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1566436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008744E-E67A-49EC-90C6-73616D4D8125}" type="slidenum">
              <a:rPr lang="pt-BR" altLang="pt-BR" smtClean="0"/>
              <a:pPr eaLnBrk="1" hangingPunct="1">
                <a:spcBef>
                  <a:spcPct val="0"/>
                </a:spcBef>
              </a:pPr>
              <a:t>64</a:t>
            </a:fld>
            <a:endParaRPr lang="pt-BR" altLang="pt-BR"/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4472617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7AAAFB-B515-6EBF-6304-D96FF2662D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>
            <a:extLst>
              <a:ext uri="{FF2B5EF4-FFF2-40B4-BE49-F238E27FC236}">
                <a16:creationId xmlns:a16="http://schemas.microsoft.com/office/drawing/2014/main" id="{DC12420F-63E2-E71E-276A-559BD88C828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008744E-E67A-49EC-90C6-73616D4D8125}" type="slidenum">
              <a:rPr lang="pt-BR" altLang="pt-BR" smtClean="0"/>
              <a:pPr eaLnBrk="1" hangingPunct="1">
                <a:spcBef>
                  <a:spcPct val="0"/>
                </a:spcBef>
              </a:pPr>
              <a:t>65</a:t>
            </a:fld>
            <a:endParaRPr lang="pt-BR" altLang="pt-BR"/>
          </a:p>
        </p:txBody>
      </p:sp>
      <p:sp>
        <p:nvSpPr>
          <p:cNvPr id="110595" name="Rectangle 2">
            <a:extLst>
              <a:ext uri="{FF2B5EF4-FFF2-40B4-BE49-F238E27FC236}">
                <a16:creationId xmlns:a16="http://schemas.microsoft.com/office/drawing/2014/main" id="{72FA3CD5-7B1C-3FA8-DA7C-9F4CCD832B2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>
            <a:extLst>
              <a:ext uri="{FF2B5EF4-FFF2-40B4-BE49-F238E27FC236}">
                <a16:creationId xmlns:a16="http://schemas.microsoft.com/office/drawing/2014/main" id="{14D8BDC5-B4A8-F9B1-7214-8B7CE24372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379138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993B45-D63C-40C3-9B3A-51F0F69BBC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>
            <a:extLst>
              <a:ext uri="{FF2B5EF4-FFF2-40B4-BE49-F238E27FC236}">
                <a16:creationId xmlns:a16="http://schemas.microsoft.com/office/drawing/2014/main" id="{6527FB2C-54BB-89B4-2CC5-F8731B96133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008744E-E67A-49EC-90C6-73616D4D8125}" type="slidenum">
              <a:rPr lang="pt-BR" altLang="pt-BR" smtClean="0"/>
              <a:pPr eaLnBrk="1" hangingPunct="1">
                <a:spcBef>
                  <a:spcPct val="0"/>
                </a:spcBef>
              </a:pPr>
              <a:t>66</a:t>
            </a:fld>
            <a:endParaRPr lang="pt-BR" altLang="pt-BR"/>
          </a:p>
        </p:txBody>
      </p:sp>
      <p:sp>
        <p:nvSpPr>
          <p:cNvPr id="110595" name="Rectangle 2">
            <a:extLst>
              <a:ext uri="{FF2B5EF4-FFF2-40B4-BE49-F238E27FC236}">
                <a16:creationId xmlns:a16="http://schemas.microsoft.com/office/drawing/2014/main" id="{2B9B62D0-56EF-7583-E4A2-E9DAD8F4A1C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>
            <a:extLst>
              <a:ext uri="{FF2B5EF4-FFF2-40B4-BE49-F238E27FC236}">
                <a16:creationId xmlns:a16="http://schemas.microsoft.com/office/drawing/2014/main" id="{7099854D-B2CF-B5CC-C75E-67FD2A9E09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0359436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B2B09B-6006-A3D6-CC76-867BC5CE83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>
            <a:extLst>
              <a:ext uri="{FF2B5EF4-FFF2-40B4-BE49-F238E27FC236}">
                <a16:creationId xmlns:a16="http://schemas.microsoft.com/office/drawing/2014/main" id="{0886E2B3-D7EB-6BDC-BD2C-02309901FEE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008744E-E67A-49EC-90C6-73616D4D8125}" type="slidenum">
              <a:rPr lang="pt-BR" altLang="pt-BR" smtClean="0"/>
              <a:pPr eaLnBrk="1" hangingPunct="1">
                <a:spcBef>
                  <a:spcPct val="0"/>
                </a:spcBef>
              </a:pPr>
              <a:t>67</a:t>
            </a:fld>
            <a:endParaRPr lang="pt-BR" altLang="pt-BR"/>
          </a:p>
        </p:txBody>
      </p:sp>
      <p:sp>
        <p:nvSpPr>
          <p:cNvPr id="110595" name="Rectangle 2">
            <a:extLst>
              <a:ext uri="{FF2B5EF4-FFF2-40B4-BE49-F238E27FC236}">
                <a16:creationId xmlns:a16="http://schemas.microsoft.com/office/drawing/2014/main" id="{6EB8A093-22EB-11AB-1A16-1C57B26D5DF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>
            <a:extLst>
              <a:ext uri="{FF2B5EF4-FFF2-40B4-BE49-F238E27FC236}">
                <a16:creationId xmlns:a16="http://schemas.microsoft.com/office/drawing/2014/main" id="{34EC0F18-40DD-6809-83FE-5B02C6DE63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356616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4CE673-203D-4DB2-6506-462CEABF4E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>
            <a:extLst>
              <a:ext uri="{FF2B5EF4-FFF2-40B4-BE49-F238E27FC236}">
                <a16:creationId xmlns:a16="http://schemas.microsoft.com/office/drawing/2014/main" id="{15E22232-F722-D01D-4910-65DD1BBBE84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008744E-E67A-49EC-90C6-73616D4D8125}" type="slidenum">
              <a:rPr lang="pt-BR" altLang="pt-BR" smtClean="0"/>
              <a:pPr eaLnBrk="1" hangingPunct="1">
                <a:spcBef>
                  <a:spcPct val="0"/>
                </a:spcBef>
              </a:pPr>
              <a:t>68</a:t>
            </a:fld>
            <a:endParaRPr lang="pt-BR" altLang="pt-BR"/>
          </a:p>
        </p:txBody>
      </p:sp>
      <p:sp>
        <p:nvSpPr>
          <p:cNvPr id="110595" name="Rectangle 2">
            <a:extLst>
              <a:ext uri="{FF2B5EF4-FFF2-40B4-BE49-F238E27FC236}">
                <a16:creationId xmlns:a16="http://schemas.microsoft.com/office/drawing/2014/main" id="{4133568A-0D24-13B9-3047-BDAF4EFBC4E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>
            <a:extLst>
              <a:ext uri="{FF2B5EF4-FFF2-40B4-BE49-F238E27FC236}">
                <a16:creationId xmlns:a16="http://schemas.microsoft.com/office/drawing/2014/main" id="{04716A4C-54C9-925A-4A5B-1802252A4B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pt-BR" altLang="pt-BR"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02745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5C1A2D-1331-4F5A-A878-3C7F59AAA785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075071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E0E4EA-90D7-444E-B155-E7878FEDFFDC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1643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B6EAF6-CB7D-4662-B8DA-2E5446E818BB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044155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4478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B30EA9-87BA-43FB-A1D8-675433CC94B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39491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FDE1C1-C0D8-4989-BEF4-CB5DF3D8648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697448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CCD425-A3D0-4D23-9620-9225C60F44D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50039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1FE0E6-B83E-4EE3-A4E5-70D92A29097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57398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7AFFE2-3009-461E-977F-3CBAE6135CD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4910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299BDD-E7F1-407A-A810-55A4B3B1824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233058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683F28-8A7F-484C-B8F8-BD0E049C22B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506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48450" y="609600"/>
            <a:ext cx="2114550" cy="5486400"/>
          </a:xfr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304800" y="609600"/>
            <a:ext cx="6191250" cy="5486400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A880FF-8D7B-4C28-B05E-F0ED715C4747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333391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e 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4800" y="609600"/>
            <a:ext cx="8458200" cy="685800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abela 2"/>
          <p:cNvSpPr>
            <a:spLocks noGrp="1"/>
          </p:cNvSpPr>
          <p:nvPr>
            <p:ph type="tbl" idx="1"/>
          </p:nvPr>
        </p:nvSpPr>
        <p:spPr>
          <a:xfrm>
            <a:off x="685800" y="1447800"/>
            <a:ext cx="7772400" cy="4648200"/>
          </a:xfrm>
        </p:spPr>
        <p:txBody>
          <a:bodyPr/>
          <a:lstStyle/>
          <a:p>
            <a:pPr lvl="0"/>
            <a:endParaRPr lang="pt-BR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239000" y="6400800"/>
            <a:ext cx="1905000" cy="457200"/>
          </a:xfrm>
        </p:spPr>
        <p:txBody>
          <a:bodyPr anchor="b"/>
          <a:lstStyle>
            <a:lvl1pPr>
              <a:defRPr>
                <a:latin typeface="Tahoma" panose="020B0604030504040204" pitchFamily="34" charset="0"/>
              </a:defRPr>
            </a:lvl1pPr>
          </a:lstStyle>
          <a:p>
            <a:pPr>
              <a:defRPr/>
            </a:pPr>
            <a:fld id="{B145D38D-ECB6-4E7F-A4A8-516474F86760}" type="slidenum">
              <a:rPr lang="pt-BR" smtClean="0"/>
              <a:pPr>
                <a:defRPr/>
              </a:pPr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05582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609600"/>
            <a:ext cx="84582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dirty="0"/>
              <a:t>Clique para editar o estilo do título mestre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47800"/>
            <a:ext cx="77724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 dirty="0"/>
              <a:t>Clique para editar os estilos do texto mestre</a:t>
            </a:r>
          </a:p>
          <a:p>
            <a:pPr lvl="1"/>
            <a:r>
              <a:rPr lang="pt-BR" altLang="pt-BR" dirty="0"/>
              <a:t>Segundo nível</a:t>
            </a:r>
          </a:p>
          <a:p>
            <a:pPr lvl="2"/>
            <a:r>
              <a:rPr lang="pt-BR" altLang="pt-BR" dirty="0"/>
              <a:t>Terceiro nível</a:t>
            </a:r>
          </a:p>
          <a:p>
            <a:pPr lvl="3"/>
            <a:r>
              <a:rPr lang="pt-BR" altLang="pt-BR" dirty="0"/>
              <a:t>Quarto nível</a:t>
            </a:r>
          </a:p>
          <a:p>
            <a:pPr lvl="4"/>
            <a:r>
              <a:rPr lang="pt-BR" altLang="pt-BR" dirty="0"/>
              <a:t>Quinto nível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Times New Roman" pitchFamily="18" charset="0"/>
              </a:defRPr>
            </a:lvl1pPr>
          </a:lstStyle>
          <a:p>
            <a:pPr>
              <a:defRPr/>
            </a:pPr>
            <a:fld id="{7F0B0EB4-DFEB-4319-9981-D065C8DD70E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1031" name="Rectangle 7"/>
          <p:cNvSpPr>
            <a:spLocks noChangeArrowheads="1"/>
          </p:cNvSpPr>
          <p:nvPr userDrawn="1"/>
        </p:nvSpPr>
        <p:spPr bwMode="auto">
          <a:xfrm>
            <a:off x="762000" y="1219200"/>
            <a:ext cx="7620000" cy="76200"/>
          </a:xfrm>
          <a:prstGeom prst="rect">
            <a:avLst/>
          </a:prstGeom>
          <a:gradFill rotWithShape="0">
            <a:gsLst>
              <a:gs pos="0">
                <a:schemeClr val="accent2">
                  <a:gamma/>
                  <a:tint val="20392"/>
                  <a:invGamma/>
                </a:schemeClr>
              </a:gs>
              <a:gs pos="50000">
                <a:schemeClr val="accent2"/>
              </a:gs>
              <a:gs pos="100000">
                <a:schemeClr val="accent2">
                  <a:gamma/>
                  <a:tint val="20392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pt-BR" dirty="0">
              <a:latin typeface="Tahoma" panose="020B060403050404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Tahoma" panose="020B0604030504040204" pitchFamily="34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rgbClr val="FF3300"/>
          </a:solidFill>
          <a:effectLst>
            <a:outerShdw blurRad="38100" dist="38100" dir="2700000" algn="tl">
              <a:srgbClr val="C0C0C0"/>
            </a:outerShdw>
          </a:effectLst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Tahoma" panose="020B060403050404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Tahoma" panose="020B0604030504040204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Tahoma" panose="020B0604030504040204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Tahoma" panose="020B0604030504040204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ahoma" panose="020B0604030504040204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cdrenno.github.io/Estatistica/" TargetMode="External"/><Relationship Id="rId2" Type="http://schemas.openxmlformats.org/officeDocument/2006/relationships/hyperlink" Target="http://urlib.net/8JMKD2USNRW34T/4D6DMD2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6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oleObject2.bin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7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7.bin"/><Relationship Id="rId10" Type="http://schemas.openxmlformats.org/officeDocument/2006/relationships/image" Target="../media/image12.wmf"/><Relationship Id="rId4" Type="http://schemas.openxmlformats.org/officeDocument/2006/relationships/image" Target="../media/image9.wmf"/><Relationship Id="rId9" Type="http://schemas.openxmlformats.org/officeDocument/2006/relationships/oleObject" Target="../embeddings/oleObject9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8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31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32.png"/><Relationship Id="rId9" Type="http://schemas.openxmlformats.org/officeDocument/2006/relationships/image" Target="../media/image2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4.wmf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5.wmf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wmf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4.bin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7.wmf"/><Relationship Id="rId5" Type="http://schemas.openxmlformats.org/officeDocument/2006/relationships/oleObject" Target="../embeddings/oleObject13.bin"/><Relationship Id="rId10" Type="http://schemas.openxmlformats.org/officeDocument/2006/relationships/image" Target="../media/image49.wmf"/><Relationship Id="rId4" Type="http://schemas.openxmlformats.org/officeDocument/2006/relationships/image" Target="../media/image46.wmf"/><Relationship Id="rId9" Type="http://schemas.openxmlformats.org/officeDocument/2006/relationships/oleObject" Target="../embeddings/oleObject15.bin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wmf"/><Relationship Id="rId13" Type="http://schemas.openxmlformats.org/officeDocument/2006/relationships/oleObject" Target="../embeddings/oleObject21.bin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18.bin"/><Relationship Id="rId12" Type="http://schemas.openxmlformats.org/officeDocument/2006/relationships/image" Target="../media/image48.wmf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1.wmf"/><Relationship Id="rId11" Type="http://schemas.openxmlformats.org/officeDocument/2006/relationships/oleObject" Target="../embeddings/oleObject20.bin"/><Relationship Id="rId5" Type="http://schemas.openxmlformats.org/officeDocument/2006/relationships/oleObject" Target="../embeddings/oleObject17.bin"/><Relationship Id="rId10" Type="http://schemas.openxmlformats.org/officeDocument/2006/relationships/image" Target="../media/image47.wmf"/><Relationship Id="rId4" Type="http://schemas.openxmlformats.org/officeDocument/2006/relationships/image" Target="../media/image50.wmf"/><Relationship Id="rId9" Type="http://schemas.openxmlformats.org/officeDocument/2006/relationships/oleObject" Target="../embeddings/oleObject19.bin"/><Relationship Id="rId14" Type="http://schemas.openxmlformats.org/officeDocument/2006/relationships/image" Target="../media/image53.w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4.wmf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wmf"/><Relationship Id="rId3" Type="http://schemas.openxmlformats.org/officeDocument/2006/relationships/image" Target="../media/image48.png"/><Relationship Id="rId7" Type="http://schemas.openxmlformats.org/officeDocument/2006/relationships/oleObject" Target="../embeddings/oleObject24.bin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5.wmf"/><Relationship Id="rId5" Type="http://schemas.openxmlformats.org/officeDocument/2006/relationships/oleObject" Target="../embeddings/oleObject23.bin"/><Relationship Id="rId4" Type="http://schemas.openxmlformats.org/officeDocument/2006/relationships/image" Target="../media/image49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7.wmf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2.wdp"/><Relationship Id="rId5" Type="http://schemas.openxmlformats.org/officeDocument/2006/relationships/image" Target="../media/image59.png"/><Relationship Id="rId4" Type="http://schemas.microsoft.com/office/2007/relationships/hdphoto" Target="../media/hdphoto1.wdp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5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pn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10" Type="http://schemas.openxmlformats.org/officeDocument/2006/relationships/image" Target="../media/image78.png"/><Relationship Id="rId4" Type="http://schemas.openxmlformats.org/officeDocument/2006/relationships/image" Target="../media/image61.png"/><Relationship Id="rId9" Type="http://schemas.openxmlformats.org/officeDocument/2006/relationships/image" Target="../media/image7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895600"/>
            <a:ext cx="8458200" cy="685800"/>
          </a:xfrm>
        </p:spPr>
        <p:txBody>
          <a:bodyPr/>
          <a:lstStyle/>
          <a:p>
            <a:pPr eaLnBrk="1" hangingPunct="1">
              <a:defRPr/>
            </a:pPr>
            <a:r>
              <a:rPr lang="pt-BR" sz="2400" dirty="0"/>
              <a:t>Estatística: Aplicação ao Sensoriamento Remoto</a:t>
            </a:r>
            <a:br>
              <a:rPr lang="pt-BR" sz="2400" dirty="0"/>
            </a:br>
            <a:br>
              <a:rPr lang="pt-BR" sz="2400" dirty="0"/>
            </a:br>
            <a:r>
              <a:rPr lang="pt-BR" sz="2400" dirty="0"/>
              <a:t>SER 204</a:t>
            </a:r>
            <a:br>
              <a:rPr lang="pt-BR" sz="2400" dirty="0"/>
            </a:br>
            <a:br>
              <a:rPr lang="pt-BR" sz="2400" dirty="0"/>
            </a:br>
            <a:r>
              <a:rPr lang="pt-BR" sz="2400" dirty="0"/>
              <a:t>Estatística Não Paramétrica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031B5C68-B40D-88B4-C0D4-6D55870D12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7984" y="5903913"/>
            <a:ext cx="4487416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lnSpc>
                <a:spcPct val="80000"/>
              </a:lnSpc>
              <a:spcBef>
                <a:spcPct val="20000"/>
              </a:spcBef>
              <a:defRPr/>
            </a:pPr>
            <a:r>
              <a:rPr lang="pt-BR" sz="1800" kern="0" dirty="0">
                <a:latin typeface="Tahoma" panose="020B0604030504040204" pitchFamily="34" charset="0"/>
                <a:cs typeface="+mn-cs"/>
              </a:rPr>
              <a:t>Camilo </a:t>
            </a:r>
            <a:r>
              <a:rPr lang="pt-BR" sz="1800" kern="0" dirty="0" err="1">
                <a:latin typeface="Tahoma" panose="020B0604030504040204" pitchFamily="34" charset="0"/>
                <a:cs typeface="+mn-cs"/>
              </a:rPr>
              <a:t>Daleles</a:t>
            </a:r>
            <a:r>
              <a:rPr lang="pt-BR" sz="1800" kern="0" dirty="0">
                <a:latin typeface="Tahoma" panose="020B0604030504040204" pitchFamily="34" charset="0"/>
                <a:cs typeface="+mn-cs"/>
              </a:rPr>
              <a:t> </a:t>
            </a:r>
            <a:r>
              <a:rPr lang="pt-BR" sz="1800" kern="0" dirty="0" err="1">
                <a:latin typeface="Tahoma" panose="020B0604030504040204" pitchFamily="34" charset="0"/>
                <a:cs typeface="+mn-cs"/>
              </a:rPr>
              <a:t>Rennó</a:t>
            </a:r>
            <a:endParaRPr lang="pt-BR" sz="1800" kern="0" dirty="0">
              <a:latin typeface="Tahoma" panose="020B0604030504040204" pitchFamily="34" charset="0"/>
              <a:cs typeface="+mn-cs"/>
            </a:endParaRPr>
          </a:p>
          <a:p>
            <a:pPr marL="342900" indent="-342900" algn="l">
              <a:lnSpc>
                <a:spcPct val="80000"/>
              </a:lnSpc>
              <a:spcBef>
                <a:spcPct val="20000"/>
              </a:spcBef>
              <a:defRPr/>
            </a:pPr>
            <a:r>
              <a:rPr lang="pt-BR" sz="1200" kern="0" dirty="0">
                <a:latin typeface="Arial Unicode MS" pitchFamily="34" charset="-128"/>
              </a:rPr>
              <a:t>camilo.renno@inpe.br</a:t>
            </a:r>
          </a:p>
          <a:p>
            <a:pPr marL="342900" indent="-342900" algn="l">
              <a:lnSpc>
                <a:spcPct val="80000"/>
              </a:lnSpc>
              <a:spcBef>
                <a:spcPct val="20000"/>
              </a:spcBef>
              <a:defRPr/>
            </a:pPr>
            <a:r>
              <a:rPr lang="pt-BR" sz="1200" kern="0" dirty="0">
                <a:latin typeface="Arial Unicode MS" pitchFamily="34" charset="-128"/>
              </a:rPr>
              <a:t>acesso do conteúdo do curso em </a:t>
            </a:r>
            <a:r>
              <a:rPr lang="pt-BR" sz="1200" kern="0" dirty="0" err="1">
                <a:solidFill>
                  <a:schemeClr val="accent2"/>
                </a:solidFill>
                <a:latin typeface="Arial Unicode MS" pitchFamily="34" charset="-12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Bibdigital</a:t>
            </a:r>
            <a:r>
              <a:rPr lang="pt-BR" sz="1200" kern="0" dirty="0">
                <a:solidFill>
                  <a:schemeClr val="accent2"/>
                </a:solidFill>
                <a:latin typeface="Arial Unicode MS" pitchFamily="34" charset="-12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do INPE</a:t>
            </a:r>
            <a:r>
              <a:rPr lang="pt-BR" sz="1200" kern="0" dirty="0">
                <a:latin typeface="Arial Unicode MS" pitchFamily="34" charset="-128"/>
              </a:rPr>
              <a:t> ou </a:t>
            </a:r>
            <a:r>
              <a:rPr lang="pt-BR" sz="1200" kern="0" dirty="0">
                <a:solidFill>
                  <a:schemeClr val="accent2"/>
                </a:solidFill>
                <a:latin typeface="Arial Unicode MS" pitchFamily="34" charset="-128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GitHub</a:t>
            </a:r>
            <a:endParaRPr lang="pt-BR" sz="1200" kern="0" dirty="0">
              <a:solidFill>
                <a:schemeClr val="accent2"/>
              </a:solidFill>
              <a:latin typeface="Arial Unicode MS" pitchFamily="34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158" name="Rectangle 8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Escolha da Análise Estatística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31B837-4871-4297-9099-96DCA5B1AC5D}" type="slidenum">
              <a:rPr lang="pt-BR"/>
              <a:pPr>
                <a:defRPr/>
              </a:pPr>
              <a:t>2</a:t>
            </a:fld>
            <a:endParaRPr lang="pt-BR"/>
          </a:p>
        </p:txBody>
      </p:sp>
      <p:sp>
        <p:nvSpPr>
          <p:cNvPr id="20" name="CaixaDeTexto 19" descr=" 16"/>
          <p:cNvSpPr txBox="1"/>
          <p:nvPr/>
        </p:nvSpPr>
        <p:spPr>
          <a:xfrm>
            <a:off x="530658" y="1666543"/>
            <a:ext cx="792977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5600" indent="-355600">
              <a:defRPr/>
            </a:pPr>
            <a:r>
              <a:rPr lang="pt-BR" dirty="0">
                <a:solidFill>
                  <a:schemeClr val="tx1">
                    <a:lumMod val="100000"/>
                  </a:schemeClr>
                </a:solidFill>
                <a:latin typeface="Tahoma" panose="020B0604030504040204" pitchFamily="34" charset="0"/>
              </a:rPr>
              <a:t>Muitas vezes, determinar qual análise estatística usar para responder alguma questão não é simples.</a:t>
            </a:r>
          </a:p>
          <a:p>
            <a:pPr marL="355600" indent="-355600">
              <a:defRPr/>
            </a:pPr>
            <a:endParaRPr lang="pt-BR" dirty="0">
              <a:solidFill>
                <a:schemeClr val="tx1">
                  <a:lumMod val="100000"/>
                </a:schemeClr>
              </a:solidFill>
              <a:latin typeface="Tahoma" panose="020B0604030504040204" pitchFamily="34" charset="0"/>
            </a:endParaRPr>
          </a:p>
          <a:p>
            <a:pPr marL="355600" indent="-355600">
              <a:defRPr/>
            </a:pPr>
            <a:r>
              <a:rPr lang="pt-BR" dirty="0">
                <a:solidFill>
                  <a:schemeClr val="tx1">
                    <a:lumMod val="100000"/>
                  </a:schemeClr>
                </a:solidFill>
                <a:latin typeface="Tahoma" panose="020B0604030504040204" pitchFamily="34" charset="0"/>
              </a:rPr>
              <a:t>O comportamento estatístico (distribuição) da variável estudada pode ser desconhecido e/ou seus parâmetros são de difícil estimação, ou então a variável não segue a distribuição exigida pela análise estatística selecionada.</a:t>
            </a:r>
          </a:p>
          <a:p>
            <a:pPr marL="355600" indent="-355600">
              <a:defRPr/>
            </a:pPr>
            <a:endParaRPr lang="pt-BR" dirty="0">
              <a:solidFill>
                <a:schemeClr val="tx1">
                  <a:lumMod val="100000"/>
                </a:schemeClr>
              </a:solidFill>
              <a:latin typeface="Tahoma" panose="020B0604030504040204" pitchFamily="34" charset="0"/>
            </a:endParaRPr>
          </a:p>
          <a:p>
            <a:pPr marL="355600" indent="-355600">
              <a:defRPr/>
            </a:pPr>
            <a:r>
              <a:rPr lang="pt-BR" dirty="0">
                <a:solidFill>
                  <a:schemeClr val="tx1">
                    <a:lumMod val="100000"/>
                  </a:schemeClr>
                </a:solidFill>
                <a:latin typeface="Tahoma" panose="020B0604030504040204" pitchFamily="34" charset="0"/>
              </a:rPr>
              <a:t>As vezes, determinar qual o parâmetro que representa bem o fenômeno estudado pode também não ser uma tarefa fácil. Por exemplo, em distribuições muito assimétricas, a média e a variância podem não representar bem o comportamento da variável estudada. Mediana e distância interquartil são alternativas nesses casos?</a:t>
            </a:r>
          </a:p>
          <a:p>
            <a:pPr marL="355600" indent="-355600">
              <a:defRPr/>
            </a:pPr>
            <a:endParaRPr lang="pt-BR" dirty="0">
              <a:solidFill>
                <a:schemeClr val="tx1">
                  <a:lumMod val="100000"/>
                </a:schemeClr>
              </a:solidFill>
              <a:latin typeface="Tahoma" panose="020B0604030504040204" pitchFamily="34" charset="0"/>
            </a:endParaRPr>
          </a:p>
          <a:p>
            <a:pPr marL="355600" indent="-355600">
              <a:defRPr/>
            </a:pPr>
            <a:r>
              <a:rPr lang="pt-BR" dirty="0">
                <a:solidFill>
                  <a:schemeClr val="tx1">
                    <a:lumMod val="100000"/>
                  </a:schemeClr>
                </a:solidFill>
                <a:latin typeface="Tahoma" panose="020B0604030504040204" pitchFamily="34" charset="0"/>
              </a:rPr>
              <a:t>Em algumas situações, o tamanho da amostra é muito reduzido de modo que as propriedades estatísticas do estimador do parâmetro de interesse não podem ser garantidas (p.ex. Teorema do Limite Central)</a:t>
            </a:r>
          </a:p>
          <a:p>
            <a:pPr marL="355600" indent="-355600">
              <a:defRPr/>
            </a:pPr>
            <a:endParaRPr lang="pt-BR" dirty="0">
              <a:solidFill>
                <a:schemeClr val="tx1">
                  <a:lumMod val="100000"/>
                </a:schemeClr>
              </a:solidFill>
              <a:latin typeface="Tahoma" panose="020B0604030504040204" pitchFamily="34" charset="0"/>
            </a:endParaRPr>
          </a:p>
          <a:p>
            <a:pPr marL="355600" indent="-355600">
              <a:defRPr/>
            </a:pPr>
            <a:r>
              <a:rPr lang="pt-BR" dirty="0">
                <a:solidFill>
                  <a:schemeClr val="tx1">
                    <a:lumMod val="100000"/>
                  </a:schemeClr>
                </a:solidFill>
                <a:latin typeface="Tahoma" panose="020B0604030504040204" pitchFamily="34" charset="0"/>
              </a:rPr>
              <a:t>Vamos então analisar alguns exemplos...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158" name="Rectangle 8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Escolha da Análise Estatística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grpSp>
        <p:nvGrpSpPr>
          <p:cNvPr id="4099" name="Grupo 4"/>
          <p:cNvGrpSpPr>
            <a:grpSpLocks/>
          </p:cNvGrpSpPr>
          <p:nvPr/>
        </p:nvGrpSpPr>
        <p:grpSpPr bwMode="auto">
          <a:xfrm>
            <a:off x="684212" y="1916831"/>
            <a:ext cx="1583829" cy="1935725"/>
            <a:chOff x="585788" y="1606550"/>
            <a:chExt cx="1825625" cy="2507863"/>
          </a:xfrm>
        </p:grpSpPr>
        <p:pic>
          <p:nvPicPr>
            <p:cNvPr id="4113" name="Imagem 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5788" y="1606550"/>
              <a:ext cx="1825625" cy="21314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14" name="CaixaDeTexto 5"/>
            <p:cNvSpPr txBox="1">
              <a:spLocks noChangeArrowheads="1"/>
            </p:cNvSpPr>
            <p:nvPr/>
          </p:nvSpPr>
          <p:spPr bwMode="auto">
            <a:xfrm>
              <a:off x="971854" y="3755542"/>
              <a:ext cx="1131179" cy="3588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200" dirty="0">
                  <a:latin typeface="Tahoma" panose="020B0604030504040204" pitchFamily="34" charset="0"/>
                </a:rPr>
                <a:t>TM R5G4B3</a:t>
              </a:r>
            </a:p>
          </p:txBody>
        </p:sp>
      </p:grpSp>
      <p:grpSp>
        <p:nvGrpSpPr>
          <p:cNvPr id="4100" name="Grupo 3"/>
          <p:cNvGrpSpPr>
            <a:grpSpLocks/>
          </p:cNvGrpSpPr>
          <p:nvPr/>
        </p:nvGrpSpPr>
        <p:grpSpPr bwMode="auto">
          <a:xfrm>
            <a:off x="2700337" y="1916831"/>
            <a:ext cx="1583829" cy="1935725"/>
            <a:chOff x="2601913" y="1606550"/>
            <a:chExt cx="1825625" cy="2507863"/>
          </a:xfrm>
        </p:grpSpPr>
        <p:pic>
          <p:nvPicPr>
            <p:cNvPr id="4111" name="Imagem 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01913" y="1606550"/>
              <a:ext cx="1825625" cy="21314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12" name="CaixaDeTexto 8"/>
            <p:cNvSpPr txBox="1">
              <a:spLocks noChangeArrowheads="1"/>
            </p:cNvSpPr>
            <p:nvPr/>
          </p:nvSpPr>
          <p:spPr bwMode="auto">
            <a:xfrm>
              <a:off x="2987979" y="3755542"/>
              <a:ext cx="1131179" cy="3588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200" dirty="0">
                  <a:latin typeface="Tahoma" panose="020B0604030504040204" pitchFamily="34" charset="0"/>
                </a:rPr>
                <a:t>TM R3G4B5</a:t>
              </a:r>
            </a:p>
          </p:txBody>
        </p:sp>
      </p:grpSp>
      <p:grpSp>
        <p:nvGrpSpPr>
          <p:cNvPr id="4101" name="Grupo 2"/>
          <p:cNvGrpSpPr>
            <a:grpSpLocks/>
          </p:cNvGrpSpPr>
          <p:nvPr/>
        </p:nvGrpSpPr>
        <p:grpSpPr bwMode="auto">
          <a:xfrm>
            <a:off x="4716462" y="1916831"/>
            <a:ext cx="1583829" cy="1935725"/>
            <a:chOff x="4618038" y="1606550"/>
            <a:chExt cx="1825625" cy="2507863"/>
          </a:xfrm>
        </p:grpSpPr>
        <p:pic>
          <p:nvPicPr>
            <p:cNvPr id="4109" name="Imagem 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18038" y="1606550"/>
              <a:ext cx="1825625" cy="21314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10" name="CaixaDeTexto 9"/>
            <p:cNvSpPr txBox="1">
              <a:spLocks noChangeArrowheads="1"/>
            </p:cNvSpPr>
            <p:nvPr/>
          </p:nvSpPr>
          <p:spPr bwMode="auto">
            <a:xfrm>
              <a:off x="5004104" y="3755542"/>
              <a:ext cx="1131179" cy="3588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200" dirty="0">
                  <a:latin typeface="Tahoma" panose="020B0604030504040204" pitchFamily="34" charset="0"/>
                </a:rPr>
                <a:t>TM R4G3B5</a:t>
              </a:r>
            </a:p>
          </p:txBody>
        </p:sp>
      </p:grpSp>
      <p:grpSp>
        <p:nvGrpSpPr>
          <p:cNvPr id="4102" name="Grupo 1"/>
          <p:cNvGrpSpPr>
            <a:grpSpLocks/>
          </p:cNvGrpSpPr>
          <p:nvPr/>
        </p:nvGrpSpPr>
        <p:grpSpPr bwMode="auto">
          <a:xfrm>
            <a:off x="6732587" y="1916831"/>
            <a:ext cx="1583829" cy="1935725"/>
            <a:chOff x="6634163" y="1606550"/>
            <a:chExt cx="1825625" cy="2507863"/>
          </a:xfrm>
        </p:grpSpPr>
        <p:pic>
          <p:nvPicPr>
            <p:cNvPr id="4107" name="Imagem 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34163" y="1606550"/>
              <a:ext cx="1825625" cy="21314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08" name="CaixaDeTexto 10"/>
            <p:cNvSpPr txBox="1">
              <a:spLocks noChangeArrowheads="1"/>
            </p:cNvSpPr>
            <p:nvPr/>
          </p:nvSpPr>
          <p:spPr bwMode="auto">
            <a:xfrm>
              <a:off x="7020228" y="3755542"/>
              <a:ext cx="1131179" cy="3588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200" dirty="0">
                  <a:latin typeface="Tahoma" panose="020B0604030504040204" pitchFamily="34" charset="0"/>
                </a:rPr>
                <a:t>TM R5G3B4</a:t>
              </a:r>
            </a:p>
          </p:txBody>
        </p:sp>
      </p:grpSp>
      <p:sp>
        <p:nvSpPr>
          <p:cNvPr id="16" name="CaixaDeTexto 15"/>
          <p:cNvSpPr txBox="1"/>
          <p:nvPr/>
        </p:nvSpPr>
        <p:spPr>
          <a:xfrm>
            <a:off x="539750" y="3867150"/>
            <a:ext cx="593477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1400" dirty="0">
                <a:latin typeface="Tahoma" panose="020B0604030504040204" pitchFamily="34" charset="0"/>
              </a:rPr>
              <a:t>Qual destas composições coloridas tem a melhor </a:t>
            </a:r>
            <a:r>
              <a:rPr lang="pt-BR" sz="1400" dirty="0" err="1">
                <a:latin typeface="Tahoma" panose="020B0604030504040204" pitchFamily="34" charset="0"/>
              </a:rPr>
              <a:t>interpretabilidade</a:t>
            </a:r>
            <a:r>
              <a:rPr lang="pt-BR" sz="1400" dirty="0">
                <a:latin typeface="Tahoma" panose="020B0604030504040204" pitchFamily="34" charset="0"/>
              </a:rPr>
              <a:t>?</a:t>
            </a:r>
          </a:p>
          <a:p>
            <a:pPr marL="355600">
              <a:defRPr/>
            </a:pPr>
            <a:r>
              <a:rPr lang="pt-BR" sz="1400" dirty="0">
                <a:latin typeface="Tahoma" panose="020B0604030504040204" pitchFamily="34" charset="0"/>
              </a:rPr>
              <a:t>Depende de qual a aplicação...</a:t>
            </a:r>
          </a:p>
          <a:p>
            <a:pPr marL="712788" indent="-342900">
              <a:buFontTx/>
              <a:buAutoNum type="alphaLcParenR"/>
              <a:defRPr/>
            </a:pPr>
            <a:r>
              <a:rPr lang="pt-BR" sz="1400" dirty="0">
                <a:latin typeface="Tahoma" panose="020B0604030504040204" pitchFamily="34" charset="0"/>
              </a:rPr>
              <a:t>Detecção de desmatamentos?</a:t>
            </a:r>
          </a:p>
          <a:p>
            <a:pPr marL="712788" indent="-342900">
              <a:buFontTx/>
              <a:buAutoNum type="alphaLcParenR"/>
              <a:defRPr/>
            </a:pPr>
            <a:r>
              <a:rPr lang="pt-BR" sz="1400" dirty="0">
                <a:latin typeface="Tahoma" panose="020B0604030504040204" pitchFamily="34" charset="0"/>
              </a:rPr>
              <a:t>Avaliação de áreas degradadas?</a:t>
            </a:r>
          </a:p>
          <a:p>
            <a:pPr marL="712788" indent="-342900">
              <a:buFontTx/>
              <a:buAutoNum type="alphaLcParenR"/>
              <a:defRPr/>
            </a:pPr>
            <a:r>
              <a:rPr lang="pt-BR" sz="1400" dirty="0">
                <a:latin typeface="Tahoma" panose="020B0604030504040204" pitchFamily="34" charset="0"/>
              </a:rPr>
              <a:t>Definição de níveis de regeneração?</a:t>
            </a:r>
          </a:p>
          <a:p>
            <a:pPr marL="712788" indent="-342900">
              <a:buFontTx/>
              <a:buAutoNum type="alphaLcParenR"/>
              <a:defRPr/>
            </a:pPr>
            <a:r>
              <a:rPr lang="pt-BR" sz="1400" dirty="0">
                <a:latin typeface="Tahoma" panose="020B0604030504040204" pitchFamily="34" charset="0"/>
              </a:rPr>
              <a:t>Delimitação de corpos d’água?</a:t>
            </a:r>
          </a:p>
          <a:p>
            <a:pPr marL="355600" indent="-355600">
              <a:defRPr/>
            </a:pPr>
            <a:endParaRPr lang="pt-BR" sz="1400" dirty="0">
              <a:latin typeface="Tahoma" panose="020B0604030504040204" pitchFamily="34" charset="0"/>
            </a:endParaRPr>
          </a:p>
          <a:p>
            <a:pPr marL="355600" indent="-355600">
              <a:defRPr/>
            </a:pPr>
            <a:r>
              <a:rPr lang="pt-BR" sz="1400" dirty="0">
                <a:latin typeface="Tahoma" panose="020B0604030504040204" pitchFamily="34" charset="0"/>
              </a:rPr>
              <a:t>Podemos dizer que há uma composição preferencial para uma dada aplicação?</a:t>
            </a:r>
          </a:p>
          <a:p>
            <a:pPr marL="355600" indent="-355600">
              <a:defRPr/>
            </a:pPr>
            <a:endParaRPr lang="pt-BR" sz="1400" dirty="0">
              <a:latin typeface="Tahoma" panose="020B0604030504040204" pitchFamily="34" charset="0"/>
            </a:endParaRPr>
          </a:p>
          <a:p>
            <a:pPr marL="355600" indent="-355600">
              <a:defRPr/>
            </a:pPr>
            <a:r>
              <a:rPr lang="pt-BR" sz="1400" dirty="0">
                <a:latin typeface="Tahoma" panose="020B0604030504040204" pitchFamily="34" charset="0"/>
              </a:rPr>
              <a:t>Que tal se várias pessoas dessem uma nota a cada uma indicando quais elas mais preferem? Sendo 1 a melhor até 4 a pior</a:t>
            </a:r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9294638"/>
              </p:ext>
            </p:extLst>
          </p:nvPr>
        </p:nvGraphicFramePr>
        <p:xfrm>
          <a:off x="6489644" y="4365104"/>
          <a:ext cx="2474844" cy="174839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187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87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871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187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6856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u="none" strike="noStrike" dirty="0">
                          <a:effectLst/>
                          <a:latin typeface="Tahoma" panose="020B0604030504040204" pitchFamily="34" charset="0"/>
                        </a:rPr>
                        <a:t>R5G4B3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u="none" strike="noStrike" dirty="0">
                          <a:effectLst/>
                          <a:latin typeface="Tahoma" panose="020B0604030504040204" pitchFamily="34" charset="0"/>
                        </a:rPr>
                        <a:t>R3G4B5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u="none" strike="noStrike" dirty="0">
                          <a:effectLst/>
                          <a:latin typeface="Tahoma" panose="020B0604030504040204" pitchFamily="34" charset="0"/>
                        </a:rPr>
                        <a:t>R4G3B5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u="none" strike="noStrike" dirty="0">
                          <a:effectLst/>
                          <a:latin typeface="Tahoma" panose="020B0604030504040204" pitchFamily="34" charset="0"/>
                        </a:rPr>
                        <a:t>R5G3B4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130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u="none" strike="noStrike" dirty="0">
                          <a:effectLst/>
                          <a:latin typeface="Tahoma" panose="020B0604030504040204" pitchFamily="34" charset="0"/>
                        </a:rPr>
                        <a:t>4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u="none" strike="noStrike" dirty="0">
                          <a:effectLst/>
                          <a:latin typeface="Tahoma" panose="020B0604030504040204" pitchFamily="34" charset="0"/>
                        </a:rPr>
                        <a:t>3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u="none" strike="noStrike" dirty="0">
                          <a:effectLst/>
                          <a:latin typeface="Tahoma" panose="020B0604030504040204" pitchFamily="34" charset="0"/>
                        </a:rPr>
                        <a:t>2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30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u="none" strike="noStrike" dirty="0">
                          <a:effectLst/>
                          <a:latin typeface="Tahoma" panose="020B0604030504040204" pitchFamily="34" charset="0"/>
                        </a:rPr>
                        <a:t>3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u="none" strike="noStrike" dirty="0">
                          <a:effectLst/>
                          <a:latin typeface="Tahoma" panose="020B0604030504040204" pitchFamily="34" charset="0"/>
                        </a:rPr>
                        <a:t>4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u="none" strike="noStrike" dirty="0">
                          <a:effectLst/>
                          <a:latin typeface="Tahoma" panose="020B0604030504040204" pitchFamily="34" charset="0"/>
                        </a:rPr>
                        <a:t>2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130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u="none" strike="noStrike" dirty="0">
                          <a:effectLst/>
                          <a:latin typeface="Tahoma" panose="020B0604030504040204" pitchFamily="34" charset="0"/>
                        </a:rPr>
                        <a:t>3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u="none" strike="noStrike" dirty="0">
                          <a:effectLst/>
                          <a:latin typeface="Tahoma" panose="020B0604030504040204" pitchFamily="34" charset="0"/>
                        </a:rPr>
                        <a:t>4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u="none" strike="noStrike" dirty="0">
                          <a:effectLst/>
                          <a:latin typeface="Tahoma" panose="020B0604030504040204" pitchFamily="34" charset="0"/>
                        </a:rPr>
                        <a:t>2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130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u="none" strike="noStrike" dirty="0">
                          <a:effectLst/>
                          <a:latin typeface="Tahoma" panose="020B0604030504040204" pitchFamily="34" charset="0"/>
                        </a:rPr>
                        <a:t>4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u="none" strike="noStrike" dirty="0">
                          <a:effectLst/>
                          <a:latin typeface="Tahoma" panose="020B0604030504040204" pitchFamily="34" charset="0"/>
                        </a:rPr>
                        <a:t>3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u="none" strike="noStrike" dirty="0">
                          <a:effectLst/>
                          <a:latin typeface="Tahoma" panose="020B0604030504040204" pitchFamily="34" charset="0"/>
                        </a:rPr>
                        <a:t>2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6130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u="none" strike="noStrike" dirty="0">
                          <a:effectLst/>
                          <a:latin typeface="Tahoma" panose="020B0604030504040204" pitchFamily="34" charset="0"/>
                        </a:rPr>
                        <a:t>2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u="none" strike="noStrike" dirty="0">
                          <a:effectLst/>
                          <a:latin typeface="Tahoma" panose="020B0604030504040204" pitchFamily="34" charset="0"/>
                        </a:rPr>
                        <a:t>4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u="none" strike="noStrike" dirty="0">
                          <a:effectLst/>
                          <a:latin typeface="Tahoma" panose="020B0604030504040204" pitchFamily="34" charset="0"/>
                        </a:rPr>
                        <a:t>3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130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u="none" strike="noStrike" dirty="0">
                          <a:effectLst/>
                          <a:latin typeface="Tahoma" panose="020B0604030504040204" pitchFamily="34" charset="0"/>
                        </a:rPr>
                        <a:t>4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u="none" strike="noStrike" dirty="0">
                          <a:effectLst/>
                          <a:latin typeface="Tahoma" panose="020B0604030504040204" pitchFamily="34" charset="0"/>
                        </a:rPr>
                        <a:t>3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u="none" strike="noStrike" dirty="0">
                          <a:effectLst/>
                          <a:latin typeface="Tahoma" panose="020B0604030504040204" pitchFamily="34" charset="0"/>
                        </a:rPr>
                        <a:t>2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6130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u="none" strike="noStrike" dirty="0">
                          <a:effectLst/>
                          <a:latin typeface="Tahoma" panose="020B0604030504040204" pitchFamily="34" charset="0"/>
                        </a:rPr>
                        <a:t>4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u="none" strike="noStrike" dirty="0">
                          <a:effectLst/>
                          <a:latin typeface="Tahoma" panose="020B0604030504040204" pitchFamily="34" charset="0"/>
                        </a:rPr>
                        <a:t>3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u="none" strike="noStrike" dirty="0">
                          <a:effectLst/>
                          <a:latin typeface="Tahoma" panose="020B0604030504040204" pitchFamily="34" charset="0"/>
                        </a:rPr>
                        <a:t>2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5390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u="none" strike="noStrike" dirty="0">
                          <a:effectLst/>
                          <a:latin typeface="Tahoma" panose="020B0604030504040204" pitchFamily="34" charset="0"/>
                        </a:rPr>
                        <a:t>...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Symbol"/>
                      </a:endParaRPr>
                    </a:p>
                  </a:txBody>
                  <a:tcPr marL="9525" marR="9525" marT="9525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u="none" strike="noStrike" dirty="0">
                          <a:effectLst/>
                          <a:latin typeface="Tahoma" panose="020B0604030504040204" pitchFamily="34" charset="0"/>
                        </a:rPr>
                        <a:t>...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Symbol"/>
                      </a:endParaRPr>
                    </a:p>
                  </a:txBody>
                  <a:tcPr marL="9525" marR="9525" marT="9525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u="none" strike="noStrike" dirty="0">
                          <a:effectLst/>
                          <a:latin typeface="Tahoma" panose="020B0604030504040204" pitchFamily="34" charset="0"/>
                        </a:rPr>
                        <a:t>...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Symbol"/>
                      </a:endParaRPr>
                    </a:p>
                  </a:txBody>
                  <a:tcPr marL="9525" marR="9525" marT="9525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u="none" strike="noStrike" dirty="0">
                          <a:effectLst/>
                          <a:latin typeface="Tahoma" panose="020B0604030504040204" pitchFamily="34" charset="0"/>
                        </a:rPr>
                        <a:t>...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Symbol"/>
                      </a:endParaRPr>
                    </a:p>
                  </a:txBody>
                  <a:tcPr marL="9525" marR="9525" marT="9525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6856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u="none" strike="noStrike" dirty="0">
                          <a:effectLst/>
                          <a:latin typeface="Tahoma" panose="020B0604030504040204" pitchFamily="34" charset="0"/>
                        </a:rPr>
                        <a:t>3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u="none" strike="noStrike" dirty="0">
                          <a:effectLst/>
                          <a:latin typeface="Tahoma" panose="020B0604030504040204" pitchFamily="34" charset="0"/>
                        </a:rPr>
                        <a:t>4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u="none" strike="noStrike" dirty="0">
                          <a:effectLst/>
                          <a:latin typeface="Tahoma" panose="020B0604030504040204" pitchFamily="34" charset="0"/>
                        </a:rPr>
                        <a:t>2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u="none" strike="noStrike" dirty="0">
                          <a:effectLst/>
                          <a:latin typeface="Tahoma" panose="020B0604030504040204" pitchFamily="34" charset="0"/>
                        </a:rPr>
                        <a:t>1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7" name="CaixaDeTexto 6"/>
          <p:cNvSpPr txBox="1">
            <a:spLocks noChangeArrowheads="1"/>
          </p:cNvSpPr>
          <p:nvPr/>
        </p:nvSpPr>
        <p:spPr bwMode="auto">
          <a:xfrm rot="-5400000">
            <a:off x="5642801" y="5228352"/>
            <a:ext cx="1417376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000" dirty="0">
                <a:latin typeface="Tahoma" panose="020B0604030504040204" pitchFamily="34" charset="0"/>
              </a:rPr>
              <a:t>(1 – melhor; 4 – pior)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31B837-4871-4297-9099-96DCA5B1AC5D}" type="slidenum">
              <a:rPr lang="pt-BR"/>
              <a:pPr>
                <a:defRPr/>
              </a:pPr>
              <a:t>3</a:t>
            </a:fld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6474522" y="6146140"/>
            <a:ext cx="256495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5600" lvl="0" indent="-355600">
              <a:defRPr/>
            </a:pPr>
            <a:r>
              <a:rPr lang="pt-BR" sz="1400" dirty="0">
                <a:solidFill>
                  <a:srgbClr val="000000"/>
                </a:solidFill>
                <a:latin typeface="Tahoma" panose="020B0604030504040204" pitchFamily="34" charset="0"/>
              </a:rPr>
              <a:t>Será que há evidências para escolher a melhor?</a:t>
            </a:r>
          </a:p>
        </p:txBody>
      </p:sp>
      <p:sp>
        <p:nvSpPr>
          <p:cNvPr id="3" name="Retângulo 2"/>
          <p:cNvSpPr/>
          <p:nvPr/>
        </p:nvSpPr>
        <p:spPr>
          <a:xfrm>
            <a:off x="539750" y="1412776"/>
            <a:ext cx="113204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latin typeface="Tahoma" panose="020B0604030504040204" pitchFamily="34" charset="0"/>
              </a:rPr>
              <a:t>Exemplo 1</a:t>
            </a:r>
          </a:p>
        </p:txBody>
      </p:sp>
    </p:spTree>
    <p:extLst>
      <p:ext uri="{BB962C8B-B14F-4D97-AF65-F5344CB8AC3E}">
        <p14:creationId xmlns:p14="http://schemas.microsoft.com/office/powerpoint/2010/main" val="1416796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 autoUpdateAnimBg="0"/>
      <p:bldP spid="7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158" name="Rectangle 8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Escolha da Análise Estatística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16" name="CaixaDeTexto 15"/>
          <p:cNvSpPr txBox="1"/>
          <p:nvPr/>
        </p:nvSpPr>
        <p:spPr>
          <a:xfrm>
            <a:off x="900113" y="1966188"/>
            <a:ext cx="7775575" cy="30469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pt-BR" dirty="0">
                <a:latin typeface="Tahoma" panose="020B0604030504040204" pitchFamily="34" charset="0"/>
              </a:rPr>
              <a:t>Duas amostras foram obtidas a partir de duas populações distintas:</a:t>
            </a:r>
          </a:p>
          <a:p>
            <a:pPr marL="361950">
              <a:lnSpc>
                <a:spcPct val="150000"/>
              </a:lnSpc>
              <a:defRPr/>
            </a:pPr>
            <a:r>
              <a:rPr lang="pt-BR" dirty="0">
                <a:latin typeface="Tahoma" panose="020B0604030504040204" pitchFamily="34" charset="0"/>
              </a:rPr>
              <a:t>Amostra 1: 1003, 545, 875, 442, 13, 1209, 996, 57, 2356, 397	(n</a:t>
            </a:r>
            <a:r>
              <a:rPr lang="pt-BR" baseline="-25000" dirty="0">
                <a:latin typeface="Tahoma" panose="020B0604030504040204" pitchFamily="34" charset="0"/>
              </a:rPr>
              <a:t>1</a:t>
            </a:r>
            <a:r>
              <a:rPr lang="pt-BR" dirty="0">
                <a:latin typeface="Tahoma" panose="020B0604030504040204" pitchFamily="34" charset="0"/>
              </a:rPr>
              <a:t> = 10)</a:t>
            </a:r>
          </a:p>
          <a:p>
            <a:pPr marL="361950">
              <a:lnSpc>
                <a:spcPct val="150000"/>
              </a:lnSpc>
              <a:defRPr/>
            </a:pPr>
            <a:r>
              <a:rPr lang="pt-BR" dirty="0">
                <a:latin typeface="Tahoma" panose="020B0604030504040204" pitchFamily="34" charset="0"/>
              </a:rPr>
              <a:t>Amostra 2: 233, 43, 157, 338, 113, 5, 99, 302, 475		(n</a:t>
            </a:r>
            <a:r>
              <a:rPr lang="pt-BR" baseline="-25000" dirty="0">
                <a:latin typeface="Tahoma" panose="020B0604030504040204" pitchFamily="34" charset="0"/>
              </a:rPr>
              <a:t>2</a:t>
            </a:r>
            <a:r>
              <a:rPr lang="pt-BR" dirty="0">
                <a:latin typeface="Tahoma" panose="020B0604030504040204" pitchFamily="34" charset="0"/>
              </a:rPr>
              <a:t> = 9)</a:t>
            </a:r>
          </a:p>
          <a:p>
            <a:pPr>
              <a:lnSpc>
                <a:spcPct val="150000"/>
              </a:lnSpc>
              <a:defRPr/>
            </a:pPr>
            <a:endParaRPr lang="pt-BR" dirty="0">
              <a:latin typeface="Tahoma" panose="020B0604030504040204" pitchFamily="34" charset="0"/>
            </a:endParaRPr>
          </a:p>
          <a:p>
            <a:pPr marL="361950" indent="-361950">
              <a:lnSpc>
                <a:spcPct val="150000"/>
              </a:lnSpc>
              <a:defRPr/>
            </a:pPr>
            <a:r>
              <a:rPr lang="pt-BR" dirty="0">
                <a:latin typeface="Tahoma" panose="020B0604030504040204" pitchFamily="34" charset="0"/>
              </a:rPr>
              <a:t>Podemos afirmar que a população 1 apresenta, em geral, uma tendência de ter valores maiores que a população 2?</a:t>
            </a:r>
          </a:p>
          <a:p>
            <a:pPr marL="361950" indent="-361950">
              <a:lnSpc>
                <a:spcPct val="150000"/>
              </a:lnSpc>
              <a:defRPr/>
            </a:pPr>
            <a:endParaRPr lang="pt-BR" dirty="0">
              <a:latin typeface="Tahoma" panose="020B0604030504040204" pitchFamily="34" charset="0"/>
            </a:endParaRPr>
          </a:p>
          <a:p>
            <a:pPr marL="361950" indent="-361950">
              <a:lnSpc>
                <a:spcPct val="150000"/>
              </a:lnSpc>
              <a:defRPr/>
            </a:pPr>
            <a:r>
              <a:rPr lang="pt-BR" dirty="0">
                <a:latin typeface="Tahoma" panose="020B0604030504040204" pitchFamily="34" charset="0"/>
              </a:rPr>
              <a:t>Neste caso, não há nenhum conhecimento prévio sobre a natureza dos dados!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AA3A44-8D27-46A1-AD47-D2BB6B998327}" type="slidenum">
              <a:rPr lang="pt-BR"/>
              <a:pPr>
                <a:defRPr/>
              </a:pPr>
              <a:t>4</a:t>
            </a:fld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539750" y="1412776"/>
            <a:ext cx="116410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latin typeface="Tahoma" panose="020B0604030504040204" pitchFamily="34" charset="0"/>
              </a:rPr>
              <a:t>Exemplo 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158" name="Rectangle 8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Escolha da Análise Estatística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6147" name="CaixaDeTexto 15"/>
          <p:cNvSpPr txBox="1">
            <a:spLocks noChangeArrowheads="1"/>
          </p:cNvSpPr>
          <p:nvPr/>
        </p:nvSpPr>
        <p:spPr bwMode="auto">
          <a:xfrm>
            <a:off x="755650" y="1887215"/>
            <a:ext cx="7775575" cy="411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 partir de uma amostra de 200 valores, obteve-se o seguinte histograma:</a:t>
            </a:r>
          </a:p>
        </p:txBody>
      </p:sp>
      <p:sp>
        <p:nvSpPr>
          <p:cNvPr id="6" name="CaixaDeTexto 5"/>
          <p:cNvSpPr txBox="1">
            <a:spLocks noChangeArrowheads="1"/>
          </p:cNvSpPr>
          <p:nvPr/>
        </p:nvSpPr>
        <p:spPr bwMode="auto">
          <a:xfrm>
            <a:off x="755650" y="5440363"/>
            <a:ext cx="7775575" cy="7901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355600" indent="-355600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Podemos afirmar que esta amostra foi retirada de uma população com distribuição uniforme?</a:t>
            </a:r>
          </a:p>
        </p:txBody>
      </p:sp>
      <p:grpSp>
        <p:nvGrpSpPr>
          <p:cNvPr id="6149" name="Grupo 2"/>
          <p:cNvGrpSpPr>
            <a:grpSpLocks/>
          </p:cNvGrpSpPr>
          <p:nvPr/>
        </p:nvGrpSpPr>
        <p:grpSpPr bwMode="auto">
          <a:xfrm>
            <a:off x="2156661" y="2370138"/>
            <a:ext cx="4823576" cy="2844800"/>
            <a:chOff x="2157412" y="2370138"/>
            <a:chExt cx="4822826" cy="2844800"/>
          </a:xfrm>
        </p:grpSpPr>
        <p:graphicFrame>
          <p:nvGraphicFramePr>
            <p:cNvPr id="6151" name="Gráfico 4"/>
            <p:cNvGraphicFramePr>
              <a:graphicFrameLocks/>
            </p:cNvGraphicFramePr>
            <p:nvPr/>
          </p:nvGraphicFramePr>
          <p:xfrm>
            <a:off x="2306638" y="2370138"/>
            <a:ext cx="4673600" cy="2844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3" imgW="4676037" imgH="2840982" progId="Excel.Chart.8">
                    <p:embed/>
                  </p:oleObj>
                </mc:Choice>
                <mc:Fallback>
                  <p:oleObj r:id="rId3" imgW="4676037" imgH="2840982" progId="Excel.Chart.8">
                    <p:embed/>
                    <p:pic>
                      <p:nvPicPr>
                        <p:cNvPr id="6151" name="Gráfico 4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06638" y="2370138"/>
                          <a:ext cx="4673600" cy="28448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" name="CaixaDeTexto 1"/>
            <p:cNvSpPr txBox="1"/>
            <p:nvPr/>
          </p:nvSpPr>
          <p:spPr>
            <a:xfrm rot="16200000">
              <a:off x="1598104" y="3587812"/>
              <a:ext cx="1372491" cy="25387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pt-BR" sz="1050" dirty="0">
                  <a:latin typeface="Tahoma" panose="020B0604030504040204" pitchFamily="34" charset="0"/>
                </a:rPr>
                <a:t>Frequência absoluta</a:t>
              </a:r>
            </a:p>
          </p:txBody>
        </p:sp>
      </p:grp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29B11B-1FBA-487B-81B8-DFC7282898D4}" type="slidenum">
              <a:rPr lang="pt-BR"/>
              <a:pPr>
                <a:defRPr/>
              </a:pPr>
              <a:t>5</a:t>
            </a:fld>
            <a:endParaRPr lang="pt-BR"/>
          </a:p>
        </p:txBody>
      </p:sp>
      <p:sp>
        <p:nvSpPr>
          <p:cNvPr id="9" name="Retângulo 8"/>
          <p:cNvSpPr/>
          <p:nvPr/>
        </p:nvSpPr>
        <p:spPr>
          <a:xfrm>
            <a:off x="539750" y="1412776"/>
            <a:ext cx="116410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dirty="0">
                <a:latin typeface="Tahoma" panose="020B0604030504040204" pitchFamily="34" charset="0"/>
              </a:rPr>
              <a:t>Exemplo 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158" name="Rectangle 8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Estatística Paramétrica X Não Paramétrica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38" name="Text Box 87"/>
          <p:cNvSpPr txBox="1">
            <a:spLocks noChangeArrowheads="1"/>
          </p:cNvSpPr>
          <p:nvPr/>
        </p:nvSpPr>
        <p:spPr bwMode="auto">
          <a:xfrm>
            <a:off x="395536" y="1406381"/>
            <a:ext cx="8496944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Estatísticas Paramétricas </a:t>
            </a:r>
            <a:r>
              <a:rPr lang="pt-BR" altLang="pt-BR" sz="1600" dirty="0">
                <a:latin typeface="Tahoma" panose="020B0604030504040204" pitchFamily="34" charset="0"/>
              </a:rPr>
              <a:t>exigem grande número de condições para que sejam válidas e tenham alto poder (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1 – </a:t>
            </a:r>
            <a:r>
              <a:rPr lang="pt-BR" altLang="pt-BR" sz="1600" i="1" dirty="0">
                <a:latin typeface="Times New Roman" charset="0"/>
                <a:cs typeface="Times New Roman" charset="0"/>
                <a:sym typeface="Symbol" pitchFamily="18" charset="2"/>
              </a:rPr>
              <a:t></a:t>
            </a:r>
            <a:r>
              <a:rPr lang="pt-BR" altLang="pt-BR" sz="1600" dirty="0">
                <a:latin typeface="Tahoma" panose="020B0604030504040204" pitchFamily="34" charset="0"/>
              </a:rPr>
              <a:t>, probabilidade de rejeitar 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  <a:cs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quando 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  <a:cs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for falso). Estas condições, em geral, são supostas válidas (ou previamente testadas)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Por exemplo, a Análise de Variância (ANOVA) pressupõe: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	independência das amostras;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	tratamentos normalmente distribuídos; e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	tratamentos </a:t>
            </a:r>
            <a:r>
              <a:rPr lang="pt-BR" altLang="pt-BR" sz="1600" dirty="0" err="1">
                <a:latin typeface="Tahoma" panose="020B0604030504040204" pitchFamily="34" charset="0"/>
              </a:rPr>
              <a:t>homocedásticos</a:t>
            </a:r>
            <a:r>
              <a:rPr lang="pt-BR" altLang="pt-BR" sz="1600" dirty="0">
                <a:latin typeface="Tahoma" panose="020B0604030504040204" pitchFamily="34" charset="0"/>
              </a:rPr>
              <a:t> (mesmas variâncias)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Estatísticas Não Paramétricas </a:t>
            </a:r>
            <a:r>
              <a:rPr lang="pt-BR" altLang="pt-BR" sz="1600" dirty="0">
                <a:latin typeface="Tahoma" panose="020B0604030504040204" pitchFamily="34" charset="0"/>
              </a:rPr>
              <a:t>baseiam-se em suposições mais brandas e, quase sempre, consideram a ordem (posto ou </a:t>
            </a:r>
            <a:r>
              <a:rPr lang="pt-BR" altLang="pt-BR" sz="1600" i="1" dirty="0" err="1">
                <a:latin typeface="Tahoma" panose="020B0604030504040204" pitchFamily="34" charset="0"/>
              </a:rPr>
              <a:t>rank</a:t>
            </a:r>
            <a:r>
              <a:rPr lang="pt-BR" altLang="pt-BR" sz="1600" dirty="0">
                <a:latin typeface="Tahoma" panose="020B0604030504040204" pitchFamily="34" charset="0"/>
              </a:rPr>
              <a:t>) dos dados e não seus valores numéricos originais. Além disso, podem trabalhar diretamente com dados categóricos (classes)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OBS:</a:t>
            </a:r>
            <a:r>
              <a:rPr lang="pt-BR" altLang="pt-BR" sz="1600" dirty="0">
                <a:latin typeface="Tahoma" panose="020B0604030504040204" pitchFamily="34" charset="0"/>
              </a:rPr>
              <a:t> quando as pressuposições são consideradas válidas, os testes paramétricos são sempre mais poderosos que seus correspondentes não paramétricos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6F9ADAF-B122-4BDC-AD7D-4C3C95526C05}" type="slidenum">
              <a:rPr lang="pt-BR"/>
              <a:pPr>
                <a:defRPr/>
              </a:pPr>
              <a:t>6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158" name="Rectangle 8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Tipo de Mensuração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38" name="Text Box 87"/>
          <p:cNvSpPr txBox="1">
            <a:spLocks noChangeArrowheads="1"/>
          </p:cNvSpPr>
          <p:nvPr/>
        </p:nvSpPr>
        <p:spPr bwMode="auto">
          <a:xfrm>
            <a:off x="685800" y="1590675"/>
            <a:ext cx="7696200" cy="4894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Nominal (Classes):</a:t>
            </a: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o atributo (numérico ou não) é usado apenas para identificar a que grupo ou classe cada elemento da população pertence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exemplo:	classe de uso e ocupação (floresta, pastagem, água, cidade, </a:t>
            </a:r>
            <a:r>
              <a:rPr lang="pt-BR" altLang="pt-BR" sz="1600" dirty="0" err="1">
                <a:latin typeface="Tahoma" panose="020B0604030504040204" pitchFamily="34" charset="0"/>
              </a:rPr>
              <a:t>etc</a:t>
            </a:r>
            <a:r>
              <a:rPr lang="pt-BR" altLang="pt-BR" sz="1600" dirty="0">
                <a:latin typeface="Tahoma" panose="020B0604030504040204" pitchFamily="34" charset="0"/>
              </a:rPr>
              <a:t>)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	tipo de água (branca, preta e clara)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	código DDD 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Ordinal (Postos ou </a:t>
            </a:r>
            <a:r>
              <a:rPr lang="pt-BR" altLang="pt-BR" sz="1600" i="1" dirty="0" err="1">
                <a:solidFill>
                  <a:srgbClr val="FF0000"/>
                </a:solidFill>
                <a:latin typeface="Tahoma" panose="020B0604030504040204" pitchFamily="34" charset="0"/>
              </a:rPr>
              <a:t>Rank</a:t>
            </a:r>
            <a:r>
              <a:rPr lang="pt-BR" altLang="pt-BR" sz="1600" dirty="0">
                <a:solidFill>
                  <a:srgbClr val="FF0000"/>
                </a:solidFill>
                <a:latin typeface="Tahoma" panose="020B0604030504040204" pitchFamily="34" charset="0"/>
              </a:rPr>
              <a:t>):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o atributo (numérico ou não) tem significado de posicionamento numa lista (crescente ou decrescente)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exemplo:	nível de cinza de uma imagem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	proximidade (junto, perto, longe)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		ordem da bacia hidrográfica (método de </a:t>
            </a:r>
            <a:r>
              <a:rPr lang="pt-BR" altLang="pt-BR" sz="1600" dirty="0" err="1">
                <a:latin typeface="Tahoma" panose="020B0604030504040204" pitchFamily="34" charset="0"/>
              </a:rPr>
              <a:t>Strahler</a:t>
            </a:r>
            <a:r>
              <a:rPr lang="pt-BR" altLang="pt-BR" sz="1600" dirty="0">
                <a:latin typeface="Tahoma" panose="020B0604030504040204" pitchFamily="34" charset="0"/>
              </a:rPr>
              <a:t>) 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D34D1D0-32C0-48BE-B0D1-8938A8A46766}" type="slidenum">
              <a:rPr lang="pt-BR"/>
              <a:pPr>
                <a:defRPr/>
              </a:pPr>
              <a:t>7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158" name="Rectangle 8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Alguns Testes Não Paramétricos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38" name="Text Box 87"/>
          <p:cNvSpPr txBox="1">
            <a:spLocks noChangeArrowheads="1"/>
          </p:cNvSpPr>
          <p:nvPr/>
        </p:nvSpPr>
        <p:spPr bwMode="auto">
          <a:xfrm>
            <a:off x="685800" y="1835150"/>
            <a:ext cx="7696200" cy="375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solidFill>
                  <a:srgbClr val="FF0000"/>
                </a:solidFill>
                <a:latin typeface="Tahoma" panose="020B0604030504040204" pitchFamily="34" charset="0"/>
              </a:rPr>
              <a:t>Uma amostra</a:t>
            </a:r>
            <a:endParaRPr lang="pt-BR" altLang="pt-BR" sz="14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Teste de Aderência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Teste de </a:t>
            </a:r>
            <a:r>
              <a:rPr lang="pt-BR" altLang="pt-BR" sz="1400" dirty="0" err="1">
                <a:latin typeface="Tahoma" panose="020B0604030504040204" pitchFamily="34" charset="0"/>
              </a:rPr>
              <a:t>Kolmogorov-Smirnov</a:t>
            </a:r>
            <a:endParaRPr lang="pt-BR" altLang="pt-BR" sz="14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4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solidFill>
                  <a:srgbClr val="FF0000"/>
                </a:solidFill>
                <a:latin typeface="Tahoma" panose="020B0604030504040204" pitchFamily="34" charset="0"/>
              </a:rPr>
              <a:t>Duas amostras relacionadas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Teste dos Sinais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Teste de </a:t>
            </a:r>
            <a:r>
              <a:rPr lang="pt-BR" altLang="pt-BR" sz="1400" dirty="0" err="1">
                <a:latin typeface="Tahoma" panose="020B0604030504040204" pitchFamily="34" charset="0"/>
              </a:rPr>
              <a:t>Wilcoxon</a:t>
            </a:r>
            <a:endParaRPr lang="pt-BR" altLang="pt-BR" sz="14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4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solidFill>
                  <a:srgbClr val="FF0000"/>
                </a:solidFill>
                <a:latin typeface="Tahoma" panose="020B0604030504040204" pitchFamily="34" charset="0"/>
              </a:rPr>
              <a:t>Duas amostras independentes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Teste de Independência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Teste de Mann-Whitney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Teste de </a:t>
            </a:r>
            <a:r>
              <a:rPr lang="pt-BR" altLang="pt-BR" sz="1400" dirty="0" err="1">
                <a:latin typeface="Tahoma" panose="020B0604030504040204" pitchFamily="34" charset="0"/>
              </a:rPr>
              <a:t>Kolmogorov-Smirnov</a:t>
            </a:r>
            <a:r>
              <a:rPr lang="pt-BR" altLang="pt-BR" sz="1400" dirty="0">
                <a:latin typeface="Tahoma" panose="020B0604030504040204" pitchFamily="34" charset="0"/>
              </a:rPr>
              <a:t> para duas amostras</a:t>
            </a:r>
          </a:p>
        </p:txBody>
      </p:sp>
      <p:sp>
        <p:nvSpPr>
          <p:cNvPr id="3" name="Retângulo 2"/>
          <p:cNvSpPr>
            <a:spLocks noChangeArrowheads="1"/>
          </p:cNvSpPr>
          <p:nvPr/>
        </p:nvSpPr>
        <p:spPr bwMode="auto">
          <a:xfrm>
            <a:off x="5262563" y="1854200"/>
            <a:ext cx="3630612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solidFill>
                  <a:srgbClr val="FF0000"/>
                </a:solidFill>
                <a:latin typeface="Tahoma" panose="020B0604030504040204" pitchFamily="34" charset="0"/>
              </a:rPr>
              <a:t>Várias amostras relacionadas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Teste de Friedman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4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solidFill>
                  <a:srgbClr val="FF0000"/>
                </a:solidFill>
                <a:latin typeface="Tahoma" panose="020B0604030504040204" pitchFamily="34" charset="0"/>
              </a:rPr>
              <a:t>Várias amostras independentes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solidFill>
                  <a:srgbClr val="000000"/>
                </a:solidFill>
                <a:latin typeface="Tahoma" panose="020B0604030504040204" pitchFamily="34" charset="0"/>
              </a:rPr>
              <a:t>Teste de </a:t>
            </a:r>
            <a:r>
              <a:rPr lang="pt-BR" altLang="pt-BR" sz="1400" dirty="0" err="1">
                <a:solidFill>
                  <a:srgbClr val="000000"/>
                </a:solidFill>
                <a:latin typeface="Tahoma" panose="020B0604030504040204" pitchFamily="34" charset="0"/>
              </a:rPr>
              <a:t>Kruskal</a:t>
            </a:r>
            <a:r>
              <a:rPr lang="pt-BR" altLang="pt-BR" sz="1400" dirty="0">
                <a:solidFill>
                  <a:srgbClr val="000000"/>
                </a:solidFill>
                <a:latin typeface="Tahoma" panose="020B0604030504040204" pitchFamily="34" charset="0"/>
              </a:rPr>
              <a:t>-Wallis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Teste de </a:t>
            </a:r>
            <a:r>
              <a:rPr lang="pt-BR" altLang="pt-BR" sz="1400" dirty="0" err="1">
                <a:latin typeface="Tahoma" panose="020B0604030504040204" pitchFamily="34" charset="0"/>
              </a:rPr>
              <a:t>Dunn</a:t>
            </a:r>
            <a:r>
              <a:rPr lang="pt-BR" altLang="pt-BR" sz="1400" dirty="0">
                <a:latin typeface="Tahoma" panose="020B0604030504040204" pitchFamily="34" charset="0"/>
              </a:rPr>
              <a:t> (comparações múltiplas)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400" dirty="0">
              <a:solidFill>
                <a:srgbClr val="000000"/>
              </a:solidFill>
              <a:latin typeface="Tahoma" panose="020B060403050404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solidFill>
                  <a:srgbClr val="FF0000"/>
                </a:solidFill>
                <a:latin typeface="Tahoma" panose="020B0604030504040204" pitchFamily="34" charset="0"/>
              </a:rPr>
              <a:t>Medidas não-paramétricas de correlação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solidFill>
                  <a:srgbClr val="000000"/>
                </a:solidFill>
                <a:latin typeface="Tahoma" panose="020B0604030504040204" pitchFamily="34" charset="0"/>
              </a:rPr>
              <a:t>Coeficiente de contingência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solidFill>
                  <a:srgbClr val="000000"/>
                </a:solidFill>
                <a:latin typeface="Tahoma" panose="020B0604030504040204" pitchFamily="34" charset="0"/>
              </a:rPr>
              <a:t>Coeficiente de correlação de </a:t>
            </a:r>
            <a:r>
              <a:rPr lang="pt-BR" altLang="pt-BR" sz="1400" dirty="0" err="1">
                <a:solidFill>
                  <a:srgbClr val="000000"/>
                </a:solidFill>
                <a:latin typeface="Tahoma" panose="020B0604030504040204" pitchFamily="34" charset="0"/>
              </a:rPr>
              <a:t>Spearman</a:t>
            </a:r>
            <a:endParaRPr lang="pt-BR" altLang="pt-BR" sz="1400" dirty="0">
              <a:solidFill>
                <a:srgbClr val="000000"/>
              </a:solidFill>
              <a:latin typeface="Tahoma" panose="020B060403050404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solidFill>
                  <a:srgbClr val="000000"/>
                </a:solidFill>
                <a:latin typeface="Tahoma" panose="020B0604030504040204" pitchFamily="34" charset="0"/>
              </a:rPr>
              <a:t>Coeficiente de correlação de Kendall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26285E-3FEF-4EC5-960D-8CC37BEF634B}" type="slidenum">
              <a:rPr lang="pt-BR"/>
              <a:pPr>
                <a:defRPr/>
              </a:pPr>
              <a:t>8</a:t>
            </a:fld>
            <a:endParaRPr lang="pt-BR"/>
          </a:p>
        </p:txBody>
      </p:sp>
      <p:grpSp>
        <p:nvGrpSpPr>
          <p:cNvPr id="12" name="Grupo 11"/>
          <p:cNvGrpSpPr/>
          <p:nvPr/>
        </p:nvGrpSpPr>
        <p:grpSpPr>
          <a:xfrm>
            <a:off x="3219847" y="2263974"/>
            <a:ext cx="1644974" cy="588962"/>
            <a:chOff x="3219847" y="2263974"/>
            <a:chExt cx="1644974" cy="588962"/>
          </a:xfrm>
        </p:grpSpPr>
        <p:sp>
          <p:nvSpPr>
            <p:cNvPr id="8" name="Chave direita 7"/>
            <p:cNvSpPr/>
            <p:nvPr/>
          </p:nvSpPr>
          <p:spPr>
            <a:xfrm>
              <a:off x="3219847" y="2263974"/>
              <a:ext cx="200025" cy="588962"/>
            </a:xfrm>
            <a:prstGeom prst="rightBrac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0" name="CaixaDeTexto 9"/>
            <p:cNvSpPr txBox="1"/>
            <p:nvPr/>
          </p:nvSpPr>
          <p:spPr>
            <a:xfrm>
              <a:off x="3398169" y="2327623"/>
              <a:ext cx="14666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200" dirty="0">
                  <a:latin typeface="Tahoma" panose="020B0604030504040204" pitchFamily="34" charset="0"/>
                </a:rPr>
                <a:t>testa adequação de distribuições</a:t>
              </a:r>
            </a:p>
          </p:txBody>
        </p:sp>
      </p:grpSp>
      <p:grpSp>
        <p:nvGrpSpPr>
          <p:cNvPr id="24" name="Grupo 23"/>
          <p:cNvGrpSpPr/>
          <p:nvPr/>
        </p:nvGrpSpPr>
        <p:grpSpPr>
          <a:xfrm>
            <a:off x="2802486" y="4916781"/>
            <a:ext cx="2122320" cy="276999"/>
            <a:chOff x="2512888" y="3723709"/>
            <a:chExt cx="2122320" cy="276999"/>
          </a:xfrm>
        </p:grpSpPr>
        <p:sp>
          <p:nvSpPr>
            <p:cNvPr id="17" name="CaixaDeTexto 16"/>
            <p:cNvSpPr txBox="1"/>
            <p:nvPr/>
          </p:nvSpPr>
          <p:spPr>
            <a:xfrm>
              <a:off x="2691208" y="3723709"/>
              <a:ext cx="1944000" cy="276999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r>
                <a:rPr lang="pt-BR" sz="1200" dirty="0">
                  <a:latin typeface="Tahoma" panose="020B0604030504040204" pitchFamily="34" charset="0"/>
                </a:rPr>
                <a:t>correspondente ao teste t</a:t>
              </a:r>
            </a:p>
          </p:txBody>
        </p:sp>
        <p:cxnSp>
          <p:nvCxnSpPr>
            <p:cNvPr id="14" name="Conector de seta reta 13"/>
            <p:cNvCxnSpPr>
              <a:endCxn id="17" idx="1"/>
            </p:cNvCxnSpPr>
            <p:nvPr/>
          </p:nvCxnSpPr>
          <p:spPr>
            <a:xfrm>
              <a:off x="2512888" y="3862208"/>
              <a:ext cx="178320" cy="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upo 29"/>
          <p:cNvGrpSpPr/>
          <p:nvPr/>
        </p:nvGrpSpPr>
        <p:grpSpPr>
          <a:xfrm>
            <a:off x="7439734" y="3014368"/>
            <a:ext cx="2021012" cy="461665"/>
            <a:chOff x="2512888" y="3631376"/>
            <a:chExt cx="2021012" cy="461665"/>
          </a:xfrm>
        </p:grpSpPr>
        <p:sp>
          <p:nvSpPr>
            <p:cNvPr id="31" name="CaixaDeTexto 30"/>
            <p:cNvSpPr txBox="1"/>
            <p:nvPr/>
          </p:nvSpPr>
          <p:spPr>
            <a:xfrm>
              <a:off x="2691209" y="3631376"/>
              <a:ext cx="184269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200" dirty="0">
                  <a:latin typeface="Tahoma" panose="020B0604030504040204" pitchFamily="34" charset="0"/>
                </a:rPr>
                <a:t>correspondente a ANOVA</a:t>
              </a:r>
            </a:p>
          </p:txBody>
        </p:sp>
        <p:cxnSp>
          <p:nvCxnSpPr>
            <p:cNvPr id="32" name="Conector de seta reta 31"/>
            <p:cNvCxnSpPr>
              <a:endCxn id="31" idx="1"/>
            </p:cNvCxnSpPr>
            <p:nvPr/>
          </p:nvCxnSpPr>
          <p:spPr>
            <a:xfrm>
              <a:off x="2512888" y="3862208"/>
              <a:ext cx="178321" cy="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upo 36"/>
          <p:cNvGrpSpPr/>
          <p:nvPr/>
        </p:nvGrpSpPr>
        <p:grpSpPr>
          <a:xfrm>
            <a:off x="6372200" y="3501008"/>
            <a:ext cx="2085530" cy="595528"/>
            <a:chOff x="6543031" y="3538117"/>
            <a:chExt cx="2085530" cy="595528"/>
          </a:xfrm>
        </p:grpSpPr>
        <p:sp>
          <p:nvSpPr>
            <p:cNvPr id="34" name="CaixaDeTexto 33"/>
            <p:cNvSpPr txBox="1"/>
            <p:nvPr/>
          </p:nvSpPr>
          <p:spPr>
            <a:xfrm>
              <a:off x="6785870" y="3671980"/>
              <a:ext cx="184269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200" dirty="0">
                  <a:latin typeface="Tahoma" panose="020B0604030504040204" pitchFamily="34" charset="0"/>
                </a:rPr>
                <a:t>correspondente ao  teste </a:t>
              </a:r>
              <a:r>
                <a:rPr lang="pt-BR" sz="1200" dirty="0" err="1">
                  <a:latin typeface="Tahoma" panose="020B0604030504040204" pitchFamily="34" charset="0"/>
                </a:rPr>
                <a:t>Tukey</a:t>
              </a:r>
              <a:endParaRPr 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36" name="Arco 35"/>
            <p:cNvSpPr/>
            <p:nvPr/>
          </p:nvSpPr>
          <p:spPr>
            <a:xfrm flipH="1" flipV="1">
              <a:off x="6543031" y="3538117"/>
              <a:ext cx="485678" cy="380672"/>
            </a:xfrm>
            <a:prstGeom prst="arc">
              <a:avLst/>
            </a:prstGeom>
            <a:ln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BR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40" name="Grupo 39"/>
          <p:cNvGrpSpPr/>
          <p:nvPr/>
        </p:nvGrpSpPr>
        <p:grpSpPr>
          <a:xfrm>
            <a:off x="2355404" y="5379625"/>
            <a:ext cx="2085530" cy="595528"/>
            <a:chOff x="6543031" y="3538117"/>
            <a:chExt cx="2085530" cy="595528"/>
          </a:xfrm>
        </p:grpSpPr>
        <p:sp>
          <p:nvSpPr>
            <p:cNvPr id="41" name="CaixaDeTexto 40"/>
            <p:cNvSpPr txBox="1"/>
            <p:nvPr/>
          </p:nvSpPr>
          <p:spPr>
            <a:xfrm>
              <a:off x="6785870" y="3671980"/>
              <a:ext cx="184269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200" dirty="0">
                  <a:latin typeface="Tahoma" panose="020B0604030504040204" pitchFamily="34" charset="0"/>
                </a:rPr>
                <a:t>compara a distribuição de duas amostras</a:t>
              </a:r>
            </a:p>
          </p:txBody>
        </p:sp>
        <p:sp>
          <p:nvSpPr>
            <p:cNvPr id="42" name="Arco 41"/>
            <p:cNvSpPr/>
            <p:nvPr/>
          </p:nvSpPr>
          <p:spPr>
            <a:xfrm flipH="1" flipV="1">
              <a:off x="6543031" y="3538117"/>
              <a:ext cx="485678" cy="380672"/>
            </a:xfrm>
            <a:prstGeom prst="arc">
              <a:avLst/>
            </a:prstGeom>
            <a:ln>
              <a:solidFill>
                <a:schemeClr val="tx1"/>
              </a:solidFill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BR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4" name="Grupo 3"/>
          <p:cNvGrpSpPr/>
          <p:nvPr/>
        </p:nvGrpSpPr>
        <p:grpSpPr>
          <a:xfrm>
            <a:off x="2460203" y="3417888"/>
            <a:ext cx="2058954" cy="588962"/>
            <a:chOff x="2805866" y="4584559"/>
            <a:chExt cx="2058954" cy="588962"/>
          </a:xfrm>
        </p:grpSpPr>
        <p:sp>
          <p:nvSpPr>
            <p:cNvPr id="28" name="CaixaDeTexto 27"/>
            <p:cNvSpPr txBox="1"/>
            <p:nvPr/>
          </p:nvSpPr>
          <p:spPr>
            <a:xfrm>
              <a:off x="3022129" y="4653136"/>
              <a:ext cx="184269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200" dirty="0">
                  <a:latin typeface="Tahoma" panose="020B0604030504040204" pitchFamily="34" charset="0"/>
                </a:rPr>
                <a:t>correspondente ao teste t pareado</a:t>
              </a:r>
            </a:p>
          </p:txBody>
        </p:sp>
        <p:sp>
          <p:nvSpPr>
            <p:cNvPr id="35" name="Chave direita 34"/>
            <p:cNvSpPr/>
            <p:nvPr/>
          </p:nvSpPr>
          <p:spPr>
            <a:xfrm>
              <a:off x="2805866" y="4584559"/>
              <a:ext cx="200025" cy="588962"/>
            </a:xfrm>
            <a:prstGeom prst="rightBrac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BR" dirty="0">
                <a:latin typeface="Tahoma" panose="020B060403050404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158" name="Rectangle 8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Alguns Testes Não Paramétricos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38" name="Text Box 87"/>
          <p:cNvSpPr txBox="1">
            <a:spLocks noChangeArrowheads="1"/>
          </p:cNvSpPr>
          <p:nvPr/>
        </p:nvSpPr>
        <p:spPr bwMode="auto">
          <a:xfrm>
            <a:off x="685800" y="1835150"/>
            <a:ext cx="7696200" cy="375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solidFill>
                  <a:srgbClr val="FF0000"/>
                </a:solidFill>
                <a:latin typeface="Tahoma" panose="020B0604030504040204" pitchFamily="34" charset="0"/>
              </a:rPr>
              <a:t>Uma amostra</a:t>
            </a:r>
            <a:endParaRPr lang="pt-BR" altLang="pt-BR" sz="14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Teste de Aderência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Teste de </a:t>
            </a:r>
            <a:r>
              <a:rPr lang="pt-BR" altLang="pt-BR" sz="1400" dirty="0" err="1">
                <a:latin typeface="Tahoma" panose="020B0604030504040204" pitchFamily="34" charset="0"/>
              </a:rPr>
              <a:t>Kolmogorov-Smirnov</a:t>
            </a:r>
            <a:endParaRPr lang="pt-BR" altLang="pt-BR" sz="14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4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solidFill>
                  <a:srgbClr val="FF0000"/>
                </a:solidFill>
                <a:latin typeface="Tahoma" panose="020B0604030504040204" pitchFamily="34" charset="0"/>
              </a:rPr>
              <a:t>Duas amostras relacionadas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Teste dos Sinais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Teste de </a:t>
            </a:r>
            <a:r>
              <a:rPr lang="pt-BR" altLang="pt-BR" sz="1400" dirty="0" err="1">
                <a:latin typeface="Tahoma" panose="020B0604030504040204" pitchFamily="34" charset="0"/>
              </a:rPr>
              <a:t>Wilcoxon</a:t>
            </a:r>
            <a:endParaRPr lang="pt-BR" altLang="pt-BR" sz="14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4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solidFill>
                  <a:srgbClr val="FF0000"/>
                </a:solidFill>
                <a:latin typeface="Tahoma" panose="020B0604030504040204" pitchFamily="34" charset="0"/>
              </a:rPr>
              <a:t>Duas amostras independentes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Teste de Independência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Teste de Mann-Whitney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Teste de </a:t>
            </a:r>
            <a:r>
              <a:rPr lang="pt-BR" altLang="pt-BR" sz="1400" dirty="0" err="1">
                <a:latin typeface="Tahoma" panose="020B0604030504040204" pitchFamily="34" charset="0"/>
              </a:rPr>
              <a:t>Kolmogorov-Smirnov</a:t>
            </a:r>
            <a:r>
              <a:rPr lang="pt-BR" altLang="pt-BR" sz="1400" dirty="0">
                <a:latin typeface="Tahoma" panose="020B0604030504040204" pitchFamily="34" charset="0"/>
              </a:rPr>
              <a:t> para duas amostras</a:t>
            </a:r>
          </a:p>
        </p:txBody>
      </p:sp>
      <p:sp>
        <p:nvSpPr>
          <p:cNvPr id="4" name="AutoShape 74"/>
          <p:cNvSpPr>
            <a:spLocks noChangeArrowheads="1"/>
          </p:cNvSpPr>
          <p:nvPr/>
        </p:nvSpPr>
        <p:spPr bwMode="auto">
          <a:xfrm>
            <a:off x="2457450" y="2255838"/>
            <a:ext cx="609600" cy="228600"/>
          </a:xfrm>
          <a:prstGeom prst="leftArrow">
            <a:avLst>
              <a:gd name="adj1" fmla="val 50000"/>
              <a:gd name="adj2" fmla="val 66667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5" name="AutoShape 74"/>
          <p:cNvSpPr>
            <a:spLocks noChangeArrowheads="1"/>
          </p:cNvSpPr>
          <p:nvPr/>
        </p:nvSpPr>
        <p:spPr bwMode="auto">
          <a:xfrm>
            <a:off x="3348038" y="2616200"/>
            <a:ext cx="609600" cy="228600"/>
          </a:xfrm>
          <a:prstGeom prst="leftArrow">
            <a:avLst>
              <a:gd name="adj1" fmla="val 50000"/>
              <a:gd name="adj2" fmla="val 66667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6" name="AutoShape 74"/>
          <p:cNvSpPr>
            <a:spLocks noChangeArrowheads="1"/>
          </p:cNvSpPr>
          <p:nvPr/>
        </p:nvSpPr>
        <p:spPr bwMode="auto">
          <a:xfrm>
            <a:off x="2843213" y="4603750"/>
            <a:ext cx="609600" cy="228600"/>
          </a:xfrm>
          <a:prstGeom prst="leftArrow">
            <a:avLst>
              <a:gd name="adj1" fmla="val 50000"/>
              <a:gd name="adj2" fmla="val 66667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7" name="AutoShape 74"/>
          <p:cNvSpPr>
            <a:spLocks noChangeArrowheads="1"/>
          </p:cNvSpPr>
          <p:nvPr/>
        </p:nvSpPr>
        <p:spPr bwMode="auto">
          <a:xfrm>
            <a:off x="2300288" y="3438525"/>
            <a:ext cx="609600" cy="228600"/>
          </a:xfrm>
          <a:prstGeom prst="leftArrow">
            <a:avLst>
              <a:gd name="adj1" fmla="val 50000"/>
              <a:gd name="adj2" fmla="val 66667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9" name="AutoShape 74"/>
          <p:cNvSpPr>
            <a:spLocks noChangeArrowheads="1"/>
          </p:cNvSpPr>
          <p:nvPr/>
        </p:nvSpPr>
        <p:spPr bwMode="auto">
          <a:xfrm>
            <a:off x="2406650" y="3768725"/>
            <a:ext cx="609600" cy="228600"/>
          </a:xfrm>
          <a:prstGeom prst="leftArrow">
            <a:avLst>
              <a:gd name="adj1" fmla="val 50000"/>
              <a:gd name="adj2" fmla="val 66667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11" name="AutoShape 74"/>
          <p:cNvSpPr>
            <a:spLocks noChangeArrowheads="1"/>
          </p:cNvSpPr>
          <p:nvPr/>
        </p:nvSpPr>
        <p:spPr bwMode="auto">
          <a:xfrm>
            <a:off x="4970463" y="5243513"/>
            <a:ext cx="609600" cy="228600"/>
          </a:xfrm>
          <a:prstGeom prst="leftArrow">
            <a:avLst>
              <a:gd name="adj1" fmla="val 50000"/>
              <a:gd name="adj2" fmla="val 66667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3" name="Retângulo 2"/>
          <p:cNvSpPr>
            <a:spLocks noChangeArrowheads="1"/>
          </p:cNvSpPr>
          <p:nvPr/>
        </p:nvSpPr>
        <p:spPr bwMode="auto">
          <a:xfrm>
            <a:off x="5262563" y="1854200"/>
            <a:ext cx="3630612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solidFill>
                  <a:srgbClr val="FF0000"/>
                </a:solidFill>
                <a:latin typeface="Tahoma" panose="020B0604030504040204" pitchFamily="34" charset="0"/>
              </a:rPr>
              <a:t>Várias amostras relacionadas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Teste de Friedman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4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solidFill>
                  <a:srgbClr val="FF0000"/>
                </a:solidFill>
                <a:latin typeface="Tahoma" panose="020B0604030504040204" pitchFamily="34" charset="0"/>
              </a:rPr>
              <a:t>Várias amostras independentes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solidFill>
                  <a:srgbClr val="000000"/>
                </a:solidFill>
                <a:latin typeface="Tahoma" panose="020B0604030504040204" pitchFamily="34" charset="0"/>
              </a:rPr>
              <a:t>Teste de </a:t>
            </a:r>
            <a:r>
              <a:rPr lang="pt-BR" altLang="pt-BR" sz="1400" dirty="0" err="1">
                <a:solidFill>
                  <a:srgbClr val="000000"/>
                </a:solidFill>
                <a:latin typeface="Tahoma" panose="020B0604030504040204" pitchFamily="34" charset="0"/>
              </a:rPr>
              <a:t>Kruskal</a:t>
            </a:r>
            <a:r>
              <a:rPr lang="pt-BR" altLang="pt-BR" sz="1400" dirty="0">
                <a:solidFill>
                  <a:srgbClr val="000000"/>
                </a:solidFill>
                <a:latin typeface="Tahoma" panose="020B0604030504040204" pitchFamily="34" charset="0"/>
              </a:rPr>
              <a:t>-Wallis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Teste de </a:t>
            </a:r>
            <a:r>
              <a:rPr lang="pt-BR" altLang="pt-BR" sz="1400" dirty="0" err="1">
                <a:latin typeface="Tahoma" panose="020B0604030504040204" pitchFamily="34" charset="0"/>
              </a:rPr>
              <a:t>Dunn</a:t>
            </a:r>
            <a:r>
              <a:rPr lang="pt-BR" altLang="pt-BR" sz="1400" dirty="0">
                <a:latin typeface="Tahoma" panose="020B0604030504040204" pitchFamily="34" charset="0"/>
              </a:rPr>
              <a:t> (comparações múltiplas)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400" dirty="0">
              <a:solidFill>
                <a:srgbClr val="000000"/>
              </a:solidFill>
              <a:latin typeface="Tahoma" panose="020B060403050404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solidFill>
                  <a:srgbClr val="FF0000"/>
                </a:solidFill>
                <a:latin typeface="Tahoma" panose="020B0604030504040204" pitchFamily="34" charset="0"/>
              </a:rPr>
              <a:t>Medidas não-paramétricas de correlação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solidFill>
                  <a:srgbClr val="000000"/>
                </a:solidFill>
                <a:latin typeface="Tahoma" panose="020B0604030504040204" pitchFamily="34" charset="0"/>
              </a:rPr>
              <a:t>Coeficiente de contingência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solidFill>
                  <a:srgbClr val="000000"/>
                </a:solidFill>
                <a:latin typeface="Tahoma" panose="020B0604030504040204" pitchFamily="34" charset="0"/>
              </a:rPr>
              <a:t>Coeficiente de correlação de </a:t>
            </a:r>
            <a:r>
              <a:rPr lang="pt-BR" altLang="pt-BR" sz="1400" dirty="0" err="1">
                <a:solidFill>
                  <a:srgbClr val="000000"/>
                </a:solidFill>
                <a:latin typeface="Tahoma" panose="020B0604030504040204" pitchFamily="34" charset="0"/>
              </a:rPr>
              <a:t>Spearman</a:t>
            </a:r>
            <a:endParaRPr lang="pt-BR" altLang="pt-BR" sz="1400" dirty="0">
              <a:solidFill>
                <a:srgbClr val="000000"/>
              </a:solidFill>
              <a:latin typeface="Tahoma" panose="020B060403050404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solidFill>
                  <a:srgbClr val="000000"/>
                </a:solidFill>
                <a:latin typeface="Tahoma" panose="020B0604030504040204" pitchFamily="34" charset="0"/>
              </a:rPr>
              <a:t>Coeficiente de correlação de Kendall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26285E-3FEF-4EC5-960D-8CC37BEF634B}" type="slidenum">
              <a:rPr lang="pt-BR"/>
              <a:pPr>
                <a:defRPr/>
              </a:pPr>
              <a:t>9</a:t>
            </a:fld>
            <a:endParaRPr lang="pt-BR"/>
          </a:p>
        </p:txBody>
      </p:sp>
      <p:sp>
        <p:nvSpPr>
          <p:cNvPr id="12" name="AutoShape 74"/>
          <p:cNvSpPr>
            <a:spLocks noChangeArrowheads="1"/>
          </p:cNvSpPr>
          <p:nvPr/>
        </p:nvSpPr>
        <p:spPr bwMode="auto">
          <a:xfrm>
            <a:off x="2843213" y="4919377"/>
            <a:ext cx="609600" cy="228600"/>
          </a:xfrm>
          <a:prstGeom prst="leftArrow">
            <a:avLst>
              <a:gd name="adj1" fmla="val 50000"/>
              <a:gd name="adj2" fmla="val 66667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buNone/>
            </a:pPr>
            <a:endParaRPr lang="pt-BR" altLang="pt-BR" dirty="0">
              <a:latin typeface="Tahoma" panose="020B0604030504040204" pitchFamily="34" charset="0"/>
            </a:endParaRPr>
          </a:p>
        </p:txBody>
      </p:sp>
      <p:sp>
        <p:nvSpPr>
          <p:cNvPr id="8" name="AutoShape 74">
            <a:extLst>
              <a:ext uri="{FF2B5EF4-FFF2-40B4-BE49-F238E27FC236}">
                <a16:creationId xmlns:a16="http://schemas.microsoft.com/office/drawing/2014/main" id="{22F0D1F2-94D2-0BAF-AAB3-0550F0D0CD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08271" y="4733931"/>
            <a:ext cx="609600" cy="228600"/>
          </a:xfrm>
          <a:prstGeom prst="leftArrow">
            <a:avLst>
              <a:gd name="adj1" fmla="val 50000"/>
              <a:gd name="adj2" fmla="val 66667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68717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9074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1236391"/>
              </p:ext>
            </p:extLst>
          </p:nvPr>
        </p:nvGraphicFramePr>
        <p:xfrm>
          <a:off x="684213" y="3716338"/>
          <a:ext cx="7775575" cy="1006476"/>
        </p:xfrm>
        <a:graphic>
          <a:graphicData uri="http://schemas.openxmlformats.org/drawingml/2006/table">
            <a:tbl>
              <a:tblPr/>
              <a:tblGrid>
                <a:gridCol w="17732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7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7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7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72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88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572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572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36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Valor do dado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Freq. Abs. Obs.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160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183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155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170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157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175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1000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Freq. Abs. Esp.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?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59116" name="Group 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6915352"/>
              </p:ext>
            </p:extLst>
          </p:nvPr>
        </p:nvGraphicFramePr>
        <p:xfrm>
          <a:off x="684213" y="3716338"/>
          <a:ext cx="7775575" cy="1008063"/>
        </p:xfrm>
        <a:graphic>
          <a:graphicData uri="http://schemas.openxmlformats.org/drawingml/2006/table">
            <a:tbl>
              <a:tblPr/>
              <a:tblGrid>
                <a:gridCol w="17732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7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7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7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72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88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572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572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36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Valor do dado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Freq. Abs. Obs.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160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183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155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170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157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175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1000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Freq. Abs. Esp.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166,67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166,67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166,67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166,67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166,67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166,67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1000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59158" name="Rectangle 8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Teste de Aderência</a:t>
            </a:r>
            <a:endParaRPr lang="pt-BR" i="1" baseline="-2500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259159" name="Text Box 87"/>
          <p:cNvSpPr txBox="1">
            <a:spLocks noChangeArrowheads="1"/>
          </p:cNvSpPr>
          <p:nvPr/>
        </p:nvSpPr>
        <p:spPr bwMode="auto">
          <a:xfrm>
            <a:off x="685800" y="1371600"/>
            <a:ext cx="76962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Exemplo: Deseja-se testar a hipótese de que um dado seja honesto. Para tanto, joga-se o mesmo 1000 vezes anotando-se os resultados:</a:t>
            </a:r>
          </a:p>
        </p:txBody>
      </p:sp>
      <p:graphicFrame>
        <p:nvGraphicFramePr>
          <p:cNvPr id="259160" name="Group 8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55397970"/>
              </p:ext>
            </p:extLst>
          </p:nvPr>
        </p:nvGraphicFramePr>
        <p:xfrm>
          <a:off x="684213" y="1989138"/>
          <a:ext cx="7775575" cy="708026"/>
        </p:xfrm>
        <a:graphic>
          <a:graphicData uri="http://schemas.openxmlformats.org/drawingml/2006/table">
            <a:tbl>
              <a:tblPr/>
              <a:tblGrid>
                <a:gridCol w="17732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7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7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7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72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88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572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572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54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Valor do dado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4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Freq. Abs. Obs.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160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183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155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170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157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175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1000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259193" name="Text Box 121"/>
          <p:cNvSpPr txBox="1">
            <a:spLocks noChangeArrowheads="1"/>
          </p:cNvSpPr>
          <p:nvPr/>
        </p:nvSpPr>
        <p:spPr bwMode="auto">
          <a:xfrm>
            <a:off x="684213" y="2781300"/>
            <a:ext cx="312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imes New Roman" charset="0"/>
              </a:rPr>
              <a:t> : 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?</a:t>
            </a:r>
            <a:endParaRPr lang="pt-BR" altLang="pt-BR" sz="1600" dirty="0">
              <a:latin typeface="Times New Roman" charset="0"/>
              <a:sym typeface="Symbol" pitchFamily="18" charset="2"/>
            </a:endParaRPr>
          </a:p>
        </p:txBody>
      </p:sp>
      <p:sp>
        <p:nvSpPr>
          <p:cNvPr id="259194" name="Text Box 122"/>
          <p:cNvSpPr txBox="1">
            <a:spLocks noChangeArrowheads="1"/>
          </p:cNvSpPr>
          <p:nvPr/>
        </p:nvSpPr>
        <p:spPr bwMode="auto">
          <a:xfrm>
            <a:off x="684213" y="2781300"/>
            <a:ext cx="4895850" cy="5810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imes New Roman" charset="0"/>
              </a:rPr>
              <a:t> : </a:t>
            </a:r>
            <a:r>
              <a:rPr lang="pt-BR" altLang="pt-BR" sz="1600" i="1" dirty="0">
                <a:latin typeface="Times New Roman" charset="0"/>
              </a:rPr>
              <a:t>p</a:t>
            </a:r>
            <a:r>
              <a:rPr lang="pt-BR" altLang="pt-BR" sz="1600" i="1" baseline="-25000" dirty="0">
                <a:latin typeface="Times New Roman" charset="0"/>
              </a:rPr>
              <a:t>i</a:t>
            </a:r>
            <a:r>
              <a:rPr lang="pt-BR" altLang="pt-BR" sz="1600" dirty="0">
                <a:latin typeface="Times New Roman" charset="0"/>
              </a:rPr>
              <a:t> = 1/6   (</a:t>
            </a:r>
            <a:r>
              <a:rPr lang="pt-BR" altLang="pt-BR" sz="1600" i="1" dirty="0">
                <a:latin typeface="Times New Roman" charset="0"/>
              </a:rPr>
              <a:t>i</a:t>
            </a:r>
            <a:r>
              <a:rPr lang="pt-BR" altLang="pt-BR" sz="1600" dirty="0">
                <a:latin typeface="Times New Roman" charset="0"/>
              </a:rPr>
              <a:t> = 1, 2, ..., 6)    </a:t>
            </a:r>
            <a:r>
              <a:rPr lang="pt-BR" altLang="pt-BR" sz="1600" dirty="0">
                <a:latin typeface="Tahoma" panose="020B0604030504040204" pitchFamily="34" charset="0"/>
              </a:rPr>
              <a:t>(dado honesto)</a:t>
            </a:r>
            <a:endParaRPr lang="pt-BR" altLang="pt-BR" sz="1600" dirty="0">
              <a:latin typeface="Tahoma" panose="020B0604030504040204" pitchFamily="34" charset="0"/>
              <a:sym typeface="Symbol" pitchFamily="18" charset="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  <a:sym typeface="Symbol" pitchFamily="18" charset="2"/>
              </a:rPr>
              <a:t>H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1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: pelo menos algum </a:t>
            </a:r>
            <a:r>
              <a:rPr lang="pt-BR" altLang="pt-BR" sz="1600" i="1" dirty="0">
                <a:latin typeface="Times New Roman" charset="0"/>
              </a:rPr>
              <a:t>p</a:t>
            </a:r>
            <a:r>
              <a:rPr lang="pt-BR" altLang="pt-BR" sz="1600" i="1" baseline="-25000" dirty="0">
                <a:latin typeface="Times New Roman" charset="0"/>
              </a:rPr>
              <a:t>i</a:t>
            </a:r>
            <a:r>
              <a:rPr lang="pt-BR" altLang="pt-BR" sz="1600" dirty="0">
                <a:latin typeface="Times New Roman" charset="0"/>
              </a:rPr>
              <a:t> 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</a:t>
            </a:r>
            <a:r>
              <a:rPr lang="pt-BR" altLang="pt-BR" sz="1600" dirty="0">
                <a:latin typeface="Times New Roman" charset="0"/>
              </a:rPr>
              <a:t> 1/6</a:t>
            </a:r>
            <a:r>
              <a:rPr lang="pt-BR" altLang="pt-BR" sz="1600" dirty="0">
                <a:latin typeface="Tahoma" panose="020B0604030504040204" pitchFamily="34" charset="0"/>
              </a:rPr>
              <a:t> </a:t>
            </a:r>
          </a:p>
        </p:txBody>
      </p:sp>
      <p:sp>
        <p:nvSpPr>
          <p:cNvPr id="259195" name="Text Box 123"/>
          <p:cNvSpPr txBox="1">
            <a:spLocks noChangeArrowheads="1"/>
          </p:cNvSpPr>
          <p:nvPr/>
        </p:nvSpPr>
        <p:spPr bwMode="auto">
          <a:xfrm>
            <a:off x="663575" y="3357563"/>
            <a:ext cx="250645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Se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é verdadeira, então</a:t>
            </a:r>
            <a:endParaRPr lang="en-US" altLang="pt-BR" sz="1600" dirty="0">
              <a:latin typeface="Tahoma" panose="020B0604030504040204" pitchFamily="34" charset="0"/>
            </a:endParaRPr>
          </a:p>
        </p:txBody>
      </p:sp>
      <p:grpSp>
        <p:nvGrpSpPr>
          <p:cNvPr id="2" name="Group 124"/>
          <p:cNvGrpSpPr>
            <a:grpSpLocks/>
          </p:cNvGrpSpPr>
          <p:nvPr/>
        </p:nvGrpSpPr>
        <p:grpSpPr bwMode="auto">
          <a:xfrm>
            <a:off x="684214" y="4868863"/>
            <a:ext cx="5260975" cy="703262"/>
            <a:chOff x="306" y="3158"/>
            <a:chExt cx="3314" cy="443"/>
          </a:xfrm>
        </p:grpSpPr>
        <p:graphicFrame>
          <p:nvGraphicFramePr>
            <p:cNvPr id="10366" name="Object 12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91000446"/>
                </p:ext>
              </p:extLst>
            </p:nvPr>
          </p:nvGraphicFramePr>
          <p:xfrm>
            <a:off x="306" y="3158"/>
            <a:ext cx="1704" cy="44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1892160" imgH="495000" progId="Equation.DSMT4">
                    <p:embed/>
                  </p:oleObj>
                </mc:Choice>
                <mc:Fallback>
                  <p:oleObj name="Equation" r:id="rId3" imgW="1892160" imgH="495000" progId="Equation.DSMT4">
                    <p:embed/>
                    <p:pic>
                      <p:nvPicPr>
                        <p:cNvPr id="10366" name="Object 12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6" y="3158"/>
                          <a:ext cx="1704" cy="44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367" name="Text Box 126"/>
            <p:cNvSpPr txBox="1">
              <a:spLocks noChangeArrowheads="1"/>
            </p:cNvSpPr>
            <p:nvPr/>
          </p:nvSpPr>
          <p:spPr bwMode="auto">
            <a:xfrm>
              <a:off x="2120" y="3279"/>
              <a:ext cx="150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 dirty="0">
                  <a:latin typeface="Times New Roman" charset="0"/>
                </a:rPr>
                <a:t>c</a:t>
              </a:r>
              <a:r>
                <a:rPr lang="pt-BR" altLang="pt-BR" sz="1600" dirty="0">
                  <a:latin typeface="Tahoma" panose="020B0604030504040204" pitchFamily="34" charset="0"/>
                </a:rPr>
                <a:t> é o número de classes</a:t>
              </a:r>
              <a:endParaRPr lang="en-US" altLang="pt-BR" sz="16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3" name="Group 127"/>
          <p:cNvGrpSpPr>
            <a:grpSpLocks/>
          </p:cNvGrpSpPr>
          <p:nvPr/>
        </p:nvGrpSpPr>
        <p:grpSpPr bwMode="auto">
          <a:xfrm>
            <a:off x="6443663" y="4724400"/>
            <a:ext cx="2159000" cy="1557338"/>
            <a:chOff x="4059" y="2976"/>
            <a:chExt cx="1360" cy="981"/>
          </a:xfrm>
        </p:grpSpPr>
        <p:sp>
          <p:nvSpPr>
            <p:cNvPr id="10361" name="Freeform 128"/>
            <p:cNvSpPr>
              <a:spLocks/>
            </p:cNvSpPr>
            <p:nvPr/>
          </p:nvSpPr>
          <p:spPr bwMode="auto">
            <a:xfrm>
              <a:off x="4149" y="2976"/>
              <a:ext cx="1104" cy="768"/>
            </a:xfrm>
            <a:custGeom>
              <a:avLst/>
              <a:gdLst>
                <a:gd name="T0" fmla="*/ 0 w 1104"/>
                <a:gd name="T1" fmla="*/ 0 h 768"/>
                <a:gd name="T2" fmla="*/ 0 w 1104"/>
                <a:gd name="T3" fmla="*/ 768 h 768"/>
                <a:gd name="T4" fmla="*/ 1104 w 1104"/>
                <a:gd name="T5" fmla="*/ 768 h 768"/>
                <a:gd name="T6" fmla="*/ 0 60000 65536"/>
                <a:gd name="T7" fmla="*/ 0 60000 65536"/>
                <a:gd name="T8" fmla="*/ 0 60000 65536"/>
                <a:gd name="T9" fmla="*/ 0 w 1104"/>
                <a:gd name="T10" fmla="*/ 0 h 768"/>
                <a:gd name="T11" fmla="*/ 1104 w 1104"/>
                <a:gd name="T12" fmla="*/ 768 h 7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04" h="768">
                  <a:moveTo>
                    <a:pt x="0" y="0"/>
                  </a:moveTo>
                  <a:lnTo>
                    <a:pt x="0" y="768"/>
                  </a:lnTo>
                  <a:lnTo>
                    <a:pt x="1104" y="768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0362" name="Freeform 129"/>
            <p:cNvSpPr>
              <a:spLocks/>
            </p:cNvSpPr>
            <p:nvPr/>
          </p:nvSpPr>
          <p:spPr bwMode="auto">
            <a:xfrm>
              <a:off x="4145" y="3125"/>
              <a:ext cx="1034" cy="645"/>
            </a:xfrm>
            <a:custGeom>
              <a:avLst/>
              <a:gdLst>
                <a:gd name="T0" fmla="*/ 0 w 1034"/>
                <a:gd name="T1" fmla="*/ 617 h 645"/>
                <a:gd name="T2" fmla="*/ 274 w 1034"/>
                <a:gd name="T3" fmla="*/ 12 h 645"/>
                <a:gd name="T4" fmla="*/ 773 w 1034"/>
                <a:gd name="T5" fmla="*/ 545 h 645"/>
                <a:gd name="T6" fmla="*/ 1034 w 1034"/>
                <a:gd name="T7" fmla="*/ 614 h 64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34"/>
                <a:gd name="T13" fmla="*/ 0 h 645"/>
                <a:gd name="T14" fmla="*/ 1034 w 1034"/>
                <a:gd name="T15" fmla="*/ 645 h 64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34" h="645">
                  <a:moveTo>
                    <a:pt x="0" y="617"/>
                  </a:moveTo>
                  <a:cubicBezTo>
                    <a:pt x="46" y="516"/>
                    <a:pt x="145" y="24"/>
                    <a:pt x="274" y="12"/>
                  </a:cubicBezTo>
                  <a:cubicBezTo>
                    <a:pt x="403" y="0"/>
                    <a:pt x="646" y="445"/>
                    <a:pt x="773" y="545"/>
                  </a:cubicBezTo>
                  <a:cubicBezTo>
                    <a:pt x="900" y="645"/>
                    <a:pt x="980" y="600"/>
                    <a:pt x="1034" y="614"/>
                  </a:cubicBezTo>
                </a:path>
              </a:pathLst>
            </a:cu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0363" name="Text Box 130"/>
            <p:cNvSpPr txBox="1">
              <a:spLocks noChangeArrowheads="1"/>
            </p:cNvSpPr>
            <p:nvPr/>
          </p:nvSpPr>
          <p:spPr bwMode="auto">
            <a:xfrm>
              <a:off x="4059" y="3735"/>
              <a:ext cx="1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charset="0"/>
                </a:rPr>
                <a:t>0</a:t>
              </a:r>
            </a:p>
          </p:txBody>
        </p:sp>
        <p:sp>
          <p:nvSpPr>
            <p:cNvPr id="10364" name="Text Box 131"/>
            <p:cNvSpPr txBox="1">
              <a:spLocks noChangeArrowheads="1"/>
            </p:cNvSpPr>
            <p:nvPr/>
          </p:nvSpPr>
          <p:spPr bwMode="auto">
            <a:xfrm>
              <a:off x="5119" y="3726"/>
              <a:ext cx="30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800">
                  <a:latin typeface="Times New Roman" charset="0"/>
                </a:rPr>
                <a:t>+</a:t>
              </a:r>
              <a:r>
                <a:rPr lang="pt-BR" altLang="pt-BR" sz="1800">
                  <a:latin typeface="Times New Roman" charset="0"/>
                  <a:sym typeface="Symbol" pitchFamily="18" charset="2"/>
                </a:rPr>
                <a:t></a:t>
              </a:r>
              <a:endParaRPr lang="pt-BR" altLang="pt-BR" sz="1800">
                <a:latin typeface="Times New Roman" charset="0"/>
              </a:endParaRPr>
            </a:p>
          </p:txBody>
        </p:sp>
        <p:graphicFrame>
          <p:nvGraphicFramePr>
            <p:cNvPr id="10365" name="Object 13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08708524"/>
                </p:ext>
              </p:extLst>
            </p:nvPr>
          </p:nvGraphicFramePr>
          <p:xfrm>
            <a:off x="4616" y="3079"/>
            <a:ext cx="241" cy="2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266469" imgH="241091" progId="Equation.DSMT4">
                    <p:embed/>
                  </p:oleObj>
                </mc:Choice>
                <mc:Fallback>
                  <p:oleObj name="Equation" r:id="rId5" imgW="266469" imgH="241091" progId="Equation.DSMT4">
                    <p:embed/>
                    <p:pic>
                      <p:nvPicPr>
                        <p:cNvPr id="10365" name="Object 13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16" y="3079"/>
                          <a:ext cx="241" cy="2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" name="Group 133"/>
          <p:cNvGrpSpPr>
            <a:grpSpLocks/>
          </p:cNvGrpSpPr>
          <p:nvPr/>
        </p:nvGrpSpPr>
        <p:grpSpPr bwMode="auto">
          <a:xfrm>
            <a:off x="6227763" y="6116638"/>
            <a:ext cx="912812" cy="552450"/>
            <a:chOff x="3923" y="3838"/>
            <a:chExt cx="575" cy="348"/>
          </a:xfrm>
        </p:grpSpPr>
        <p:sp>
          <p:nvSpPr>
            <p:cNvPr id="10359" name="AutoShape 134"/>
            <p:cNvSpPr>
              <a:spLocks noChangeArrowheads="1"/>
            </p:cNvSpPr>
            <p:nvPr/>
          </p:nvSpPr>
          <p:spPr bwMode="auto">
            <a:xfrm rot="-5400000">
              <a:off x="4173" y="3815"/>
              <a:ext cx="136" cy="181"/>
            </a:xfrm>
            <a:prstGeom prst="upArrow">
              <a:avLst>
                <a:gd name="adj1" fmla="val 50000"/>
                <a:gd name="adj2" fmla="val 33272"/>
              </a:avLst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0360" name="Rectangle 135"/>
            <p:cNvSpPr>
              <a:spLocks noChangeArrowheads="1"/>
            </p:cNvSpPr>
            <p:nvPr/>
          </p:nvSpPr>
          <p:spPr bwMode="auto">
            <a:xfrm>
              <a:off x="3923" y="3974"/>
              <a:ext cx="575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imes New Roman" charset="0"/>
                </a:rPr>
                <a:t>H</a:t>
              </a:r>
              <a:r>
                <a:rPr lang="pt-BR" altLang="pt-BR" sz="1600" baseline="-25000" dirty="0">
                  <a:latin typeface="Times New Roman" charset="0"/>
                </a:rPr>
                <a:t>0 </a:t>
              </a:r>
              <a:r>
                <a:rPr lang="pt-BR" altLang="pt-BR" sz="1600" dirty="0" err="1">
                  <a:latin typeface="Tahoma" panose="020B0604030504040204" pitchFamily="34" charset="0"/>
                </a:rPr>
                <a:t>verd</a:t>
              </a:r>
              <a:r>
                <a:rPr lang="pt-BR" altLang="pt-BR" sz="1600" dirty="0">
                  <a:latin typeface="Tahoma" panose="020B0604030504040204" pitchFamily="34" charset="0"/>
                </a:rPr>
                <a:t>.</a:t>
              </a:r>
              <a:endParaRPr lang="en-US" altLang="pt-BR" sz="16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5" name="Group 136"/>
          <p:cNvGrpSpPr>
            <a:grpSpLocks/>
          </p:cNvGrpSpPr>
          <p:nvPr/>
        </p:nvGrpSpPr>
        <p:grpSpPr bwMode="auto">
          <a:xfrm>
            <a:off x="7542213" y="6116643"/>
            <a:ext cx="855662" cy="554038"/>
            <a:chOff x="4559" y="3793"/>
            <a:chExt cx="539" cy="349"/>
          </a:xfrm>
        </p:grpSpPr>
        <p:sp>
          <p:nvSpPr>
            <p:cNvPr id="10357" name="AutoShape 137"/>
            <p:cNvSpPr>
              <a:spLocks noChangeArrowheads="1"/>
            </p:cNvSpPr>
            <p:nvPr/>
          </p:nvSpPr>
          <p:spPr bwMode="auto">
            <a:xfrm rot="5400000" flipH="1">
              <a:off x="4776" y="3770"/>
              <a:ext cx="136" cy="181"/>
            </a:xfrm>
            <a:prstGeom prst="upArrow">
              <a:avLst>
                <a:gd name="adj1" fmla="val 50000"/>
                <a:gd name="adj2" fmla="val 33272"/>
              </a:avLst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10358" name="Rectangle 138"/>
            <p:cNvSpPr>
              <a:spLocks noChangeArrowheads="1"/>
            </p:cNvSpPr>
            <p:nvPr/>
          </p:nvSpPr>
          <p:spPr bwMode="auto">
            <a:xfrm flipH="1">
              <a:off x="4559" y="3929"/>
              <a:ext cx="539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imes New Roman" charset="0"/>
                </a:rPr>
                <a:t>H</a:t>
              </a:r>
              <a:r>
                <a:rPr lang="pt-BR" altLang="pt-BR" sz="1600" baseline="-25000" dirty="0">
                  <a:latin typeface="Times New Roman" charset="0"/>
                </a:rPr>
                <a:t>0 </a:t>
              </a:r>
              <a:r>
                <a:rPr lang="pt-BR" altLang="pt-BR" sz="1600" dirty="0">
                  <a:latin typeface="Tahoma" panose="020B0604030504040204" pitchFamily="34" charset="0"/>
                </a:rPr>
                <a:t>falso</a:t>
              </a:r>
              <a:endParaRPr lang="en-US" altLang="pt-BR" sz="1600" dirty="0">
                <a:latin typeface="Tahoma" panose="020B0604030504040204" pitchFamily="34" charset="0"/>
              </a:endParaRPr>
            </a:p>
          </p:txBody>
        </p:sp>
      </p:grp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A2ED22-F7E8-4182-871D-942FB02368B5}" type="slidenum">
              <a:rPr lang="pt-BR"/>
              <a:pPr>
                <a:defRPr/>
              </a:pPr>
              <a:t>10</a:t>
            </a:fld>
            <a:endParaRPr lang="pt-BR"/>
          </a:p>
        </p:txBody>
      </p:sp>
      <p:grpSp>
        <p:nvGrpSpPr>
          <p:cNvPr id="26" name="Grupo 25"/>
          <p:cNvGrpSpPr/>
          <p:nvPr/>
        </p:nvGrpSpPr>
        <p:grpSpPr>
          <a:xfrm>
            <a:off x="7356086" y="3183359"/>
            <a:ext cx="1777192" cy="816483"/>
            <a:chOff x="7356086" y="3183359"/>
            <a:chExt cx="1777192" cy="816483"/>
          </a:xfrm>
        </p:grpSpPr>
        <p:sp>
          <p:nvSpPr>
            <p:cNvPr id="27" name="Seta para baixo 26"/>
            <p:cNvSpPr/>
            <p:nvPr/>
          </p:nvSpPr>
          <p:spPr>
            <a:xfrm rot="3017410">
              <a:off x="7620352" y="3555556"/>
              <a:ext cx="180020" cy="708552"/>
            </a:xfrm>
            <a:prstGeom prst="downArrow">
              <a:avLst/>
            </a:prstGeom>
            <a:solidFill>
              <a:srgbClr val="FF3300"/>
            </a:solidFill>
            <a:ln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8" name="CaixaDeTexto 27"/>
            <p:cNvSpPr txBox="1"/>
            <p:nvPr/>
          </p:nvSpPr>
          <p:spPr>
            <a:xfrm>
              <a:off x="7791244" y="3183359"/>
              <a:ext cx="134203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200" dirty="0">
                  <a:latin typeface="Tahoma" panose="020B0604030504040204" pitchFamily="34" charset="0"/>
                </a:rPr>
                <a:t>sempre valores inteiros!</a:t>
              </a:r>
            </a:p>
          </p:txBody>
        </p:sp>
      </p:grpSp>
      <p:grpSp>
        <p:nvGrpSpPr>
          <p:cNvPr id="29" name="Grupo 28"/>
          <p:cNvGrpSpPr/>
          <p:nvPr/>
        </p:nvGrpSpPr>
        <p:grpSpPr>
          <a:xfrm>
            <a:off x="7356086" y="4714702"/>
            <a:ext cx="1824426" cy="802530"/>
            <a:chOff x="7356086" y="4714702"/>
            <a:chExt cx="1824426" cy="802530"/>
          </a:xfrm>
        </p:grpSpPr>
        <p:sp>
          <p:nvSpPr>
            <p:cNvPr id="30" name="Seta para baixo 29"/>
            <p:cNvSpPr/>
            <p:nvPr/>
          </p:nvSpPr>
          <p:spPr>
            <a:xfrm rot="18582590" flipV="1">
              <a:off x="7620352" y="4450436"/>
              <a:ext cx="180020" cy="708552"/>
            </a:xfrm>
            <a:prstGeom prst="downArrow">
              <a:avLst/>
            </a:prstGeom>
            <a:solidFill>
              <a:srgbClr val="FF3300"/>
            </a:solidFill>
            <a:ln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31" name="CaixaDeTexto 30"/>
            <p:cNvSpPr txBox="1"/>
            <p:nvPr/>
          </p:nvSpPr>
          <p:spPr>
            <a:xfrm>
              <a:off x="7746874" y="5055567"/>
              <a:ext cx="143363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200" dirty="0">
                  <a:latin typeface="Tahoma" panose="020B0604030504040204" pitchFamily="34" charset="0"/>
                </a:rPr>
                <a:t>admite valores fracionários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9193" grpId="0"/>
      <p:bldP spid="259194" grpId="0" animBg="1"/>
      <p:bldP spid="25919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9074" name="Group 2"/>
          <p:cNvGraphicFramePr>
            <a:graphicFrameLocks noGrp="1"/>
          </p:cNvGraphicFramePr>
          <p:nvPr/>
        </p:nvGraphicFramePr>
        <p:xfrm>
          <a:off x="684213" y="3716338"/>
          <a:ext cx="7775575" cy="1006476"/>
        </p:xfrm>
        <a:graphic>
          <a:graphicData uri="http://schemas.openxmlformats.org/drawingml/2006/table">
            <a:tbl>
              <a:tblPr/>
              <a:tblGrid>
                <a:gridCol w="17732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7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7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7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72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88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572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572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36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Valor do dado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Freq. Abs. Obs.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180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207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191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203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210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209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1200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Freq. Abs. Esp.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?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259116" name="Group 44"/>
          <p:cNvGraphicFramePr>
            <a:graphicFrameLocks noGrp="1"/>
          </p:cNvGraphicFramePr>
          <p:nvPr/>
        </p:nvGraphicFramePr>
        <p:xfrm>
          <a:off x="684213" y="3716338"/>
          <a:ext cx="7775575" cy="1008063"/>
        </p:xfrm>
        <a:graphic>
          <a:graphicData uri="http://schemas.openxmlformats.org/drawingml/2006/table">
            <a:tbl>
              <a:tblPr/>
              <a:tblGrid>
                <a:gridCol w="17732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7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7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7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72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88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572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572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36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Valor do dado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Freq. Abs. Obs.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160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183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155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170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157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175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1000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Freq. Abs. Esp.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166,67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166,67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166,67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166,67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166,67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166,67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1000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59158" name="Rectangle 8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Teste de Aderência</a:t>
            </a:r>
            <a:endParaRPr lang="pt-BR" i="1" baseline="-2500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11343" name="Text Box 87"/>
          <p:cNvSpPr txBox="1">
            <a:spLocks noChangeArrowheads="1"/>
          </p:cNvSpPr>
          <p:nvPr/>
        </p:nvSpPr>
        <p:spPr bwMode="auto">
          <a:xfrm>
            <a:off x="685800" y="1371600"/>
            <a:ext cx="76962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Exemplo: Deseja-se testar a hipótese de que um dado seja honesto. Para tanto, joga-se o mesmo 1000 vezes anotando-se os resultados:</a:t>
            </a:r>
          </a:p>
        </p:txBody>
      </p:sp>
      <p:graphicFrame>
        <p:nvGraphicFramePr>
          <p:cNvPr id="259160" name="Group 88"/>
          <p:cNvGraphicFramePr>
            <a:graphicFrameLocks noGrp="1"/>
          </p:cNvGraphicFramePr>
          <p:nvPr>
            <p:ph idx="1"/>
          </p:nvPr>
        </p:nvGraphicFramePr>
        <p:xfrm>
          <a:off x="684213" y="1989138"/>
          <a:ext cx="7775575" cy="708026"/>
        </p:xfrm>
        <a:graphic>
          <a:graphicData uri="http://schemas.openxmlformats.org/drawingml/2006/table">
            <a:tbl>
              <a:tblPr/>
              <a:tblGrid>
                <a:gridCol w="17732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7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7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7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72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88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572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572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54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Valor do dado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40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Freq. Abs. Obs.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160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183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155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170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157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175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1000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1373" name="Text Box 121"/>
          <p:cNvSpPr txBox="1">
            <a:spLocks noChangeArrowheads="1"/>
          </p:cNvSpPr>
          <p:nvPr/>
        </p:nvSpPr>
        <p:spPr bwMode="auto">
          <a:xfrm>
            <a:off x="684213" y="2781300"/>
            <a:ext cx="3124200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imes New Roman" charset="0"/>
              </a:rPr>
              <a:t> : 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?</a:t>
            </a:r>
            <a:endParaRPr lang="pt-BR" altLang="pt-BR" sz="1600" dirty="0">
              <a:latin typeface="Times New Roman" charset="0"/>
              <a:sym typeface="Symbol" pitchFamily="18" charset="2"/>
            </a:endParaRPr>
          </a:p>
        </p:txBody>
      </p:sp>
      <p:sp>
        <p:nvSpPr>
          <p:cNvPr id="11374" name="Text Box 122"/>
          <p:cNvSpPr txBox="1">
            <a:spLocks noChangeArrowheads="1"/>
          </p:cNvSpPr>
          <p:nvPr/>
        </p:nvSpPr>
        <p:spPr bwMode="auto">
          <a:xfrm>
            <a:off x="684213" y="2781300"/>
            <a:ext cx="4895850" cy="5810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imes New Roman" charset="0"/>
              </a:rPr>
              <a:t> : </a:t>
            </a:r>
            <a:r>
              <a:rPr lang="pt-BR" altLang="pt-BR" sz="1600" i="1" dirty="0">
                <a:latin typeface="Times New Roman" charset="0"/>
              </a:rPr>
              <a:t>p</a:t>
            </a:r>
            <a:r>
              <a:rPr lang="pt-BR" altLang="pt-BR" sz="1600" i="1" baseline="-25000" dirty="0">
                <a:latin typeface="Times New Roman" charset="0"/>
              </a:rPr>
              <a:t>i</a:t>
            </a:r>
            <a:r>
              <a:rPr lang="pt-BR" altLang="pt-BR" sz="1600" dirty="0">
                <a:latin typeface="Times New Roman" charset="0"/>
              </a:rPr>
              <a:t> = 1/6   (</a:t>
            </a:r>
            <a:r>
              <a:rPr lang="pt-BR" altLang="pt-BR" sz="1600" i="1" dirty="0">
                <a:latin typeface="Times New Roman" charset="0"/>
              </a:rPr>
              <a:t>i</a:t>
            </a:r>
            <a:r>
              <a:rPr lang="pt-BR" altLang="pt-BR" sz="1600" dirty="0">
                <a:latin typeface="Times New Roman" charset="0"/>
              </a:rPr>
              <a:t> = 1, 2, ..., 6)    </a:t>
            </a:r>
            <a:r>
              <a:rPr lang="pt-BR" altLang="pt-BR" sz="1600" dirty="0">
                <a:latin typeface="Tahoma" panose="020B0604030504040204" pitchFamily="34" charset="0"/>
              </a:rPr>
              <a:t>(dado honesto)</a:t>
            </a:r>
            <a:endParaRPr lang="pt-BR" altLang="pt-BR" sz="1600" dirty="0">
              <a:latin typeface="Tahoma" panose="020B0604030504040204" pitchFamily="34" charset="0"/>
              <a:sym typeface="Symbol" pitchFamily="18" charset="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  <a:sym typeface="Symbol" pitchFamily="18" charset="2"/>
              </a:rPr>
              <a:t>H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1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: pelo menos algum </a:t>
            </a:r>
            <a:r>
              <a:rPr lang="pt-BR" altLang="pt-BR" sz="1600" i="1" dirty="0">
                <a:latin typeface="Times New Roman" charset="0"/>
              </a:rPr>
              <a:t>p</a:t>
            </a:r>
            <a:r>
              <a:rPr lang="pt-BR" altLang="pt-BR" sz="1600" i="1" baseline="-25000" dirty="0">
                <a:latin typeface="Times New Roman" charset="0"/>
              </a:rPr>
              <a:t>i</a:t>
            </a:r>
            <a:r>
              <a:rPr lang="pt-BR" altLang="pt-BR" sz="1600" dirty="0">
                <a:latin typeface="Times New Roman" charset="0"/>
              </a:rPr>
              <a:t> 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</a:t>
            </a:r>
            <a:r>
              <a:rPr lang="pt-BR" altLang="pt-BR" sz="1600" dirty="0">
                <a:latin typeface="Times New Roman" charset="0"/>
              </a:rPr>
              <a:t> 1/6</a:t>
            </a:r>
            <a:r>
              <a:rPr lang="pt-BR" altLang="pt-BR" sz="1600" dirty="0">
                <a:latin typeface="Tahoma" panose="020B0604030504040204" pitchFamily="34" charset="0"/>
              </a:rPr>
              <a:t> </a:t>
            </a:r>
          </a:p>
        </p:txBody>
      </p:sp>
      <p:sp>
        <p:nvSpPr>
          <p:cNvPr id="11375" name="Text Box 123"/>
          <p:cNvSpPr txBox="1">
            <a:spLocks noChangeArrowheads="1"/>
          </p:cNvSpPr>
          <p:nvPr/>
        </p:nvSpPr>
        <p:spPr bwMode="auto">
          <a:xfrm>
            <a:off x="663575" y="3357563"/>
            <a:ext cx="250645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Se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é verdadeira, então</a:t>
            </a:r>
            <a:endParaRPr lang="en-US" altLang="pt-BR" sz="1600" dirty="0">
              <a:latin typeface="Tahoma" panose="020B0604030504040204" pitchFamily="34" charset="0"/>
            </a:endParaRPr>
          </a:p>
        </p:txBody>
      </p:sp>
      <p:grpSp>
        <p:nvGrpSpPr>
          <p:cNvPr id="11377" name="Group 127"/>
          <p:cNvGrpSpPr>
            <a:grpSpLocks/>
          </p:cNvGrpSpPr>
          <p:nvPr/>
        </p:nvGrpSpPr>
        <p:grpSpPr bwMode="auto">
          <a:xfrm>
            <a:off x="6443663" y="4724400"/>
            <a:ext cx="2159000" cy="1557338"/>
            <a:chOff x="4059" y="2976"/>
            <a:chExt cx="1360" cy="981"/>
          </a:xfrm>
        </p:grpSpPr>
        <p:sp>
          <p:nvSpPr>
            <p:cNvPr id="11391" name="Freeform 128"/>
            <p:cNvSpPr>
              <a:spLocks/>
            </p:cNvSpPr>
            <p:nvPr/>
          </p:nvSpPr>
          <p:spPr bwMode="auto">
            <a:xfrm>
              <a:off x="4149" y="2976"/>
              <a:ext cx="1104" cy="768"/>
            </a:xfrm>
            <a:custGeom>
              <a:avLst/>
              <a:gdLst>
                <a:gd name="T0" fmla="*/ 0 w 1104"/>
                <a:gd name="T1" fmla="*/ 0 h 768"/>
                <a:gd name="T2" fmla="*/ 0 w 1104"/>
                <a:gd name="T3" fmla="*/ 768 h 768"/>
                <a:gd name="T4" fmla="*/ 1104 w 1104"/>
                <a:gd name="T5" fmla="*/ 768 h 768"/>
                <a:gd name="T6" fmla="*/ 0 60000 65536"/>
                <a:gd name="T7" fmla="*/ 0 60000 65536"/>
                <a:gd name="T8" fmla="*/ 0 60000 65536"/>
                <a:gd name="T9" fmla="*/ 0 w 1104"/>
                <a:gd name="T10" fmla="*/ 0 h 768"/>
                <a:gd name="T11" fmla="*/ 1104 w 1104"/>
                <a:gd name="T12" fmla="*/ 768 h 7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04" h="768">
                  <a:moveTo>
                    <a:pt x="0" y="0"/>
                  </a:moveTo>
                  <a:lnTo>
                    <a:pt x="0" y="768"/>
                  </a:lnTo>
                  <a:lnTo>
                    <a:pt x="1104" y="768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1392" name="Freeform 129"/>
            <p:cNvSpPr>
              <a:spLocks/>
            </p:cNvSpPr>
            <p:nvPr/>
          </p:nvSpPr>
          <p:spPr bwMode="auto">
            <a:xfrm>
              <a:off x="4145" y="3125"/>
              <a:ext cx="1034" cy="645"/>
            </a:xfrm>
            <a:custGeom>
              <a:avLst/>
              <a:gdLst>
                <a:gd name="T0" fmla="*/ 0 w 1034"/>
                <a:gd name="T1" fmla="*/ 617 h 645"/>
                <a:gd name="T2" fmla="*/ 274 w 1034"/>
                <a:gd name="T3" fmla="*/ 12 h 645"/>
                <a:gd name="T4" fmla="*/ 773 w 1034"/>
                <a:gd name="T5" fmla="*/ 545 h 645"/>
                <a:gd name="T6" fmla="*/ 1034 w 1034"/>
                <a:gd name="T7" fmla="*/ 614 h 64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34"/>
                <a:gd name="T13" fmla="*/ 0 h 645"/>
                <a:gd name="T14" fmla="*/ 1034 w 1034"/>
                <a:gd name="T15" fmla="*/ 645 h 64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34" h="645">
                  <a:moveTo>
                    <a:pt x="0" y="617"/>
                  </a:moveTo>
                  <a:cubicBezTo>
                    <a:pt x="46" y="516"/>
                    <a:pt x="145" y="24"/>
                    <a:pt x="274" y="12"/>
                  </a:cubicBezTo>
                  <a:cubicBezTo>
                    <a:pt x="403" y="0"/>
                    <a:pt x="646" y="445"/>
                    <a:pt x="773" y="545"/>
                  </a:cubicBezTo>
                  <a:cubicBezTo>
                    <a:pt x="900" y="645"/>
                    <a:pt x="980" y="600"/>
                    <a:pt x="1034" y="614"/>
                  </a:cubicBezTo>
                </a:path>
              </a:pathLst>
            </a:cu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1393" name="Text Box 130"/>
            <p:cNvSpPr txBox="1">
              <a:spLocks noChangeArrowheads="1"/>
            </p:cNvSpPr>
            <p:nvPr/>
          </p:nvSpPr>
          <p:spPr bwMode="auto">
            <a:xfrm>
              <a:off x="4059" y="3735"/>
              <a:ext cx="1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charset="0"/>
                </a:rPr>
                <a:t>0</a:t>
              </a:r>
            </a:p>
          </p:txBody>
        </p:sp>
        <p:sp>
          <p:nvSpPr>
            <p:cNvPr id="11394" name="Text Box 131"/>
            <p:cNvSpPr txBox="1">
              <a:spLocks noChangeArrowheads="1"/>
            </p:cNvSpPr>
            <p:nvPr/>
          </p:nvSpPr>
          <p:spPr bwMode="auto">
            <a:xfrm>
              <a:off x="5119" y="3726"/>
              <a:ext cx="30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800">
                  <a:latin typeface="Times New Roman" charset="0"/>
                </a:rPr>
                <a:t>+</a:t>
              </a:r>
              <a:r>
                <a:rPr lang="pt-BR" altLang="pt-BR" sz="1800">
                  <a:latin typeface="Times New Roman" charset="0"/>
                  <a:sym typeface="Symbol" pitchFamily="18" charset="2"/>
                </a:rPr>
                <a:t></a:t>
              </a:r>
              <a:endParaRPr lang="pt-BR" altLang="pt-BR" sz="1800">
                <a:latin typeface="Times New Roman" charset="0"/>
              </a:endParaRPr>
            </a:p>
          </p:txBody>
        </p:sp>
        <p:graphicFrame>
          <p:nvGraphicFramePr>
            <p:cNvPr id="11395" name="Object 13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53955273"/>
                </p:ext>
              </p:extLst>
            </p:nvPr>
          </p:nvGraphicFramePr>
          <p:xfrm>
            <a:off x="4616" y="3079"/>
            <a:ext cx="241" cy="2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266469" imgH="241091" progId="Equation.DSMT4">
                    <p:embed/>
                  </p:oleObj>
                </mc:Choice>
                <mc:Fallback>
                  <p:oleObj name="Equation" r:id="rId3" imgW="266469" imgH="241091" progId="Equation.DSMT4">
                    <p:embed/>
                    <p:pic>
                      <p:nvPicPr>
                        <p:cNvPr id="11395" name="Object 13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16" y="3079"/>
                          <a:ext cx="241" cy="2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1378" name="Group 139"/>
          <p:cNvGrpSpPr>
            <a:grpSpLocks/>
          </p:cNvGrpSpPr>
          <p:nvPr/>
        </p:nvGrpSpPr>
        <p:grpSpPr bwMode="auto">
          <a:xfrm>
            <a:off x="6604000" y="5360990"/>
            <a:ext cx="1735138" cy="1309688"/>
            <a:chOff x="4160" y="3377"/>
            <a:chExt cx="1093" cy="825"/>
          </a:xfrm>
        </p:grpSpPr>
        <p:grpSp>
          <p:nvGrpSpPr>
            <p:cNvPr id="11380" name="Group 140"/>
            <p:cNvGrpSpPr>
              <a:grpSpLocks/>
            </p:cNvGrpSpPr>
            <p:nvPr/>
          </p:nvGrpSpPr>
          <p:grpSpPr bwMode="auto">
            <a:xfrm>
              <a:off x="4566" y="3377"/>
              <a:ext cx="549" cy="603"/>
              <a:chOff x="4566" y="3377"/>
              <a:chExt cx="549" cy="603"/>
            </a:xfrm>
          </p:grpSpPr>
          <p:grpSp>
            <p:nvGrpSpPr>
              <p:cNvPr id="11387" name="Group 141"/>
              <p:cNvGrpSpPr>
                <a:grpSpLocks/>
              </p:cNvGrpSpPr>
              <p:nvPr/>
            </p:nvGrpSpPr>
            <p:grpSpPr bwMode="auto">
              <a:xfrm>
                <a:off x="4683" y="3377"/>
                <a:ext cx="432" cy="367"/>
                <a:chOff x="4683" y="3377"/>
                <a:chExt cx="432" cy="367"/>
              </a:xfrm>
            </p:grpSpPr>
            <p:sp>
              <p:nvSpPr>
                <p:cNvPr id="11389" name="Freeform 142" descr="Diagonal para cima clara"/>
                <p:cNvSpPr>
                  <a:spLocks/>
                </p:cNvSpPr>
                <p:nvPr/>
              </p:nvSpPr>
              <p:spPr bwMode="auto">
                <a:xfrm>
                  <a:off x="4683" y="3377"/>
                  <a:ext cx="432" cy="367"/>
                </a:xfrm>
                <a:custGeom>
                  <a:avLst/>
                  <a:gdLst>
                    <a:gd name="T0" fmla="*/ 0 w 432"/>
                    <a:gd name="T1" fmla="*/ 0 h 367"/>
                    <a:gd name="T2" fmla="*/ 0 w 432"/>
                    <a:gd name="T3" fmla="*/ 367 h 367"/>
                    <a:gd name="T4" fmla="*/ 432 w 432"/>
                    <a:gd name="T5" fmla="*/ 367 h 367"/>
                    <a:gd name="T6" fmla="*/ 360 w 432"/>
                    <a:gd name="T7" fmla="*/ 355 h 367"/>
                    <a:gd name="T8" fmla="*/ 310 w 432"/>
                    <a:gd name="T9" fmla="*/ 338 h 367"/>
                    <a:gd name="T10" fmla="*/ 250 w 432"/>
                    <a:gd name="T11" fmla="*/ 305 h 367"/>
                    <a:gd name="T12" fmla="*/ 202 w 432"/>
                    <a:gd name="T13" fmla="*/ 261 h 367"/>
                    <a:gd name="T14" fmla="*/ 154 w 432"/>
                    <a:gd name="T15" fmla="*/ 204 h 367"/>
                    <a:gd name="T16" fmla="*/ 103 w 432"/>
                    <a:gd name="T17" fmla="*/ 141 h 367"/>
                    <a:gd name="T18" fmla="*/ 58 w 432"/>
                    <a:gd name="T19" fmla="*/ 79 h 367"/>
                    <a:gd name="T20" fmla="*/ 14 w 432"/>
                    <a:gd name="T21" fmla="*/ 21 h 367"/>
                    <a:gd name="T22" fmla="*/ 0 w 432"/>
                    <a:gd name="T23" fmla="*/ 0 h 367"/>
                    <a:gd name="T24" fmla="*/ 0 w 432"/>
                    <a:gd name="T25" fmla="*/ 0 h 367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432"/>
                    <a:gd name="T40" fmla="*/ 0 h 367"/>
                    <a:gd name="T41" fmla="*/ 432 w 432"/>
                    <a:gd name="T42" fmla="*/ 367 h 367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432" h="367">
                      <a:moveTo>
                        <a:pt x="0" y="0"/>
                      </a:moveTo>
                      <a:lnTo>
                        <a:pt x="0" y="367"/>
                      </a:lnTo>
                      <a:lnTo>
                        <a:pt x="432" y="367"/>
                      </a:lnTo>
                      <a:lnTo>
                        <a:pt x="360" y="355"/>
                      </a:lnTo>
                      <a:lnTo>
                        <a:pt x="310" y="338"/>
                      </a:lnTo>
                      <a:lnTo>
                        <a:pt x="250" y="305"/>
                      </a:lnTo>
                      <a:lnTo>
                        <a:pt x="202" y="261"/>
                      </a:lnTo>
                      <a:lnTo>
                        <a:pt x="154" y="204"/>
                      </a:lnTo>
                      <a:lnTo>
                        <a:pt x="103" y="141"/>
                      </a:lnTo>
                      <a:lnTo>
                        <a:pt x="58" y="79"/>
                      </a:lnTo>
                      <a:lnTo>
                        <a:pt x="14" y="21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pattFill prst="ltUpDiag">
                  <a:fgClr>
                    <a:schemeClr val="tx1"/>
                  </a:fgClr>
                  <a:bgClr>
                    <a:srgbClr val="FFFFFF"/>
                  </a:bgClr>
                </a:patt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pt-BR" dirty="0">
                    <a:latin typeface="Tahoma" panose="020B0604030504040204" pitchFamily="34" charset="0"/>
                  </a:endParaRPr>
                </a:p>
              </p:txBody>
            </p:sp>
            <p:sp>
              <p:nvSpPr>
                <p:cNvPr id="11390" name="Text Box 143"/>
                <p:cNvSpPr txBox="1">
                  <a:spLocks noChangeArrowheads="1"/>
                </p:cNvSpPr>
                <p:nvPr/>
              </p:nvSpPr>
              <p:spPr bwMode="auto">
                <a:xfrm>
                  <a:off x="4830" y="3410"/>
                  <a:ext cx="197" cy="2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pt-BR" sz="1600" i="1">
                      <a:latin typeface="Times New Roman" charset="0"/>
                      <a:sym typeface="Symbol" pitchFamily="18" charset="2"/>
                    </a:rPr>
                    <a:t></a:t>
                  </a:r>
                  <a:endParaRPr lang="en-US" altLang="pt-BR" sz="1600">
                    <a:latin typeface="Times New Roman" charset="0"/>
                    <a:sym typeface="Symbol" pitchFamily="18" charset="2"/>
                  </a:endParaRPr>
                </a:p>
              </p:txBody>
            </p:sp>
          </p:grpSp>
          <p:graphicFrame>
            <p:nvGraphicFramePr>
              <p:cNvPr id="11388" name="Object 144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076129546"/>
                  </p:ext>
                </p:extLst>
              </p:nvPr>
            </p:nvGraphicFramePr>
            <p:xfrm>
              <a:off x="4566" y="3761"/>
              <a:ext cx="253" cy="21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name="Equation" r:id="rId5" imgW="279360" imgH="241200" progId="Equation.DSMT4">
                      <p:embed/>
                    </p:oleObj>
                  </mc:Choice>
                  <mc:Fallback>
                    <p:oleObj name="Equation" r:id="rId5" imgW="279360" imgH="241200" progId="Equation.DSMT4">
                      <p:embed/>
                      <p:pic>
                        <p:nvPicPr>
                          <p:cNvPr id="11388" name="Object 14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566" y="3761"/>
                            <a:ext cx="253" cy="219"/>
                          </a:xfrm>
                          <a:prstGeom prst="rect">
                            <a:avLst/>
                          </a:prstGeom>
                          <a:solidFill>
                            <a:schemeClr val="bg1"/>
                          </a:solidFill>
                          <a:ln>
                            <a:noFill/>
                          </a:ln>
                          <a:effectLst/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grpSp>
          <p:nvGrpSpPr>
            <p:cNvPr id="11381" name="Group 145"/>
            <p:cNvGrpSpPr>
              <a:grpSpLocks/>
            </p:cNvGrpSpPr>
            <p:nvPr/>
          </p:nvGrpSpPr>
          <p:grpSpPr bwMode="auto">
            <a:xfrm>
              <a:off x="4160" y="3974"/>
              <a:ext cx="544" cy="228"/>
              <a:chOff x="4160" y="3974"/>
              <a:chExt cx="544" cy="228"/>
            </a:xfrm>
          </p:grpSpPr>
          <p:sp>
            <p:nvSpPr>
              <p:cNvPr id="11385" name="Rectangle 146"/>
              <p:cNvSpPr>
                <a:spLocks noChangeArrowheads="1"/>
              </p:cNvSpPr>
              <p:nvPr/>
            </p:nvSpPr>
            <p:spPr bwMode="auto">
              <a:xfrm>
                <a:off x="4207" y="3989"/>
                <a:ext cx="460" cy="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ac. </a:t>
                </a:r>
                <a:r>
                  <a:rPr lang="pt-BR" altLang="pt-BR" sz="1600" dirty="0">
                    <a:latin typeface="Times New Roman" charset="0"/>
                  </a:rPr>
                  <a:t>H</a:t>
                </a:r>
                <a:r>
                  <a:rPr lang="pt-BR" altLang="pt-BR" sz="1600" baseline="-25000" dirty="0">
                    <a:latin typeface="Times New Roman" charset="0"/>
                  </a:rPr>
                  <a:t>0</a:t>
                </a:r>
                <a:endParaRPr lang="en-US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386" name="AutoShape 147"/>
              <p:cNvSpPr>
                <a:spLocks/>
              </p:cNvSpPr>
              <p:nvPr/>
            </p:nvSpPr>
            <p:spPr bwMode="auto">
              <a:xfrm rot="-5400000">
                <a:off x="4410" y="3724"/>
                <a:ext cx="44" cy="544"/>
              </a:xfrm>
              <a:prstGeom prst="leftBrace">
                <a:avLst>
                  <a:gd name="adj1" fmla="val 103030"/>
                  <a:gd name="adj2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</p:grpSp>
        <p:grpSp>
          <p:nvGrpSpPr>
            <p:cNvPr id="11382" name="Group 148"/>
            <p:cNvGrpSpPr>
              <a:grpSpLocks/>
            </p:cNvGrpSpPr>
            <p:nvPr/>
          </p:nvGrpSpPr>
          <p:grpSpPr bwMode="auto">
            <a:xfrm>
              <a:off x="4709" y="3974"/>
              <a:ext cx="544" cy="228"/>
              <a:chOff x="4160" y="3974"/>
              <a:chExt cx="544" cy="228"/>
            </a:xfrm>
          </p:grpSpPr>
          <p:sp>
            <p:nvSpPr>
              <p:cNvPr id="11383" name="Rectangle 149"/>
              <p:cNvSpPr>
                <a:spLocks noChangeArrowheads="1"/>
              </p:cNvSpPr>
              <p:nvPr/>
            </p:nvSpPr>
            <p:spPr bwMode="auto">
              <a:xfrm>
                <a:off x="4190" y="3989"/>
                <a:ext cx="482" cy="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 err="1">
                    <a:latin typeface="Tahoma" panose="020B0604030504040204" pitchFamily="34" charset="0"/>
                  </a:rPr>
                  <a:t>rej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. </a:t>
                </a:r>
                <a:r>
                  <a:rPr lang="pt-BR" altLang="pt-BR" sz="1600" dirty="0">
                    <a:latin typeface="Times New Roman" charset="0"/>
                  </a:rPr>
                  <a:t>H</a:t>
                </a:r>
                <a:r>
                  <a:rPr lang="pt-BR" altLang="pt-BR" sz="1600" baseline="-25000" dirty="0">
                    <a:latin typeface="Times New Roman" charset="0"/>
                  </a:rPr>
                  <a:t>0</a:t>
                </a:r>
                <a:endParaRPr lang="en-US" altLang="pt-BR" sz="1600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11384" name="AutoShape 150"/>
              <p:cNvSpPr>
                <a:spLocks/>
              </p:cNvSpPr>
              <p:nvPr/>
            </p:nvSpPr>
            <p:spPr bwMode="auto">
              <a:xfrm rot="-5400000">
                <a:off x="4410" y="3724"/>
                <a:ext cx="44" cy="544"/>
              </a:xfrm>
              <a:prstGeom prst="leftBrace">
                <a:avLst>
                  <a:gd name="adj1" fmla="val 103030"/>
                  <a:gd name="adj2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</p:txBody>
          </p:sp>
        </p:grpSp>
      </p:grp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238BBC-687B-4968-8BE6-781D8F7DF822}" type="slidenum">
              <a:rPr lang="pt-BR"/>
              <a:pPr>
                <a:defRPr/>
              </a:pPr>
              <a:t>11</a:t>
            </a:fld>
            <a:endParaRPr lang="pt-BR"/>
          </a:p>
        </p:txBody>
      </p:sp>
      <p:grpSp>
        <p:nvGrpSpPr>
          <p:cNvPr id="38" name="Group 124"/>
          <p:cNvGrpSpPr>
            <a:grpSpLocks/>
          </p:cNvGrpSpPr>
          <p:nvPr/>
        </p:nvGrpSpPr>
        <p:grpSpPr bwMode="auto">
          <a:xfrm>
            <a:off x="684214" y="4868863"/>
            <a:ext cx="5260975" cy="703262"/>
            <a:chOff x="306" y="3158"/>
            <a:chExt cx="3314" cy="443"/>
          </a:xfrm>
        </p:grpSpPr>
        <p:graphicFrame>
          <p:nvGraphicFramePr>
            <p:cNvPr id="39" name="Object 12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95534253"/>
                </p:ext>
              </p:extLst>
            </p:nvPr>
          </p:nvGraphicFramePr>
          <p:xfrm>
            <a:off x="306" y="3158"/>
            <a:ext cx="1704" cy="44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1892160" imgH="495000" progId="Equation.DSMT4">
                    <p:embed/>
                  </p:oleObj>
                </mc:Choice>
                <mc:Fallback>
                  <p:oleObj name="Equation" r:id="rId7" imgW="1892160" imgH="495000" progId="Equation.DSMT4">
                    <p:embed/>
                    <p:pic>
                      <p:nvPicPr>
                        <p:cNvPr id="39" name="Object 12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06" y="3158"/>
                          <a:ext cx="1704" cy="44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40" name="Text Box 126"/>
            <p:cNvSpPr txBox="1">
              <a:spLocks noChangeArrowheads="1"/>
            </p:cNvSpPr>
            <p:nvPr/>
          </p:nvSpPr>
          <p:spPr bwMode="auto">
            <a:xfrm>
              <a:off x="2120" y="3279"/>
              <a:ext cx="150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i="1" dirty="0">
                  <a:latin typeface="Times New Roman" charset="0"/>
                </a:rPr>
                <a:t>c</a:t>
              </a:r>
              <a:r>
                <a:rPr lang="pt-BR" altLang="pt-BR" sz="1600" dirty="0">
                  <a:latin typeface="Tahoma" panose="020B0604030504040204" pitchFamily="34" charset="0"/>
                </a:rPr>
                <a:t> é o número de classes</a:t>
              </a:r>
              <a:endParaRPr lang="en-US" altLang="pt-BR" sz="1600" dirty="0">
                <a:latin typeface="Tahoma" panose="020B0604030504040204" pitchFamily="34" charset="0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8460" name="Group 44"/>
          <p:cNvGraphicFramePr>
            <a:graphicFrameLocks noGrp="1"/>
          </p:cNvGraphicFramePr>
          <p:nvPr/>
        </p:nvGraphicFramePr>
        <p:xfrm>
          <a:off x="684213" y="2924175"/>
          <a:ext cx="7775575" cy="1008063"/>
        </p:xfrm>
        <a:graphic>
          <a:graphicData uri="http://schemas.openxmlformats.org/drawingml/2006/table">
            <a:tbl>
              <a:tblPr/>
              <a:tblGrid>
                <a:gridCol w="17732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57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57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7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572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588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572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5725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336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Valor do dado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Freq. Abs. Obs.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160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183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155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170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157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175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1000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Freq. Abs. Esp.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166,67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166,67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166,67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166,67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166,67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166,67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1000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88502" name="Rectangle 8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Teste de Aderência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12329" name="Text Box 87"/>
          <p:cNvSpPr txBox="1">
            <a:spLocks noChangeArrowheads="1"/>
          </p:cNvSpPr>
          <p:nvPr/>
        </p:nvSpPr>
        <p:spPr bwMode="auto">
          <a:xfrm>
            <a:off x="685800" y="1371600"/>
            <a:ext cx="76962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Exemplo: Deseja-se testar a hipótese de que um dado seja honesto. Para tanto, joga-se o mesmo 1000 vezes anotando-se os resultados (tabela abaixo).</a:t>
            </a:r>
          </a:p>
        </p:txBody>
      </p:sp>
      <p:sp>
        <p:nvSpPr>
          <p:cNvPr id="12330" name="Text Box 122"/>
          <p:cNvSpPr txBox="1">
            <a:spLocks noChangeArrowheads="1"/>
          </p:cNvSpPr>
          <p:nvPr/>
        </p:nvSpPr>
        <p:spPr bwMode="auto">
          <a:xfrm>
            <a:off x="684213" y="1916113"/>
            <a:ext cx="4464050" cy="5810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imes New Roman" charset="0"/>
              </a:rPr>
              <a:t> : </a:t>
            </a:r>
            <a:r>
              <a:rPr lang="pt-BR" altLang="pt-BR" sz="1600" i="1" dirty="0">
                <a:latin typeface="Times New Roman" charset="0"/>
              </a:rPr>
              <a:t>p</a:t>
            </a:r>
            <a:r>
              <a:rPr lang="pt-BR" altLang="pt-BR" sz="1600" i="1" baseline="-25000" dirty="0">
                <a:latin typeface="Times New Roman" charset="0"/>
              </a:rPr>
              <a:t>i</a:t>
            </a:r>
            <a:r>
              <a:rPr lang="pt-BR" altLang="pt-BR" sz="1600" dirty="0">
                <a:latin typeface="Times New Roman" charset="0"/>
              </a:rPr>
              <a:t> = 1/6   (</a:t>
            </a:r>
            <a:r>
              <a:rPr lang="pt-BR" altLang="pt-BR" sz="1600" i="1" dirty="0">
                <a:latin typeface="Times New Roman" charset="0"/>
              </a:rPr>
              <a:t>i</a:t>
            </a:r>
            <a:r>
              <a:rPr lang="pt-BR" altLang="pt-BR" sz="1600" dirty="0">
                <a:latin typeface="Times New Roman" charset="0"/>
              </a:rPr>
              <a:t> = 1, 2, ..., 6)</a:t>
            </a:r>
            <a:r>
              <a:rPr lang="pt-BR" altLang="pt-BR" sz="1600" dirty="0">
                <a:latin typeface="Tahoma" panose="020B0604030504040204" pitchFamily="34" charset="0"/>
              </a:rPr>
              <a:t>    (dado honesto)</a:t>
            </a:r>
            <a:endParaRPr lang="pt-BR" altLang="pt-BR" sz="1600" dirty="0">
              <a:latin typeface="Times New Roman" charset="0"/>
              <a:sym typeface="Symbol" pitchFamily="18" charset="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  <a:sym typeface="Symbol" pitchFamily="18" charset="2"/>
              </a:rPr>
              <a:t>H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1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: </a:t>
            </a:r>
            <a:r>
              <a:rPr lang="pt-BR" altLang="pt-BR" sz="1600" i="1" dirty="0">
                <a:latin typeface="Times New Roman" charset="0"/>
              </a:rPr>
              <a:t>p</a:t>
            </a:r>
            <a:r>
              <a:rPr lang="pt-BR" altLang="pt-BR" sz="1600" i="1" baseline="-25000" dirty="0">
                <a:latin typeface="Times New Roman" charset="0"/>
              </a:rPr>
              <a:t>i</a:t>
            </a:r>
            <a:r>
              <a:rPr lang="pt-BR" altLang="pt-BR" sz="1600" dirty="0">
                <a:latin typeface="Times New Roman" charset="0"/>
              </a:rPr>
              <a:t> 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</a:t>
            </a:r>
            <a:r>
              <a:rPr lang="pt-BR" altLang="pt-BR" sz="1600" dirty="0">
                <a:latin typeface="Times New Roman" charset="0"/>
              </a:rPr>
              <a:t> 1/6</a:t>
            </a:r>
            <a:r>
              <a:rPr lang="pt-BR" altLang="pt-BR" sz="1600" dirty="0">
                <a:latin typeface="Tahoma" panose="020B0604030504040204" pitchFamily="34" charset="0"/>
              </a:rPr>
              <a:t> </a:t>
            </a:r>
          </a:p>
        </p:txBody>
      </p:sp>
      <p:sp>
        <p:nvSpPr>
          <p:cNvPr id="12331" name="Text Box 123"/>
          <p:cNvSpPr txBox="1">
            <a:spLocks noChangeArrowheads="1"/>
          </p:cNvSpPr>
          <p:nvPr/>
        </p:nvSpPr>
        <p:spPr bwMode="auto">
          <a:xfrm>
            <a:off x="663575" y="2492375"/>
            <a:ext cx="250645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Se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é verdadeira, então</a:t>
            </a:r>
            <a:endParaRPr lang="en-US" altLang="pt-BR" sz="1600" dirty="0">
              <a:latin typeface="Tahoma" panose="020B0604030504040204" pitchFamily="34" charset="0"/>
            </a:endParaRPr>
          </a:p>
        </p:txBody>
      </p:sp>
      <p:graphicFrame>
        <p:nvGraphicFramePr>
          <p:cNvPr id="12332" name="Object 1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5509675"/>
              </p:ext>
            </p:extLst>
          </p:nvPr>
        </p:nvGraphicFramePr>
        <p:xfrm>
          <a:off x="800100" y="4059238"/>
          <a:ext cx="4433888" cy="684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098520" imgH="482400" progId="Equation.DSMT4">
                  <p:embed/>
                </p:oleObj>
              </mc:Choice>
              <mc:Fallback>
                <p:oleObj name="Equation" r:id="rId3" imgW="3098520" imgH="482400" progId="Equation.DSMT4">
                  <p:embed/>
                  <p:pic>
                    <p:nvPicPr>
                      <p:cNvPr id="12332" name="Object 1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0100" y="4059238"/>
                        <a:ext cx="4433888" cy="684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8555" name="Text Box 139"/>
          <p:cNvSpPr txBox="1">
            <a:spLocks noChangeArrowheads="1"/>
          </p:cNvSpPr>
          <p:nvPr/>
        </p:nvSpPr>
        <p:spPr bwMode="auto">
          <a:xfrm>
            <a:off x="735013" y="4772967"/>
            <a:ext cx="558800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Conclusão: considerando 5% de significância,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     aceita-se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, ou seja,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     não há razões para discordar que o dado seja honesto.</a:t>
            </a:r>
            <a:endParaRPr lang="en-US" altLang="pt-BR" sz="1600" dirty="0">
              <a:latin typeface="Tahoma" panose="020B0604030504040204" pitchFamily="34" charset="0"/>
            </a:endParaRPr>
          </a:p>
        </p:txBody>
      </p:sp>
      <p:grpSp>
        <p:nvGrpSpPr>
          <p:cNvPr id="2" name="Group 142"/>
          <p:cNvGrpSpPr>
            <a:grpSpLocks/>
          </p:cNvGrpSpPr>
          <p:nvPr/>
        </p:nvGrpSpPr>
        <p:grpSpPr bwMode="auto">
          <a:xfrm>
            <a:off x="6300788" y="4149079"/>
            <a:ext cx="2159000" cy="1622424"/>
            <a:chOff x="3969" y="2795"/>
            <a:chExt cx="1360" cy="1022"/>
          </a:xfrm>
        </p:grpSpPr>
        <p:graphicFrame>
          <p:nvGraphicFramePr>
            <p:cNvPr id="12342" name="Object 13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282371236"/>
                </p:ext>
              </p:extLst>
            </p:nvPr>
          </p:nvGraphicFramePr>
          <p:xfrm>
            <a:off x="4383" y="3598"/>
            <a:ext cx="459" cy="21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5" imgW="507960" imgH="241200" progId="Equation.DSMT4">
                    <p:embed/>
                  </p:oleObj>
                </mc:Choice>
                <mc:Fallback>
                  <p:oleObj name="Equation" r:id="rId5" imgW="507960" imgH="241200" progId="Equation.DSMT4">
                    <p:embed/>
                    <p:pic>
                      <p:nvPicPr>
                        <p:cNvPr id="12342" name="Object 13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83" y="3598"/>
                          <a:ext cx="459" cy="21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337" name="Freeform 129" descr="Diagonal para cima clara"/>
            <p:cNvSpPr>
              <a:spLocks/>
            </p:cNvSpPr>
            <p:nvPr/>
          </p:nvSpPr>
          <p:spPr bwMode="auto">
            <a:xfrm>
              <a:off x="4593" y="3196"/>
              <a:ext cx="432" cy="367"/>
            </a:xfrm>
            <a:custGeom>
              <a:avLst/>
              <a:gdLst>
                <a:gd name="T0" fmla="*/ 0 w 432"/>
                <a:gd name="T1" fmla="*/ 0 h 367"/>
                <a:gd name="T2" fmla="*/ 0 w 432"/>
                <a:gd name="T3" fmla="*/ 367 h 367"/>
                <a:gd name="T4" fmla="*/ 432 w 432"/>
                <a:gd name="T5" fmla="*/ 367 h 367"/>
                <a:gd name="T6" fmla="*/ 360 w 432"/>
                <a:gd name="T7" fmla="*/ 355 h 367"/>
                <a:gd name="T8" fmla="*/ 310 w 432"/>
                <a:gd name="T9" fmla="*/ 338 h 367"/>
                <a:gd name="T10" fmla="*/ 250 w 432"/>
                <a:gd name="T11" fmla="*/ 305 h 367"/>
                <a:gd name="T12" fmla="*/ 202 w 432"/>
                <a:gd name="T13" fmla="*/ 261 h 367"/>
                <a:gd name="T14" fmla="*/ 154 w 432"/>
                <a:gd name="T15" fmla="*/ 204 h 367"/>
                <a:gd name="T16" fmla="*/ 103 w 432"/>
                <a:gd name="T17" fmla="*/ 141 h 367"/>
                <a:gd name="T18" fmla="*/ 58 w 432"/>
                <a:gd name="T19" fmla="*/ 79 h 367"/>
                <a:gd name="T20" fmla="*/ 14 w 432"/>
                <a:gd name="T21" fmla="*/ 21 h 367"/>
                <a:gd name="T22" fmla="*/ 0 w 432"/>
                <a:gd name="T23" fmla="*/ 0 h 367"/>
                <a:gd name="T24" fmla="*/ 0 w 432"/>
                <a:gd name="T25" fmla="*/ 0 h 36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32"/>
                <a:gd name="T40" fmla="*/ 0 h 367"/>
                <a:gd name="T41" fmla="*/ 432 w 432"/>
                <a:gd name="T42" fmla="*/ 367 h 36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32" h="367">
                  <a:moveTo>
                    <a:pt x="0" y="0"/>
                  </a:moveTo>
                  <a:lnTo>
                    <a:pt x="0" y="367"/>
                  </a:lnTo>
                  <a:lnTo>
                    <a:pt x="432" y="367"/>
                  </a:lnTo>
                  <a:lnTo>
                    <a:pt x="360" y="355"/>
                  </a:lnTo>
                  <a:lnTo>
                    <a:pt x="310" y="338"/>
                  </a:lnTo>
                  <a:lnTo>
                    <a:pt x="250" y="305"/>
                  </a:lnTo>
                  <a:lnTo>
                    <a:pt x="202" y="261"/>
                  </a:lnTo>
                  <a:lnTo>
                    <a:pt x="154" y="204"/>
                  </a:lnTo>
                  <a:lnTo>
                    <a:pt x="103" y="141"/>
                  </a:lnTo>
                  <a:lnTo>
                    <a:pt x="58" y="79"/>
                  </a:lnTo>
                  <a:lnTo>
                    <a:pt x="14" y="21"/>
                  </a:lnTo>
                  <a:lnTo>
                    <a:pt x="0" y="0"/>
                  </a:lnTo>
                  <a:close/>
                </a:path>
              </a:pathLst>
            </a:custGeom>
            <a:pattFill prst="ltUpDiag">
              <a:fgClr>
                <a:schemeClr val="tx1"/>
              </a:fgClr>
              <a:bgClr>
                <a:srgbClr val="FFFFFF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2338" name="Freeform 130"/>
            <p:cNvSpPr>
              <a:spLocks/>
            </p:cNvSpPr>
            <p:nvPr/>
          </p:nvSpPr>
          <p:spPr bwMode="auto">
            <a:xfrm>
              <a:off x="4059" y="2795"/>
              <a:ext cx="1104" cy="768"/>
            </a:xfrm>
            <a:custGeom>
              <a:avLst/>
              <a:gdLst>
                <a:gd name="T0" fmla="*/ 0 w 1104"/>
                <a:gd name="T1" fmla="*/ 0 h 768"/>
                <a:gd name="T2" fmla="*/ 0 w 1104"/>
                <a:gd name="T3" fmla="*/ 768 h 768"/>
                <a:gd name="T4" fmla="*/ 1104 w 1104"/>
                <a:gd name="T5" fmla="*/ 768 h 768"/>
                <a:gd name="T6" fmla="*/ 0 60000 65536"/>
                <a:gd name="T7" fmla="*/ 0 60000 65536"/>
                <a:gd name="T8" fmla="*/ 0 60000 65536"/>
                <a:gd name="T9" fmla="*/ 0 w 1104"/>
                <a:gd name="T10" fmla="*/ 0 h 768"/>
                <a:gd name="T11" fmla="*/ 1104 w 1104"/>
                <a:gd name="T12" fmla="*/ 768 h 7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04" h="768">
                  <a:moveTo>
                    <a:pt x="0" y="0"/>
                  </a:moveTo>
                  <a:lnTo>
                    <a:pt x="0" y="768"/>
                  </a:lnTo>
                  <a:lnTo>
                    <a:pt x="1104" y="768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2339" name="Freeform 131"/>
            <p:cNvSpPr>
              <a:spLocks/>
            </p:cNvSpPr>
            <p:nvPr/>
          </p:nvSpPr>
          <p:spPr bwMode="auto">
            <a:xfrm>
              <a:off x="4055" y="2944"/>
              <a:ext cx="1034" cy="645"/>
            </a:xfrm>
            <a:custGeom>
              <a:avLst/>
              <a:gdLst>
                <a:gd name="T0" fmla="*/ 0 w 1034"/>
                <a:gd name="T1" fmla="*/ 617 h 645"/>
                <a:gd name="T2" fmla="*/ 274 w 1034"/>
                <a:gd name="T3" fmla="*/ 12 h 645"/>
                <a:gd name="T4" fmla="*/ 773 w 1034"/>
                <a:gd name="T5" fmla="*/ 545 h 645"/>
                <a:gd name="T6" fmla="*/ 1034 w 1034"/>
                <a:gd name="T7" fmla="*/ 614 h 64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34"/>
                <a:gd name="T13" fmla="*/ 0 h 645"/>
                <a:gd name="T14" fmla="*/ 1034 w 1034"/>
                <a:gd name="T15" fmla="*/ 645 h 64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34" h="645">
                  <a:moveTo>
                    <a:pt x="0" y="617"/>
                  </a:moveTo>
                  <a:cubicBezTo>
                    <a:pt x="46" y="516"/>
                    <a:pt x="145" y="24"/>
                    <a:pt x="274" y="12"/>
                  </a:cubicBezTo>
                  <a:cubicBezTo>
                    <a:pt x="403" y="0"/>
                    <a:pt x="646" y="445"/>
                    <a:pt x="773" y="545"/>
                  </a:cubicBezTo>
                  <a:cubicBezTo>
                    <a:pt x="900" y="645"/>
                    <a:pt x="980" y="600"/>
                    <a:pt x="1034" y="614"/>
                  </a:cubicBezTo>
                </a:path>
              </a:pathLst>
            </a:custGeom>
            <a:noFill/>
            <a:ln w="1905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2340" name="Text Box 132"/>
            <p:cNvSpPr txBox="1">
              <a:spLocks noChangeArrowheads="1"/>
            </p:cNvSpPr>
            <p:nvPr/>
          </p:nvSpPr>
          <p:spPr bwMode="auto">
            <a:xfrm>
              <a:off x="3969" y="3554"/>
              <a:ext cx="1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charset="0"/>
                </a:rPr>
                <a:t>0</a:t>
              </a:r>
            </a:p>
          </p:txBody>
        </p:sp>
        <p:sp>
          <p:nvSpPr>
            <p:cNvPr id="12341" name="Text Box 133"/>
            <p:cNvSpPr txBox="1">
              <a:spLocks noChangeArrowheads="1"/>
            </p:cNvSpPr>
            <p:nvPr/>
          </p:nvSpPr>
          <p:spPr bwMode="auto">
            <a:xfrm>
              <a:off x="5029" y="3545"/>
              <a:ext cx="30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800">
                  <a:latin typeface="Times New Roman" charset="0"/>
                </a:rPr>
                <a:t>+</a:t>
              </a:r>
              <a:r>
                <a:rPr lang="pt-BR" altLang="pt-BR" sz="1800">
                  <a:latin typeface="Times New Roman" charset="0"/>
                  <a:sym typeface="Symbol" pitchFamily="18" charset="2"/>
                </a:rPr>
                <a:t></a:t>
              </a:r>
              <a:endParaRPr lang="pt-BR" altLang="pt-BR" sz="1800">
                <a:latin typeface="Times New Roman" charset="0"/>
              </a:endParaRPr>
            </a:p>
          </p:txBody>
        </p:sp>
        <p:graphicFrame>
          <p:nvGraphicFramePr>
            <p:cNvPr id="12343" name="Object 13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130756658"/>
                </p:ext>
              </p:extLst>
            </p:nvPr>
          </p:nvGraphicFramePr>
          <p:xfrm>
            <a:off x="4513" y="2886"/>
            <a:ext cx="183" cy="2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203112" imgH="241195" progId="Equation.DSMT4">
                    <p:embed/>
                  </p:oleObj>
                </mc:Choice>
                <mc:Fallback>
                  <p:oleObj name="Equation" r:id="rId7" imgW="203112" imgH="241195" progId="Equation.DSMT4">
                    <p:embed/>
                    <p:pic>
                      <p:nvPicPr>
                        <p:cNvPr id="12343" name="Object 13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13" y="2886"/>
                          <a:ext cx="183" cy="21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344" name="Text Box 140"/>
            <p:cNvSpPr txBox="1">
              <a:spLocks noChangeArrowheads="1"/>
            </p:cNvSpPr>
            <p:nvPr/>
          </p:nvSpPr>
          <p:spPr bwMode="auto">
            <a:xfrm>
              <a:off x="4740" y="3229"/>
              <a:ext cx="557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pt-BR" sz="1600" i="1">
                  <a:latin typeface="Times New Roman" charset="0"/>
                  <a:sym typeface="Symbol" pitchFamily="18" charset="2"/>
                </a:rPr>
                <a:t></a:t>
              </a:r>
              <a:r>
                <a:rPr lang="en-US" altLang="pt-BR" sz="1600">
                  <a:latin typeface="Times New Roman" charset="0"/>
                  <a:sym typeface="Symbol" pitchFamily="18" charset="2"/>
                </a:rPr>
                <a:t> = 0,05</a:t>
              </a:r>
            </a:p>
          </p:txBody>
        </p:sp>
      </p:grp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9158C3-2A4F-48CE-9EBF-2611DD2DF06F}" type="slidenum">
              <a:rPr lang="pt-BR"/>
              <a:pPr>
                <a:defRPr/>
              </a:pPr>
              <a:t>12</a:t>
            </a:fld>
            <a:endParaRPr lang="pt-BR" dirty="0"/>
          </a:p>
        </p:txBody>
      </p:sp>
      <p:sp>
        <p:nvSpPr>
          <p:cNvPr id="20" name="Retângulo 19"/>
          <p:cNvSpPr/>
          <p:nvPr/>
        </p:nvSpPr>
        <p:spPr>
          <a:xfrm>
            <a:off x="1090238" y="5921632"/>
            <a:ext cx="25314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x &lt;- c(160,183,155,170,157,175)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 &lt;- rep(1/length(x), length(x))</a:t>
            </a:r>
          </a:p>
          <a:p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chisq.test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x,p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=p)</a:t>
            </a:r>
          </a:p>
        </p:txBody>
      </p:sp>
      <p:sp>
        <p:nvSpPr>
          <p:cNvPr id="21" name="Text Box 139"/>
          <p:cNvSpPr txBox="1">
            <a:spLocks noChangeArrowheads="1"/>
          </p:cNvSpPr>
          <p:nvPr/>
        </p:nvSpPr>
        <p:spPr bwMode="auto">
          <a:xfrm>
            <a:off x="735013" y="5610726"/>
            <a:ext cx="73770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no  R:</a:t>
            </a:r>
            <a:endParaRPr lang="en-US" altLang="pt-BR" sz="1600" dirty="0">
              <a:latin typeface="Tahoma" panose="020B0604030504040204" pitchFamily="34" charset="0"/>
            </a:endParaRPr>
          </a:p>
        </p:txBody>
      </p:sp>
      <p:sp>
        <p:nvSpPr>
          <p:cNvPr id="22" name="Retângulo 21"/>
          <p:cNvSpPr/>
          <p:nvPr/>
        </p:nvSpPr>
        <p:spPr>
          <a:xfrm>
            <a:off x="3750023" y="5921632"/>
            <a:ext cx="33422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Chi-squared test for given probabilities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data:  x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X-squared = 3.728,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df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= 5, p-value = 0.5892</a:t>
            </a:r>
          </a:p>
        </p:txBody>
      </p:sp>
      <p:sp>
        <p:nvSpPr>
          <p:cNvPr id="23" name="Elipse 22"/>
          <p:cNvSpPr/>
          <p:nvPr/>
        </p:nvSpPr>
        <p:spPr>
          <a:xfrm>
            <a:off x="6413296" y="6247586"/>
            <a:ext cx="648072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atin typeface="Tahoma" panose="020B0604030504040204" pitchFamily="34" charset="0"/>
            </a:endParaRPr>
          </a:p>
        </p:txBody>
      </p:sp>
      <p:graphicFrame>
        <p:nvGraphicFramePr>
          <p:cNvPr id="188557" name="Object 1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3103468"/>
              </p:ext>
            </p:extLst>
          </p:nvPr>
        </p:nvGraphicFramePr>
        <p:xfrm>
          <a:off x="6953250" y="5424488"/>
          <a:ext cx="1111250" cy="347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774360" imgH="241200" progId="Equation.DSMT4">
                  <p:embed/>
                </p:oleObj>
              </mc:Choice>
              <mc:Fallback>
                <p:oleObj name="Equation" r:id="rId9" imgW="774360" imgH="241200" progId="Equation.DSMT4">
                  <p:embed/>
                  <p:pic>
                    <p:nvPicPr>
                      <p:cNvPr id="188557" name="Object 1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53250" y="5424488"/>
                        <a:ext cx="1111250" cy="34766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Forma livre 4"/>
          <p:cNvSpPr/>
          <p:nvPr/>
        </p:nvSpPr>
        <p:spPr>
          <a:xfrm>
            <a:off x="5260369" y="4407613"/>
            <a:ext cx="1561671" cy="883578"/>
          </a:xfrm>
          <a:custGeom>
            <a:avLst/>
            <a:gdLst>
              <a:gd name="connsiteX0" fmla="*/ 0 w 1561671"/>
              <a:gd name="connsiteY0" fmla="*/ 0 h 883578"/>
              <a:gd name="connsiteX1" fmla="*/ 945222 w 1561671"/>
              <a:gd name="connsiteY1" fmla="*/ 154113 h 883578"/>
              <a:gd name="connsiteX2" fmla="*/ 1561671 w 1561671"/>
              <a:gd name="connsiteY2" fmla="*/ 883578 h 8835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61671" h="883578">
                <a:moveTo>
                  <a:pt x="0" y="0"/>
                </a:moveTo>
                <a:cubicBezTo>
                  <a:pt x="342472" y="3425"/>
                  <a:pt x="684944" y="6850"/>
                  <a:pt x="945222" y="154113"/>
                </a:cubicBezTo>
                <a:cubicBezTo>
                  <a:pt x="1205501" y="301376"/>
                  <a:pt x="1510300" y="785974"/>
                  <a:pt x="1561671" y="883578"/>
                </a:cubicBezTo>
              </a:path>
            </a:pathLst>
          </a:custGeom>
          <a:noFill/>
          <a:ln>
            <a:solidFill>
              <a:srgbClr val="FF0000"/>
            </a:solidFill>
            <a:tailEnd type="stealth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atin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8555" grpId="0" uiExpand="1" build="p"/>
      <p:bldP spid="20" grpId="0"/>
      <p:bldP spid="21" grpId="0" build="p"/>
      <p:bldP spid="22" grpId="0"/>
      <p:bldP spid="23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1" name="Text Box 3"/>
          <p:cNvSpPr txBox="1">
            <a:spLocks noChangeArrowheads="1"/>
          </p:cNvSpPr>
          <p:nvPr/>
        </p:nvSpPr>
        <p:spPr bwMode="auto">
          <a:xfrm>
            <a:off x="467544" y="1352957"/>
            <a:ext cx="8208912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OBSERVAÇÕES: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pt-BR" altLang="pt-BR" sz="1600" dirty="0">
                <a:latin typeface="Tahoma" panose="020B0604030504040204" pitchFamily="34" charset="0"/>
              </a:rPr>
              <a:t>Ideal para testar distribuições discretas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pt-BR" altLang="pt-BR" sz="1600" dirty="0">
                <a:latin typeface="Tahoma" panose="020B0604030504040204" pitchFamily="34" charset="0"/>
              </a:rPr>
              <a:t>Para variáveis aleatórias contínuas, deve-se agrupar os dados em 2 a 20 classes excludentes (é desejável que as classes sejam equiprováveis);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Com apenas 2 classes, o valor esperado de cada uma deve ser </a:t>
            </a:r>
            <a:r>
              <a:rPr lang="pt-BR" altLang="pt-BR" sz="1600" dirty="0">
                <a:latin typeface="Tahoma" panose="020B0604030504040204" pitchFamily="34" charset="0"/>
              </a:rPr>
              <a:t>≥ 5;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Considerando-se mais que 2 classes, não mais de 20% dos valores esperados devem ser menores que 5, e nenhum deve ser nulo;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Este teste não é sensível ao ordenamento das classes; e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Caso o teste seja usado para verificar a adequação do uso de alguma distribuição específica com parâmetros desconhecidos, perde-se também 1 grau de liberdade para cada parâmetro estimado. </a:t>
            </a:r>
            <a:r>
              <a:rPr lang="pt-BR" altLang="pt-BR" sz="1600" dirty="0" err="1">
                <a:latin typeface="Tahoma" panose="020B0604030504040204" pitchFamily="34" charset="0"/>
                <a:sym typeface="Symbol" pitchFamily="18" charset="2"/>
              </a:rPr>
              <a:t>Ex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: para testar uma distribuição que possui 2 parâmetros desconhecidos, o teste de aderência teria c - 3 graus de liberdade.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78CED4-9051-43E6-8A94-683D559741D7}" type="slidenum">
              <a:rPr lang="pt-BR"/>
              <a:pPr>
                <a:defRPr/>
              </a:pPr>
              <a:t>13</a:t>
            </a:fld>
            <a:endParaRPr lang="pt-BR"/>
          </a:p>
        </p:txBody>
      </p:sp>
      <p:sp>
        <p:nvSpPr>
          <p:cNvPr id="6" name="Rectangle 86"/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8458200" cy="6858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Teste de Aderência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1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1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1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1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14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1491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1" name="Text Box 3"/>
          <p:cNvSpPr txBox="1">
            <a:spLocks noChangeArrowheads="1"/>
          </p:cNvSpPr>
          <p:nvPr/>
        </p:nvSpPr>
        <p:spPr bwMode="auto">
          <a:xfrm>
            <a:off x="684213" y="1484784"/>
            <a:ext cx="8208962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pesar do valor crítico deste teste depender apenas no número de classes avaliadas, o tamanho da amostra é muito importante pois aumenta a sensibilidade do teste rejeitar hipóteses nulas falsas (erro </a:t>
            </a:r>
            <a:r>
              <a:rPr lang="pt-BR" altLang="pt-BR" sz="1600" dirty="0">
                <a:latin typeface="Tahoma" panose="020B0604030504040204" pitchFamily="34" charset="0"/>
                <a:sym typeface="Symbol"/>
              </a:rPr>
              <a:t>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)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  <a:sym typeface="Symbol" pitchFamily="18" charset="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Suponha que uma distribuição quase uniforme seja testada. Qual a probabilidade dela ser erroneamente definida como uniforme? Qual o erro </a:t>
            </a:r>
            <a:r>
              <a:rPr lang="pt-BR" altLang="pt-BR" sz="1600" i="1" dirty="0">
                <a:latin typeface="Tahoma" panose="020B0604030504040204" pitchFamily="34" charset="0"/>
                <a:sym typeface="Symbol"/>
              </a:rPr>
              <a:t> </a:t>
            </a:r>
            <a:r>
              <a:rPr lang="pt-BR" altLang="pt-BR" sz="1600" dirty="0">
                <a:latin typeface="Tahoma" panose="020B0604030504040204" pitchFamily="34" charset="0"/>
                <a:sym typeface="Symbol"/>
              </a:rPr>
              <a:t>?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  <a:sym typeface="Symbol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sym typeface="Symbol"/>
              </a:rPr>
              <a:t>Considere essa distribuição teórica (quase uniforme):</a:t>
            </a:r>
            <a:endParaRPr lang="pt-BR" altLang="pt-BR" sz="1600" dirty="0">
              <a:latin typeface="Tahoma" panose="020B0604030504040204" pitchFamily="34" charset="0"/>
              <a:sym typeface="Symbol" pitchFamily="18" charset="2"/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78CED4-9051-43E6-8A94-683D559741D7}" type="slidenum">
              <a:rPr lang="pt-BR"/>
              <a:pPr>
                <a:defRPr/>
              </a:pPr>
              <a:t>14</a:t>
            </a:fld>
            <a:endParaRPr lang="pt-BR"/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3907322"/>
              </p:ext>
            </p:extLst>
          </p:nvPr>
        </p:nvGraphicFramePr>
        <p:xfrm>
          <a:off x="1763688" y="4722470"/>
          <a:ext cx="4824536" cy="506730"/>
        </p:xfrm>
        <a:graphic>
          <a:graphicData uri="http://schemas.openxmlformats.org/drawingml/2006/table">
            <a:tbl>
              <a:tblPr/>
              <a:tblGrid>
                <a:gridCol w="9361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P(X = x)</a:t>
                      </a:r>
                      <a:endParaRPr lang="pt-BR" sz="1600" b="0" i="0" u="none" strike="noStrike" baseline="-250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3" name="Rectangle 86"/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8458200" cy="6858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Teste de Aderência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575731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1" name="Text Box 3"/>
          <p:cNvSpPr txBox="1">
            <a:spLocks noChangeArrowheads="1"/>
          </p:cNvSpPr>
          <p:nvPr/>
        </p:nvSpPr>
        <p:spPr bwMode="auto">
          <a:xfrm>
            <a:off x="684213" y="2564904"/>
            <a:ext cx="8208962" cy="3939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Qual a probabilidade de uma amostra retirada de uma distribuição definida em 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H</a:t>
            </a:r>
            <a:r>
              <a:rPr lang="pt-BR" altLang="pt-BR" sz="1600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1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, seja considerada uniforme (</a:t>
            </a:r>
            <a:r>
              <a:rPr lang="pt-BR" altLang="pt-BR" sz="16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H</a:t>
            </a:r>
            <a:r>
              <a:rPr lang="pt-BR" altLang="pt-BR" sz="1600" baseline="-25000" dirty="0"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) considerando </a:t>
            </a:r>
            <a:r>
              <a:rPr lang="pt-BR" altLang="pt-BR" sz="1600" dirty="0">
                <a:latin typeface="Tahoma" panose="020B0604030504040204" pitchFamily="34" charset="0"/>
                <a:sym typeface="Symbol"/>
              </a:rPr>
              <a:t> = 5%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?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no  R:</a:t>
            </a:r>
            <a:endParaRPr lang="en-US" altLang="pt-BR" sz="1600" dirty="0">
              <a:latin typeface="Tahoma" panose="020B0604030504040204" pitchFamily="34" charset="0"/>
            </a:endParaRPr>
          </a:p>
          <a:p>
            <a:pPr marL="0" indent="0" eaLnBrk="1" hangingPunct="1"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Arial" panose="020B0604020202020204" pitchFamily="34" charset="0"/>
                <a:cs typeface="Arial" panose="020B0604020202020204" pitchFamily="34" charset="0"/>
                <a:sym typeface="Symbol" pitchFamily="18" charset="2"/>
              </a:rPr>
              <a:t>s &lt;- c(rep(1,15),rep(2,17),rep(3,17),rep(4,17),rep(5,17),rep(6,17))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Arial" panose="020B0604020202020204" pitchFamily="34" charset="0"/>
                <a:cs typeface="Arial" panose="020B0604020202020204" pitchFamily="34" charset="0"/>
                <a:sym typeface="Symbol" pitchFamily="18" charset="2"/>
              </a:rPr>
              <a:t>n&lt;-30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Arial" panose="020B0604020202020204" pitchFamily="34" charset="0"/>
                <a:cs typeface="Arial" panose="020B0604020202020204" pitchFamily="34" charset="0"/>
                <a:sym typeface="Symbol" pitchFamily="18" charset="2"/>
              </a:rPr>
              <a:t>r&lt;-10000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Arial" panose="020B0604020202020204" pitchFamily="34" charset="0"/>
                <a:cs typeface="Arial" panose="020B0604020202020204" pitchFamily="34" charset="0"/>
                <a:sym typeface="Symbol" pitchFamily="18" charset="2"/>
              </a:rPr>
              <a:t>acH0&lt;-0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Arial" panose="020B0604020202020204" pitchFamily="34" charset="0"/>
                <a:cs typeface="Arial" panose="020B0604020202020204" pitchFamily="34" charset="0"/>
                <a:sym typeface="Symbol" pitchFamily="18" charset="2"/>
              </a:rPr>
              <a:t>for (i in 1:r) {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Arial" panose="020B0604020202020204" pitchFamily="34" charset="0"/>
                <a:cs typeface="Arial" panose="020B0604020202020204" pitchFamily="34" charset="0"/>
                <a:sym typeface="Symbol" pitchFamily="18" charset="2"/>
              </a:rPr>
              <a:t>    amostra&lt;-</a:t>
            </a:r>
            <a:r>
              <a:rPr lang="pt-BR" altLang="pt-BR" sz="1400" dirty="0" err="1">
                <a:latin typeface="Arial" panose="020B0604020202020204" pitchFamily="34" charset="0"/>
                <a:cs typeface="Arial" panose="020B0604020202020204" pitchFamily="34" charset="0"/>
                <a:sym typeface="Symbol" pitchFamily="18" charset="2"/>
              </a:rPr>
              <a:t>sample</a:t>
            </a:r>
            <a:r>
              <a:rPr lang="pt-BR" altLang="pt-BR" sz="1400" dirty="0">
                <a:latin typeface="Arial" panose="020B0604020202020204" pitchFamily="34" charset="0"/>
                <a:cs typeface="Arial" panose="020B0604020202020204" pitchFamily="34" charset="0"/>
                <a:sym typeface="Symbol" pitchFamily="18" charset="2"/>
              </a:rPr>
              <a:t>(</a:t>
            </a:r>
            <a:r>
              <a:rPr lang="pt-BR" altLang="pt-BR" sz="1400" dirty="0" err="1">
                <a:latin typeface="Arial" panose="020B0604020202020204" pitchFamily="34" charset="0"/>
                <a:cs typeface="Arial" panose="020B0604020202020204" pitchFamily="34" charset="0"/>
                <a:sym typeface="Symbol" pitchFamily="18" charset="2"/>
              </a:rPr>
              <a:t>s,size</a:t>
            </a:r>
            <a:r>
              <a:rPr lang="pt-BR" altLang="pt-BR" sz="1400" dirty="0">
                <a:latin typeface="Arial" panose="020B0604020202020204" pitchFamily="34" charset="0"/>
                <a:cs typeface="Arial" panose="020B0604020202020204" pitchFamily="34" charset="0"/>
                <a:sym typeface="Symbol" pitchFamily="18" charset="2"/>
              </a:rPr>
              <a:t>=</a:t>
            </a:r>
            <a:r>
              <a:rPr lang="pt-BR" altLang="pt-BR" sz="1400" dirty="0" err="1">
                <a:latin typeface="Arial" panose="020B0604020202020204" pitchFamily="34" charset="0"/>
                <a:cs typeface="Arial" panose="020B0604020202020204" pitchFamily="34" charset="0"/>
                <a:sym typeface="Symbol" pitchFamily="18" charset="2"/>
              </a:rPr>
              <a:t>n,replace</a:t>
            </a:r>
            <a:r>
              <a:rPr lang="pt-BR" altLang="pt-BR" sz="1400" dirty="0">
                <a:latin typeface="Arial" panose="020B0604020202020204" pitchFamily="34" charset="0"/>
                <a:cs typeface="Arial" panose="020B0604020202020204" pitchFamily="34" charset="0"/>
                <a:sym typeface="Symbol" pitchFamily="18" charset="2"/>
              </a:rPr>
              <a:t>=T)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Arial" panose="020B0604020202020204" pitchFamily="34" charset="0"/>
                <a:cs typeface="Arial" panose="020B0604020202020204" pitchFamily="34" charset="0"/>
                <a:sym typeface="Symbol" pitchFamily="18" charset="2"/>
              </a:rPr>
              <a:t>    h&lt;-</a:t>
            </a:r>
            <a:r>
              <a:rPr lang="pt-BR" altLang="pt-BR" sz="1400" dirty="0" err="1">
                <a:latin typeface="Arial" panose="020B0604020202020204" pitchFamily="34" charset="0"/>
                <a:cs typeface="Arial" panose="020B0604020202020204" pitchFamily="34" charset="0"/>
                <a:sym typeface="Symbol" pitchFamily="18" charset="2"/>
              </a:rPr>
              <a:t>hist</a:t>
            </a:r>
            <a:r>
              <a:rPr lang="pt-BR" altLang="pt-BR" sz="1400" dirty="0">
                <a:latin typeface="Arial" panose="020B0604020202020204" pitchFamily="34" charset="0"/>
                <a:cs typeface="Arial" panose="020B0604020202020204" pitchFamily="34" charset="0"/>
                <a:sym typeface="Symbol" pitchFamily="18" charset="2"/>
              </a:rPr>
              <a:t>(</a:t>
            </a:r>
            <a:r>
              <a:rPr lang="pt-BR" altLang="pt-BR" sz="1400" dirty="0" err="1">
                <a:latin typeface="Arial" panose="020B0604020202020204" pitchFamily="34" charset="0"/>
                <a:cs typeface="Arial" panose="020B0604020202020204" pitchFamily="34" charset="0"/>
                <a:sym typeface="Symbol" pitchFamily="18" charset="2"/>
              </a:rPr>
              <a:t>amostra,plot</a:t>
            </a:r>
            <a:r>
              <a:rPr lang="pt-BR" altLang="pt-BR" sz="1400" dirty="0">
                <a:latin typeface="Arial" panose="020B0604020202020204" pitchFamily="34" charset="0"/>
                <a:cs typeface="Arial" panose="020B0604020202020204" pitchFamily="34" charset="0"/>
                <a:sym typeface="Symbol" pitchFamily="18" charset="2"/>
              </a:rPr>
              <a:t>=</a:t>
            </a:r>
            <a:r>
              <a:rPr lang="pt-BR" altLang="pt-BR" sz="1400" dirty="0" err="1">
                <a:latin typeface="Arial" panose="020B0604020202020204" pitchFamily="34" charset="0"/>
                <a:cs typeface="Arial" panose="020B0604020202020204" pitchFamily="34" charset="0"/>
                <a:sym typeface="Symbol" pitchFamily="18" charset="2"/>
              </a:rPr>
              <a:t>F,breaks</a:t>
            </a:r>
            <a:r>
              <a:rPr lang="pt-BR" altLang="pt-BR" sz="1400" dirty="0">
                <a:latin typeface="Arial" panose="020B0604020202020204" pitchFamily="34" charset="0"/>
                <a:cs typeface="Arial" panose="020B0604020202020204" pitchFamily="34" charset="0"/>
                <a:sym typeface="Symbol" pitchFamily="18" charset="2"/>
              </a:rPr>
              <a:t>=c(1,2,3,4,5,6,7)-.5)$</a:t>
            </a:r>
            <a:r>
              <a:rPr lang="pt-BR" altLang="pt-BR" sz="1400" dirty="0" err="1">
                <a:latin typeface="Arial" panose="020B0604020202020204" pitchFamily="34" charset="0"/>
                <a:cs typeface="Arial" panose="020B0604020202020204" pitchFamily="34" charset="0"/>
                <a:sym typeface="Symbol" pitchFamily="18" charset="2"/>
              </a:rPr>
              <a:t>counts</a:t>
            </a:r>
            <a:endParaRPr lang="pt-BR" altLang="pt-BR" sz="1400" dirty="0">
              <a:latin typeface="Arial" panose="020B0604020202020204" pitchFamily="34" charset="0"/>
              <a:cs typeface="Arial" panose="020B0604020202020204" pitchFamily="34" charset="0"/>
              <a:sym typeface="Symbol" pitchFamily="18" charset="2"/>
            </a:endParaRPr>
          </a:p>
          <a:p>
            <a:pPr marL="0" indent="0" eaLnBrk="1" hangingPunct="1"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Arial" panose="020B0604020202020204" pitchFamily="34" charset="0"/>
                <a:cs typeface="Arial" panose="020B0604020202020204" pitchFamily="34" charset="0"/>
                <a:sym typeface="Symbol" pitchFamily="18" charset="2"/>
              </a:rPr>
              <a:t>    </a:t>
            </a:r>
            <a:r>
              <a:rPr lang="pt-BR" altLang="pt-BR" sz="1400" dirty="0" err="1">
                <a:latin typeface="Arial" panose="020B0604020202020204" pitchFamily="34" charset="0"/>
                <a:cs typeface="Arial" panose="020B0604020202020204" pitchFamily="34" charset="0"/>
                <a:sym typeface="Symbol" pitchFamily="18" charset="2"/>
              </a:rPr>
              <a:t>qui</a:t>
            </a:r>
            <a:r>
              <a:rPr lang="pt-BR" altLang="pt-BR" sz="1400" dirty="0">
                <a:latin typeface="Arial" panose="020B0604020202020204" pitchFamily="34" charset="0"/>
                <a:cs typeface="Arial" panose="020B0604020202020204" pitchFamily="34" charset="0"/>
                <a:sym typeface="Symbol" pitchFamily="18" charset="2"/>
              </a:rPr>
              <a:t>&lt;-sum(((</a:t>
            </a:r>
            <a:r>
              <a:rPr lang="pt-BR" altLang="pt-BR" sz="1400" dirty="0" err="1">
                <a:latin typeface="Arial" panose="020B0604020202020204" pitchFamily="34" charset="0"/>
                <a:cs typeface="Arial" panose="020B0604020202020204" pitchFamily="34" charset="0"/>
                <a:sym typeface="Symbol" pitchFamily="18" charset="2"/>
              </a:rPr>
              <a:t>h-n</a:t>
            </a:r>
            <a:r>
              <a:rPr lang="pt-BR" altLang="pt-BR" sz="1400" dirty="0">
                <a:latin typeface="Arial" panose="020B0604020202020204" pitchFamily="34" charset="0"/>
                <a:cs typeface="Arial" panose="020B0604020202020204" pitchFamily="34" charset="0"/>
                <a:sym typeface="Symbol" pitchFamily="18" charset="2"/>
              </a:rPr>
              <a:t>/6)^2)/(n/6))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Arial" panose="020B0604020202020204" pitchFamily="34" charset="0"/>
                <a:cs typeface="Arial" panose="020B0604020202020204" pitchFamily="34" charset="0"/>
                <a:sym typeface="Symbol" pitchFamily="18" charset="2"/>
              </a:rPr>
              <a:t>    </a:t>
            </a:r>
            <a:r>
              <a:rPr lang="pt-BR" altLang="pt-BR" sz="1400" dirty="0" err="1">
                <a:latin typeface="Arial" panose="020B0604020202020204" pitchFamily="34" charset="0"/>
                <a:cs typeface="Arial" panose="020B0604020202020204" pitchFamily="34" charset="0"/>
                <a:sym typeface="Symbol" pitchFamily="18" charset="2"/>
              </a:rPr>
              <a:t>if</a:t>
            </a:r>
            <a:r>
              <a:rPr lang="pt-BR" altLang="pt-BR" sz="1400" dirty="0">
                <a:latin typeface="Arial" panose="020B0604020202020204" pitchFamily="34" charset="0"/>
                <a:cs typeface="Arial" panose="020B0604020202020204" pitchFamily="34" charset="0"/>
                <a:sym typeface="Symbol" pitchFamily="18" charset="2"/>
              </a:rPr>
              <a:t> (</a:t>
            </a:r>
            <a:r>
              <a:rPr lang="pt-BR" altLang="pt-BR" sz="1400" dirty="0" err="1">
                <a:latin typeface="Arial" panose="020B0604020202020204" pitchFamily="34" charset="0"/>
                <a:cs typeface="Arial" panose="020B0604020202020204" pitchFamily="34" charset="0"/>
                <a:sym typeface="Symbol" pitchFamily="18" charset="2"/>
              </a:rPr>
              <a:t>qui</a:t>
            </a:r>
            <a:r>
              <a:rPr lang="pt-BR" altLang="pt-BR" sz="1400" dirty="0">
                <a:latin typeface="Arial" panose="020B0604020202020204" pitchFamily="34" charset="0"/>
                <a:cs typeface="Arial" panose="020B0604020202020204" pitchFamily="34" charset="0"/>
                <a:sym typeface="Symbol" pitchFamily="18" charset="2"/>
              </a:rPr>
              <a:t> &lt; </a:t>
            </a:r>
            <a:r>
              <a:rPr lang="pt-BR" altLang="pt-BR" sz="1400" dirty="0" err="1">
                <a:latin typeface="Arial" panose="020B0604020202020204" pitchFamily="34" charset="0"/>
                <a:cs typeface="Arial" panose="020B0604020202020204" pitchFamily="34" charset="0"/>
                <a:sym typeface="Symbol" pitchFamily="18" charset="2"/>
              </a:rPr>
              <a:t>qchisq</a:t>
            </a:r>
            <a:r>
              <a:rPr lang="pt-BR" altLang="pt-BR" sz="1400" dirty="0">
                <a:latin typeface="Arial" panose="020B0604020202020204" pitchFamily="34" charset="0"/>
                <a:cs typeface="Arial" panose="020B0604020202020204" pitchFamily="34" charset="0"/>
                <a:sym typeface="Symbol" pitchFamily="18" charset="2"/>
              </a:rPr>
              <a:t>(.95,5)) acH0&lt;-acH0+1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Arial" panose="020B0604020202020204" pitchFamily="34" charset="0"/>
                <a:cs typeface="Arial" panose="020B0604020202020204" pitchFamily="34" charset="0"/>
                <a:sym typeface="Symbol" pitchFamily="18" charset="2"/>
              </a:rPr>
              <a:t>}</a:t>
            </a:r>
          </a:p>
          <a:p>
            <a:pPr marL="0" indent="0" eaLnBrk="1" hangingPunct="1"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Arial" panose="020B0604020202020204" pitchFamily="34" charset="0"/>
                <a:cs typeface="Arial" panose="020B0604020202020204" pitchFamily="34" charset="0"/>
                <a:sym typeface="Symbol" pitchFamily="18" charset="2"/>
              </a:rPr>
              <a:t>acH0/r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78CED4-9051-43E6-8A94-683D559741D7}" type="slidenum">
              <a:rPr lang="pt-BR"/>
              <a:pPr>
                <a:defRPr/>
              </a:pPr>
              <a:t>15</a:t>
            </a:fld>
            <a:endParaRPr lang="pt-BR"/>
          </a:p>
        </p:txBody>
      </p:sp>
      <p:sp>
        <p:nvSpPr>
          <p:cNvPr id="3" name="Retângulo 2"/>
          <p:cNvSpPr/>
          <p:nvPr/>
        </p:nvSpPr>
        <p:spPr>
          <a:xfrm>
            <a:off x="1331640" y="4240338"/>
            <a:ext cx="182133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altLang="pt-BR" sz="1200" dirty="0">
                <a:solidFill>
                  <a:srgbClr val="FF0000"/>
                </a:solidFill>
                <a:latin typeface="Tahoma" panose="020B0604030504040204" pitchFamily="34" charset="0"/>
                <a:sym typeface="Symbol"/>
              </a:rPr>
              <a:t> tamanho da amostra</a:t>
            </a:r>
            <a:endParaRPr lang="pt-BR" sz="1200" dirty="0">
              <a:solidFill>
                <a:srgbClr val="FF0000"/>
              </a:solidFill>
              <a:latin typeface="Tahoma" panose="020B0604030504040204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1484040" y="4460978"/>
            <a:ext cx="192873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altLang="pt-BR" sz="1200" dirty="0">
                <a:solidFill>
                  <a:srgbClr val="FF0000"/>
                </a:solidFill>
                <a:latin typeface="Tahoma" panose="020B0604030504040204" pitchFamily="34" charset="0"/>
                <a:sym typeface="Symbol"/>
              </a:rPr>
              <a:t> número de simulações</a:t>
            </a:r>
            <a:endParaRPr lang="pt-BR" sz="1200" dirty="0">
              <a:solidFill>
                <a:srgbClr val="FF0000"/>
              </a:solidFill>
              <a:latin typeface="Tahoma" panose="020B0604030504040204" pitchFamily="34" charset="0"/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1340483" y="6179436"/>
            <a:ext cx="485742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altLang="pt-BR" sz="1200" dirty="0">
                <a:solidFill>
                  <a:srgbClr val="FF0000"/>
                </a:solidFill>
                <a:latin typeface="Tahoma" panose="020B0604030504040204" pitchFamily="34" charset="0"/>
                <a:sym typeface="Symbol"/>
              </a:rPr>
              <a:t> proporção de vezes em que </a:t>
            </a:r>
            <a:r>
              <a:rPr lang="pt-BR" altLang="pt-BR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/>
              </a:rPr>
              <a:t>H0</a:t>
            </a:r>
            <a:r>
              <a:rPr lang="pt-BR" altLang="pt-BR" sz="1200" dirty="0">
                <a:solidFill>
                  <a:srgbClr val="FF0000"/>
                </a:solidFill>
                <a:latin typeface="Tahoma" panose="020B0604030504040204" pitchFamily="34" charset="0"/>
                <a:sym typeface="Symbol"/>
              </a:rPr>
              <a:t> é aceita indevidamente (erro )</a:t>
            </a:r>
            <a:endParaRPr lang="pt-BR" sz="1200" dirty="0">
              <a:solidFill>
                <a:srgbClr val="FF0000"/>
              </a:solidFill>
              <a:latin typeface="Tahoma" panose="020B0604030504040204" pitchFamily="34" charset="0"/>
            </a:endParaRPr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98621"/>
              </p:ext>
            </p:extLst>
          </p:nvPr>
        </p:nvGraphicFramePr>
        <p:xfrm>
          <a:off x="2303748" y="1608217"/>
          <a:ext cx="4536504" cy="668655"/>
        </p:xfrm>
        <a:graphic>
          <a:graphicData uri="http://schemas.openxmlformats.org/drawingml/2006/table">
            <a:tbl>
              <a:tblPr/>
              <a:tblGrid>
                <a:gridCol w="648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pt-BR" sz="14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16,67%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16,67%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16,67%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16,67%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16,67%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16,67%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</a:t>
                      </a:r>
                      <a:r>
                        <a:rPr lang="pt-BR" sz="1400" b="0" i="0" u="none" strike="noStrike" baseline="-250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9" name="Retângulo 8"/>
          <p:cNvSpPr/>
          <p:nvPr/>
        </p:nvSpPr>
        <p:spPr>
          <a:xfrm>
            <a:off x="6876256" y="1783297"/>
            <a:ext cx="181376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altLang="pt-BR" sz="1200" dirty="0">
                <a:solidFill>
                  <a:srgbClr val="FF0000"/>
                </a:solidFill>
                <a:latin typeface="Tahoma" panose="020B0604030504040204" pitchFamily="34" charset="0"/>
                <a:sym typeface="Symbol"/>
              </a:rPr>
              <a:t> distribuição uniforme</a:t>
            </a:r>
            <a:endParaRPr lang="pt-BR" sz="1200" dirty="0">
              <a:solidFill>
                <a:srgbClr val="FF0000"/>
              </a:solidFill>
              <a:latin typeface="Tahoma" panose="020B0604030504040204" pitchFamily="34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6780720" y="3852342"/>
            <a:ext cx="117852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altLang="pt-BR" dirty="0">
                <a:latin typeface="Tahoma" panose="020B0604030504040204" pitchFamily="34" charset="0"/>
                <a:sym typeface="Symbol" pitchFamily="18" charset="2"/>
              </a:rPr>
              <a:t>Resultado:</a:t>
            </a:r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13" name="Rectangle 86"/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8458200" cy="6858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Teste de Aderência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graphicFrame>
        <p:nvGraphicFramePr>
          <p:cNvPr id="12" name="Tabe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4393182"/>
              </p:ext>
            </p:extLst>
          </p:nvPr>
        </p:nvGraphicFramePr>
        <p:xfrm>
          <a:off x="6885348" y="4246272"/>
          <a:ext cx="1368152" cy="517268"/>
        </p:xfrm>
        <a:graphic>
          <a:graphicData uri="http://schemas.openxmlformats.org/drawingml/2006/table">
            <a:tbl>
              <a:tblPr/>
              <a:tblGrid>
                <a:gridCol w="6840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40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863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Symbol"/>
                        </a:rPr>
                        <a:t>erro 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863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94,80%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5036634"/>
              </p:ext>
            </p:extLst>
          </p:nvPr>
        </p:nvGraphicFramePr>
        <p:xfrm>
          <a:off x="6885348" y="4246272"/>
          <a:ext cx="1368152" cy="1551804"/>
        </p:xfrm>
        <a:graphic>
          <a:graphicData uri="http://schemas.openxmlformats.org/drawingml/2006/table">
            <a:tbl>
              <a:tblPr/>
              <a:tblGrid>
                <a:gridCol w="6840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40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5863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Symbol"/>
                        </a:rPr>
                        <a:t>erro 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863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94,80%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863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94,20%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863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84,40%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863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30,99%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863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4,30%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74447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9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73473" name="Text Box 65"/>
              <p:cNvSpPr txBox="1">
                <a:spLocks noChangeArrowheads="1"/>
              </p:cNvSpPr>
              <p:nvPr/>
            </p:nvSpPr>
            <p:spPr bwMode="auto">
              <a:xfrm>
                <a:off x="1042988" y="3175905"/>
                <a:ext cx="3300412" cy="5847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imes New Roman" charset="0"/>
                  </a:rPr>
                  <a:t>H</a:t>
                </a:r>
                <a:r>
                  <a:rPr lang="pt-BR" altLang="pt-BR" sz="1600" baseline="-25000" dirty="0">
                    <a:latin typeface="Times New Roman" charset="0"/>
                  </a:rPr>
                  <a:t>0</a:t>
                </a:r>
                <a:r>
                  <a:rPr lang="pt-BR" altLang="pt-BR" sz="1600" dirty="0">
                    <a:latin typeface="Times New Roman" charset="0"/>
                  </a:rPr>
                  <a:t> : </a:t>
                </a:r>
                <a:r>
                  <a:rPr lang="pt-BR" altLang="pt-BR" sz="1600" i="1" dirty="0">
                    <a:latin typeface="Times New Roman" charset="0"/>
                  </a:rPr>
                  <a:t>X ~ Gamma</a:t>
                </a:r>
                <a:r>
                  <a:rPr lang="pt-BR" altLang="pt-BR" sz="1600" dirty="0">
                    <a:latin typeface="Times New Roman" charset="0"/>
                  </a:rPr>
                  <a:t>(</a:t>
                </a:r>
                <a14:m>
                  <m:oMath xmlns:m="http://schemas.openxmlformats.org/officeDocument/2006/math">
                    <m:r>
                      <a:rPr lang="pt-BR" altLang="pt-BR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pt-BR" altLang="pt-BR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=?</m:t>
                    </m:r>
                  </m:oMath>
                </a14:m>
                <a:r>
                  <a:rPr lang="pt-BR" altLang="pt-BR" sz="1600" dirty="0">
                    <a:latin typeface="Times New Roman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pt-BR" altLang="pt-BR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pt-BR" altLang="pt-BR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=?</m:t>
                    </m:r>
                  </m:oMath>
                </a14:m>
                <a:r>
                  <a:rPr lang="pt-BR" altLang="pt-BR" sz="1600" dirty="0">
                    <a:latin typeface="Times New Roman" charset="0"/>
                  </a:rPr>
                  <a:t>)</a:t>
                </a:r>
                <a:endParaRPr lang="pt-BR" altLang="pt-BR" sz="1600" dirty="0">
                  <a:latin typeface="Times New Roman" charset="0"/>
                  <a:sym typeface="Symbol" pitchFamily="18" charset="2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imes New Roman" charset="0"/>
                    <a:sym typeface="Symbol" pitchFamily="18" charset="2"/>
                  </a:rPr>
                  <a:t>H</a:t>
                </a:r>
                <a:r>
                  <a:rPr lang="pt-BR" altLang="pt-BR" sz="1600" baseline="-25000" dirty="0">
                    <a:latin typeface="Times New Roman" charset="0"/>
                    <a:sym typeface="Symbol" pitchFamily="18" charset="2"/>
                  </a:rPr>
                  <a:t>1</a:t>
                </a:r>
                <a:r>
                  <a:rPr lang="pt-BR" altLang="pt-BR" sz="1600" dirty="0">
                    <a:latin typeface="Times New Roman" charset="0"/>
                    <a:sym typeface="Symbol" pitchFamily="18" charset="2"/>
                  </a:rPr>
                  <a:t>: </a:t>
                </a:r>
                <a:r>
                  <a:rPr lang="pt-BR" altLang="pt-BR" sz="1600" i="1" dirty="0">
                    <a:latin typeface="Times New Roman" charset="0"/>
                  </a:rPr>
                  <a:t>X ~ </a:t>
                </a:r>
                <a:r>
                  <a:rPr lang="pt-BR" altLang="pt-BR" sz="1600" dirty="0">
                    <a:latin typeface="Times New Roman" charset="0"/>
                  </a:rPr>
                  <a:t>?</a:t>
                </a:r>
              </a:p>
            </p:txBody>
          </p:sp>
        </mc:Choice>
        <mc:Fallback xmlns="">
          <p:sp>
            <p:nvSpPr>
              <p:cNvPr id="273473" name="Text Box 6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42988" y="3175905"/>
                <a:ext cx="3300412" cy="584775"/>
              </a:xfrm>
              <a:prstGeom prst="rect">
                <a:avLst/>
              </a:prstGeom>
              <a:blipFill>
                <a:blip r:embed="rId3"/>
                <a:stretch>
                  <a:fillRect l="-923" t="-3125" b="-12500"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 Box 65">
                <a:extLst>
                  <a:ext uri="{FF2B5EF4-FFF2-40B4-BE49-F238E27FC236}">
                    <a16:creationId xmlns:a16="http://schemas.microsoft.com/office/drawing/2014/main" id="{9974027F-93CD-AB3C-5729-C3C8950537B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42988" y="3175905"/>
                <a:ext cx="3547914" cy="5847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imes New Roman" charset="0"/>
                  </a:rPr>
                  <a:t>H</a:t>
                </a:r>
                <a:r>
                  <a:rPr lang="pt-BR" altLang="pt-BR" sz="1600" baseline="-25000" dirty="0">
                    <a:latin typeface="Times New Roman" charset="0"/>
                  </a:rPr>
                  <a:t>0</a:t>
                </a:r>
                <a:r>
                  <a:rPr lang="pt-BR" altLang="pt-BR" sz="1600" dirty="0">
                    <a:latin typeface="Times New Roman" charset="0"/>
                  </a:rPr>
                  <a:t> : </a:t>
                </a:r>
                <a:r>
                  <a:rPr lang="pt-BR" altLang="pt-BR" sz="1600" i="1" dirty="0">
                    <a:latin typeface="Times New Roman" charset="0"/>
                  </a:rPr>
                  <a:t>X ~ Gamma</a:t>
                </a:r>
                <a:r>
                  <a:rPr lang="pt-BR" altLang="pt-BR" sz="1600" dirty="0">
                    <a:latin typeface="Times New Roman" charset="0"/>
                  </a:rPr>
                  <a:t>(</a:t>
                </a:r>
                <a14:m>
                  <m:oMath xmlns:m="http://schemas.openxmlformats.org/officeDocument/2006/math">
                    <m:r>
                      <a:rPr lang="pt-BR" altLang="pt-BR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pt-BR" altLang="pt-BR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=1,673</m:t>
                    </m:r>
                  </m:oMath>
                </a14:m>
                <a:r>
                  <a:rPr lang="pt-BR" altLang="pt-BR" sz="1600" dirty="0">
                    <a:latin typeface="Times New Roman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pt-BR" altLang="pt-BR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pt-BR" altLang="pt-BR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=0,451</m:t>
                    </m:r>
                  </m:oMath>
                </a14:m>
                <a:r>
                  <a:rPr lang="pt-BR" altLang="pt-BR" sz="1600" dirty="0">
                    <a:latin typeface="Times New Roman" charset="0"/>
                  </a:rPr>
                  <a:t>)</a:t>
                </a:r>
                <a:endParaRPr lang="pt-BR" altLang="pt-BR" sz="1600" dirty="0">
                  <a:latin typeface="Times New Roman" charset="0"/>
                  <a:sym typeface="Symbol" pitchFamily="18" charset="2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imes New Roman" charset="0"/>
                    <a:sym typeface="Symbol" pitchFamily="18" charset="2"/>
                  </a:rPr>
                  <a:t>H</a:t>
                </a:r>
                <a:r>
                  <a:rPr lang="pt-BR" altLang="pt-BR" sz="1600" baseline="-25000" dirty="0">
                    <a:latin typeface="Times New Roman" charset="0"/>
                    <a:sym typeface="Symbol" pitchFamily="18" charset="2"/>
                  </a:rPr>
                  <a:t>1</a:t>
                </a:r>
                <a:r>
                  <a:rPr lang="pt-BR" altLang="pt-BR" sz="1600" dirty="0">
                    <a:latin typeface="Times New Roman" charset="0"/>
                    <a:sym typeface="Symbol" pitchFamily="18" charset="2"/>
                  </a:rPr>
                  <a:t>: </a:t>
                </a:r>
                <a:r>
                  <a:rPr lang="pt-BR" altLang="pt-BR" sz="1600" i="1" dirty="0">
                    <a:latin typeface="Times New Roman" charset="0"/>
                  </a:rPr>
                  <a:t>X ~ </a:t>
                </a:r>
                <a:r>
                  <a:rPr lang="pt-BR" altLang="pt-BR" sz="1600" dirty="0">
                    <a:latin typeface="Times New Roman" charset="0"/>
                  </a:rPr>
                  <a:t>?</a:t>
                </a:r>
              </a:p>
            </p:txBody>
          </p:sp>
        </mc:Choice>
        <mc:Fallback xmlns="">
          <p:sp>
            <p:nvSpPr>
              <p:cNvPr id="32" name="Text Box 65">
                <a:extLst>
                  <a:ext uri="{FF2B5EF4-FFF2-40B4-BE49-F238E27FC236}">
                    <a16:creationId xmlns:a16="http://schemas.microsoft.com/office/drawing/2014/main" id="{9974027F-93CD-AB3C-5729-C3C8950537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42988" y="3175905"/>
                <a:ext cx="3547914" cy="584775"/>
              </a:xfrm>
              <a:prstGeom prst="rect">
                <a:avLst/>
              </a:prstGeom>
              <a:blipFill>
                <a:blip r:embed="rId4"/>
                <a:stretch>
                  <a:fillRect l="-859" t="-3125" r="-859" b="-12500"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73410" name="Group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5922429"/>
              </p:ext>
            </p:extLst>
          </p:nvPr>
        </p:nvGraphicFramePr>
        <p:xfrm>
          <a:off x="1187450" y="2236572"/>
          <a:ext cx="6696075" cy="884972"/>
        </p:xfrm>
        <a:graphic>
          <a:graphicData uri="http://schemas.openxmlformats.org/drawingml/2006/table">
            <a:tbl>
              <a:tblPr/>
              <a:tblGrid>
                <a:gridCol w="669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9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83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699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699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699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699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6833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6992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6992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2153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0,99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1,39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1,71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1,46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4,91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1,36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3,78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3,21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9,55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2,15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15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2,60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1,63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4,88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3,25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7,31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0,68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2,32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4,25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1,88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4,45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15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6,30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5,93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14,39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3,10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1,31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0,23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2,23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1,99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7,70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3,41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03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3,62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2,02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8,77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6,32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4,67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1,26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0,79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4,87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2,40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3,18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73471" name="Rectangle 63"/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8659813" cy="685800"/>
          </a:xfrm>
        </p:spPr>
        <p:txBody>
          <a:bodyPr/>
          <a:lstStyle/>
          <a:p>
            <a:pPr>
              <a:defRPr/>
            </a:pPr>
            <a:r>
              <a:rPr lang="pt-BR" dirty="0"/>
              <a:t>Teste de Aderência para variáveis contínuas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14396" name="Text Box 64"/>
          <p:cNvSpPr txBox="1">
            <a:spLocks noChangeArrowheads="1"/>
          </p:cNvSpPr>
          <p:nvPr/>
        </p:nvSpPr>
        <p:spPr bwMode="auto">
          <a:xfrm>
            <a:off x="683567" y="1371600"/>
            <a:ext cx="828104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Exemplo: Considere os dados abaixo, resultantes da observação de 40 valores de uma variável aleatória qualquer </a:t>
            </a:r>
            <a:r>
              <a:rPr lang="pt-BR" altLang="pt-BR" sz="1600" i="1" dirty="0">
                <a:latin typeface="Times New Roman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. Deseja-se testar a hipótese de que esta variável aleatória tenha distribuição Gamma.</a:t>
            </a:r>
            <a:endParaRPr lang="pt-BR" altLang="pt-BR" sz="1600" dirty="0">
              <a:latin typeface="Tahoma" panose="020B0604030504040204" pitchFamily="34" charset="0"/>
              <a:sym typeface="Symbol" pitchFamily="18" charset="2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94E534C-61D7-4198-B7D5-D8230B6E84C3}" type="slidenum">
              <a:rPr lang="pt-BR"/>
              <a:pPr>
                <a:defRPr/>
              </a:pPr>
              <a:t>16</a:t>
            </a:fld>
            <a:endParaRPr lang="pt-BR" dirty="0"/>
          </a:p>
        </p:txBody>
      </p:sp>
      <p:graphicFrame>
        <p:nvGraphicFramePr>
          <p:cNvPr id="5" name="Group 98">
            <a:extLst>
              <a:ext uri="{FF2B5EF4-FFF2-40B4-BE49-F238E27FC236}">
                <a16:creationId xmlns:a16="http://schemas.microsoft.com/office/drawing/2014/main" id="{A84567AD-5BF1-2C2D-8635-7579E01326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8792266"/>
              </p:ext>
            </p:extLst>
          </p:nvPr>
        </p:nvGraphicFramePr>
        <p:xfrm>
          <a:off x="1403350" y="4221163"/>
          <a:ext cx="3600450" cy="1943102"/>
        </p:xfrm>
        <a:graphic>
          <a:graphicData uri="http://schemas.openxmlformats.org/drawingml/2006/table">
            <a:tbl>
              <a:tblPr/>
              <a:tblGrid>
                <a:gridCol w="1657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1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2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Limites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FAObs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FAEsp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2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sym typeface="Symbol" pitchFamily="18" charset="2"/>
                        </a:rPr>
                        <a:t>0 a 1,055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40/7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sym typeface="Symbol" pitchFamily="18" charset="2"/>
                        </a:rPr>
                        <a:t>1,055</a:t>
                      </a: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 a 1,794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7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40/7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1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1,794 a 2,571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7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40/7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2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2,571 a 3,481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40/7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2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3,481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 a 4,672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40/7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4,672 a 6,582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40/7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1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6,582 a +</a:t>
                      </a: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sym typeface="Symbol" pitchFamily="18" charset="2"/>
                        </a:rPr>
                        <a:t>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40/7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Text Box 5">
            <a:extLst>
              <a:ext uri="{FF2B5EF4-FFF2-40B4-BE49-F238E27FC236}">
                <a16:creationId xmlns:a16="http://schemas.microsoft.com/office/drawing/2014/main" id="{1249135B-200B-5ECE-C1A5-CF4B850834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013" y="3789363"/>
            <a:ext cx="561487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Agrupando-se os valores em 7 classes equiprováveis tem-se</a:t>
            </a:r>
            <a:endParaRPr lang="en-US" altLang="pt-BR" sz="1600" dirty="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Object 2">
                <a:extLst>
                  <a:ext uri="{FF2B5EF4-FFF2-40B4-BE49-F238E27FC236}">
                    <a16:creationId xmlns:a16="http://schemas.microsoft.com/office/drawing/2014/main" id="{432B4A5F-34DF-1C86-EE73-1546E6CC8F18}"/>
                  </a:ext>
                </a:extLst>
              </p:cNvPr>
              <p:cNvSpPr txBox="1"/>
              <p:nvPr/>
            </p:nvSpPr>
            <p:spPr bwMode="auto">
              <a:xfrm>
                <a:off x="5354637" y="4149725"/>
                <a:ext cx="3354387" cy="7032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𝜒</m:t>
                          </m:r>
                        </m:e>
                        <m:sup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pt-BR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sup>
                        <m:e>
                          <m:f>
                            <m:fPr>
                              <m:ctrlPr>
                                <a:rPr lang="pt-B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pt-B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pt-BR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pt-BR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𝐹𝐴𝑂𝑏</m:t>
                                      </m:r>
                                      <m:sSub>
                                        <m:sSubPr>
                                          <m:ctrlPr>
                                            <a:rPr lang="pt-BR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pt-BR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e>
                                        <m:sub>
                                          <m:r>
                                            <a:rPr lang="pt-BR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  <m:r>
                                        <a:rPr lang="pt-BR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pt-BR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𝐹𝐴𝐸𝑠</m:t>
                                      </m:r>
                                      <m:sSub>
                                        <m:sSubPr>
                                          <m:ctrlPr>
                                            <a:rPr lang="pt-BR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pt-BR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𝑝</m:t>
                                          </m:r>
                                        </m:e>
                                        <m:sub>
                                          <m:r>
                                            <a:rPr lang="pt-BR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e>
                                  </m:d>
                                </m:e>
                                <m:sup>
                                  <m:r>
                                    <a:rPr lang="pt-B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pt-B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𝐹𝐴𝐸𝑠</m:t>
                              </m:r>
                              <m:sSub>
                                <m:sSubPr>
                                  <m:ctrlPr>
                                    <a:rPr lang="pt-B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pt-B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  <m:r>
                        <a:rPr lang="pt-B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~</m:t>
                      </m:r>
                      <m:sSubSup>
                        <m:sSubSupPr>
                          <m:ctrlP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𝜒</m:t>
                          </m:r>
                        </m:e>
                        <m:sub>
                          <m:r>
                            <a:rPr lang="pt-BR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  <m:sup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7" name="Object 2">
                <a:extLst>
                  <a:ext uri="{FF2B5EF4-FFF2-40B4-BE49-F238E27FC236}">
                    <a16:creationId xmlns:a16="http://schemas.microsoft.com/office/drawing/2014/main" id="{432B4A5F-34DF-1C86-EE73-1546E6CC8F1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54637" y="4149725"/>
                <a:ext cx="3354387" cy="703263"/>
              </a:xfrm>
              <a:prstGeom prst="rect">
                <a:avLst/>
              </a:prstGeom>
              <a:blipFill>
                <a:blip r:embed="rId5"/>
                <a:stretch>
                  <a:fillRect b="-5217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 Box 139">
                <a:extLst>
                  <a:ext uri="{FF2B5EF4-FFF2-40B4-BE49-F238E27FC236}">
                    <a16:creationId xmlns:a16="http://schemas.microsoft.com/office/drawing/2014/main" id="{D4E3810B-FE13-FAFD-3839-C646C00AAAA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343525" y="5034662"/>
                <a:ext cx="995401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pt-BR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𝜒</m:t>
                          </m:r>
                        </m:e>
                        <m:sup>
                          <m:r>
                            <a:rPr lang="pt-BR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pt-BR" sz="16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=1,3</m:t>
                      </m:r>
                    </m:oMath>
                  </m:oMathPara>
                </a14:m>
                <a:endParaRPr lang="en-US" altLang="pt-BR" sz="1600" dirty="0">
                  <a:latin typeface="Times New Roman" charset="0"/>
                </a:endParaRPr>
              </a:p>
            </p:txBody>
          </p:sp>
        </mc:Choice>
        <mc:Fallback xmlns="">
          <p:sp>
            <p:nvSpPr>
              <p:cNvPr id="8" name="Text Box 139">
                <a:extLst>
                  <a:ext uri="{FF2B5EF4-FFF2-40B4-BE49-F238E27FC236}">
                    <a16:creationId xmlns:a16="http://schemas.microsoft.com/office/drawing/2014/main" id="{D4E3810B-FE13-FAFD-3839-C646C00AAA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43525" y="5034662"/>
                <a:ext cx="995401" cy="338554"/>
              </a:xfrm>
              <a:prstGeom prst="rect">
                <a:avLst/>
              </a:prstGeom>
              <a:blipFill>
                <a:blip r:embed="rId6"/>
                <a:stretch>
                  <a:fillRect b="-363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213">
            <a:extLst>
              <a:ext uri="{FF2B5EF4-FFF2-40B4-BE49-F238E27FC236}">
                <a16:creationId xmlns:a16="http://schemas.microsoft.com/office/drawing/2014/main" id="{EA439C67-3534-1139-36E5-07A6394E6CFA}"/>
              </a:ext>
            </a:extLst>
          </p:cNvPr>
          <p:cNvGrpSpPr>
            <a:grpSpLocks/>
          </p:cNvGrpSpPr>
          <p:nvPr/>
        </p:nvGrpSpPr>
        <p:grpSpPr bwMode="auto">
          <a:xfrm>
            <a:off x="7026275" y="5040313"/>
            <a:ext cx="2159000" cy="1557337"/>
            <a:chOff x="4426" y="3175"/>
            <a:chExt cx="1360" cy="981"/>
          </a:xfrm>
        </p:grpSpPr>
        <p:sp>
          <p:nvSpPr>
            <p:cNvPr id="10" name="Freeform 141" descr="Diagonal para cima clara">
              <a:extLst>
                <a:ext uri="{FF2B5EF4-FFF2-40B4-BE49-F238E27FC236}">
                  <a16:creationId xmlns:a16="http://schemas.microsoft.com/office/drawing/2014/main" id="{338F6DFD-274A-6325-7DD2-10EF4BF34F8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0" y="3576"/>
              <a:ext cx="432" cy="367"/>
            </a:xfrm>
            <a:custGeom>
              <a:avLst/>
              <a:gdLst>
                <a:gd name="T0" fmla="*/ 0 w 432"/>
                <a:gd name="T1" fmla="*/ 0 h 367"/>
                <a:gd name="T2" fmla="*/ 0 w 432"/>
                <a:gd name="T3" fmla="*/ 367 h 367"/>
                <a:gd name="T4" fmla="*/ 432 w 432"/>
                <a:gd name="T5" fmla="*/ 367 h 367"/>
                <a:gd name="T6" fmla="*/ 360 w 432"/>
                <a:gd name="T7" fmla="*/ 355 h 367"/>
                <a:gd name="T8" fmla="*/ 310 w 432"/>
                <a:gd name="T9" fmla="*/ 338 h 367"/>
                <a:gd name="T10" fmla="*/ 250 w 432"/>
                <a:gd name="T11" fmla="*/ 305 h 367"/>
                <a:gd name="T12" fmla="*/ 202 w 432"/>
                <a:gd name="T13" fmla="*/ 261 h 367"/>
                <a:gd name="T14" fmla="*/ 154 w 432"/>
                <a:gd name="T15" fmla="*/ 204 h 367"/>
                <a:gd name="T16" fmla="*/ 103 w 432"/>
                <a:gd name="T17" fmla="*/ 141 h 367"/>
                <a:gd name="T18" fmla="*/ 58 w 432"/>
                <a:gd name="T19" fmla="*/ 79 h 367"/>
                <a:gd name="T20" fmla="*/ 14 w 432"/>
                <a:gd name="T21" fmla="*/ 21 h 367"/>
                <a:gd name="T22" fmla="*/ 0 w 432"/>
                <a:gd name="T23" fmla="*/ 0 h 367"/>
                <a:gd name="T24" fmla="*/ 0 w 432"/>
                <a:gd name="T25" fmla="*/ 0 h 36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32"/>
                <a:gd name="T40" fmla="*/ 0 h 367"/>
                <a:gd name="T41" fmla="*/ 432 w 432"/>
                <a:gd name="T42" fmla="*/ 367 h 367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32" h="367">
                  <a:moveTo>
                    <a:pt x="0" y="0"/>
                  </a:moveTo>
                  <a:lnTo>
                    <a:pt x="0" y="367"/>
                  </a:lnTo>
                  <a:lnTo>
                    <a:pt x="432" y="367"/>
                  </a:lnTo>
                  <a:lnTo>
                    <a:pt x="360" y="355"/>
                  </a:lnTo>
                  <a:lnTo>
                    <a:pt x="310" y="338"/>
                  </a:lnTo>
                  <a:lnTo>
                    <a:pt x="250" y="305"/>
                  </a:lnTo>
                  <a:lnTo>
                    <a:pt x="202" y="261"/>
                  </a:lnTo>
                  <a:lnTo>
                    <a:pt x="154" y="204"/>
                  </a:lnTo>
                  <a:lnTo>
                    <a:pt x="103" y="141"/>
                  </a:lnTo>
                  <a:lnTo>
                    <a:pt x="58" y="79"/>
                  </a:lnTo>
                  <a:lnTo>
                    <a:pt x="14" y="21"/>
                  </a:lnTo>
                  <a:lnTo>
                    <a:pt x="0" y="0"/>
                  </a:lnTo>
                  <a:close/>
                </a:path>
              </a:pathLst>
            </a:custGeom>
            <a:pattFill prst="ltUpDiag">
              <a:fgClr>
                <a:schemeClr val="tx1"/>
              </a:fgClr>
              <a:bgClr>
                <a:srgbClr val="FFFFFF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1" name="Freeform 142">
              <a:extLst>
                <a:ext uri="{FF2B5EF4-FFF2-40B4-BE49-F238E27FC236}">
                  <a16:creationId xmlns:a16="http://schemas.microsoft.com/office/drawing/2014/main" id="{8AC37F69-25B3-BBD9-1DDE-D0A08ADD8D8F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6" y="3175"/>
              <a:ext cx="1104" cy="768"/>
            </a:xfrm>
            <a:custGeom>
              <a:avLst/>
              <a:gdLst>
                <a:gd name="T0" fmla="*/ 0 w 1104"/>
                <a:gd name="T1" fmla="*/ 0 h 768"/>
                <a:gd name="T2" fmla="*/ 0 w 1104"/>
                <a:gd name="T3" fmla="*/ 768 h 768"/>
                <a:gd name="T4" fmla="*/ 1104 w 1104"/>
                <a:gd name="T5" fmla="*/ 768 h 768"/>
                <a:gd name="T6" fmla="*/ 0 60000 65536"/>
                <a:gd name="T7" fmla="*/ 0 60000 65536"/>
                <a:gd name="T8" fmla="*/ 0 60000 65536"/>
                <a:gd name="T9" fmla="*/ 0 w 1104"/>
                <a:gd name="T10" fmla="*/ 0 h 768"/>
                <a:gd name="T11" fmla="*/ 1104 w 1104"/>
                <a:gd name="T12" fmla="*/ 768 h 76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04" h="768">
                  <a:moveTo>
                    <a:pt x="0" y="0"/>
                  </a:moveTo>
                  <a:lnTo>
                    <a:pt x="0" y="768"/>
                  </a:lnTo>
                  <a:lnTo>
                    <a:pt x="1104" y="768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2" name="Freeform 143">
              <a:extLst>
                <a:ext uri="{FF2B5EF4-FFF2-40B4-BE49-F238E27FC236}">
                  <a16:creationId xmlns:a16="http://schemas.microsoft.com/office/drawing/2014/main" id="{DF6B5F5A-ED01-AD1B-60A2-DA7D18C2DAE6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2" y="3324"/>
              <a:ext cx="1034" cy="645"/>
            </a:xfrm>
            <a:custGeom>
              <a:avLst/>
              <a:gdLst>
                <a:gd name="T0" fmla="*/ 0 w 1034"/>
                <a:gd name="T1" fmla="*/ 617 h 645"/>
                <a:gd name="T2" fmla="*/ 274 w 1034"/>
                <a:gd name="T3" fmla="*/ 12 h 645"/>
                <a:gd name="T4" fmla="*/ 773 w 1034"/>
                <a:gd name="T5" fmla="*/ 545 h 645"/>
                <a:gd name="T6" fmla="*/ 1034 w 1034"/>
                <a:gd name="T7" fmla="*/ 614 h 64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34"/>
                <a:gd name="T13" fmla="*/ 0 h 645"/>
                <a:gd name="T14" fmla="*/ 1034 w 1034"/>
                <a:gd name="T15" fmla="*/ 645 h 64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34" h="645">
                  <a:moveTo>
                    <a:pt x="0" y="617"/>
                  </a:moveTo>
                  <a:cubicBezTo>
                    <a:pt x="46" y="516"/>
                    <a:pt x="145" y="24"/>
                    <a:pt x="274" y="12"/>
                  </a:cubicBezTo>
                  <a:cubicBezTo>
                    <a:pt x="403" y="0"/>
                    <a:pt x="646" y="445"/>
                    <a:pt x="773" y="545"/>
                  </a:cubicBezTo>
                  <a:cubicBezTo>
                    <a:pt x="900" y="645"/>
                    <a:pt x="980" y="600"/>
                    <a:pt x="1034" y="614"/>
                  </a:cubicBezTo>
                </a:path>
              </a:pathLst>
            </a:custGeom>
            <a:noFill/>
            <a:ln w="19050" cmpd="sng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3" name="Text Box 144">
              <a:extLst>
                <a:ext uri="{FF2B5EF4-FFF2-40B4-BE49-F238E27FC236}">
                  <a16:creationId xmlns:a16="http://schemas.microsoft.com/office/drawing/2014/main" id="{9E967089-AE35-D0C8-2FB9-E2EA592B2B0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26" y="3934"/>
              <a:ext cx="1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charset="0"/>
                </a:rPr>
                <a:t>0</a:t>
              </a:r>
            </a:p>
          </p:txBody>
        </p:sp>
        <p:sp>
          <p:nvSpPr>
            <p:cNvPr id="14" name="Text Box 145">
              <a:extLst>
                <a:ext uri="{FF2B5EF4-FFF2-40B4-BE49-F238E27FC236}">
                  <a16:creationId xmlns:a16="http://schemas.microsoft.com/office/drawing/2014/main" id="{B251F99D-5A72-CB10-D049-26BC149059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86" y="3925"/>
              <a:ext cx="30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800">
                  <a:latin typeface="Times New Roman" charset="0"/>
                </a:rPr>
                <a:t>+</a:t>
              </a:r>
              <a:r>
                <a:rPr lang="pt-BR" altLang="pt-BR" sz="1800">
                  <a:latin typeface="Times New Roman" charset="0"/>
                  <a:sym typeface="Symbol" pitchFamily="18" charset="2"/>
                </a:rPr>
                <a:t></a:t>
              </a:r>
              <a:endParaRPr lang="pt-BR" altLang="pt-BR" sz="1800">
                <a:latin typeface="Times New Roman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Object 3">
                  <a:extLst>
                    <a:ext uri="{FF2B5EF4-FFF2-40B4-BE49-F238E27FC236}">
                      <a16:creationId xmlns:a16="http://schemas.microsoft.com/office/drawing/2014/main" id="{2CCBEBF0-B1EC-09FB-29CE-A13CCAC1A474}"/>
                    </a:ext>
                  </a:extLst>
                </p:cNvPr>
                <p:cNvSpPr txBox="1"/>
                <p:nvPr/>
              </p:nvSpPr>
              <p:spPr bwMode="auto">
                <a:xfrm>
                  <a:off x="4782" y="3949"/>
                  <a:ext cx="677" cy="20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>
                  <a:normAutofit fontScale="77500" lnSpcReduction="20000"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pt-BR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pt-BR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𝜒</m:t>
                            </m:r>
                          </m:e>
                          <m:sub>
                            <m:r>
                              <a:rPr lang="pt-BR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𝑐𝑟</m:t>
                            </m:r>
                            <m:r>
                              <a:rPr lang="pt-BR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í</m:t>
                            </m:r>
                            <m:r>
                              <a:rPr lang="pt-BR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  <m:sup>
                            <m:r>
                              <a:rPr lang="pt-BR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  <m:r>
                          <a:rPr lang="pt-BR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pt-BR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9,49</m:t>
                        </m:r>
                      </m:oMath>
                    </m:oMathPara>
                  </a14:m>
                  <a:endParaRPr lang="pt-BR" dirty="0"/>
                </a:p>
              </p:txBody>
            </p:sp>
          </mc:Choice>
          <mc:Fallback xmlns="">
            <p:sp>
              <p:nvSpPr>
                <p:cNvPr id="15" name="Object 3">
                  <a:extLst>
                    <a:ext uri="{FF2B5EF4-FFF2-40B4-BE49-F238E27FC236}">
                      <a16:creationId xmlns:a16="http://schemas.microsoft.com/office/drawing/2014/main" id="{2CCBEBF0-B1EC-09FB-29CE-A13CCAC1A47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782" y="3949"/>
                  <a:ext cx="677" cy="207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Object 4">
                  <a:extLst>
                    <a:ext uri="{FF2B5EF4-FFF2-40B4-BE49-F238E27FC236}">
                      <a16:creationId xmlns:a16="http://schemas.microsoft.com/office/drawing/2014/main" id="{3045BD44-E5B1-BBC1-C998-085C931CF917}"/>
                    </a:ext>
                  </a:extLst>
                </p:cNvPr>
                <p:cNvSpPr txBox="1"/>
                <p:nvPr/>
              </p:nvSpPr>
              <p:spPr bwMode="auto">
                <a:xfrm>
                  <a:off x="5242" y="3311"/>
                  <a:ext cx="183" cy="21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>
                  <a:norm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pt-BR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pt-BR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𝜒</m:t>
                            </m:r>
                          </m:e>
                          <m:sub>
                            <m:r>
                              <a:rPr lang="pt-BR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  <m:sup>
                            <m:r>
                              <a:rPr lang="pt-BR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bSup>
                      </m:oMath>
                    </m:oMathPara>
                  </a14:m>
                  <a:endParaRPr lang="pt-BR" dirty="0"/>
                </a:p>
              </p:txBody>
            </p:sp>
          </mc:Choice>
          <mc:Fallback xmlns="">
            <p:sp>
              <p:nvSpPr>
                <p:cNvPr id="16" name="Object 4">
                  <a:extLst>
                    <a:ext uri="{FF2B5EF4-FFF2-40B4-BE49-F238E27FC236}">
                      <a16:creationId xmlns:a16="http://schemas.microsoft.com/office/drawing/2014/main" id="{3045BD44-E5B1-BBC1-C998-085C931CF91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242" y="3311"/>
                  <a:ext cx="183" cy="218"/>
                </a:xfrm>
                <a:prstGeom prst="rect">
                  <a:avLst/>
                </a:prstGeom>
                <a:blipFill>
                  <a:blip r:embed="rId8"/>
                  <a:stretch>
                    <a:fillRect r="-18750"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7" name="Text Box 148">
              <a:extLst>
                <a:ext uri="{FF2B5EF4-FFF2-40B4-BE49-F238E27FC236}">
                  <a16:creationId xmlns:a16="http://schemas.microsoft.com/office/drawing/2014/main" id="{AB88271A-B896-A533-0502-CF114653BEA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97" y="3609"/>
              <a:ext cx="557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pt-BR" sz="1600" i="1">
                  <a:latin typeface="Times New Roman" charset="0"/>
                  <a:sym typeface="Symbol" pitchFamily="18" charset="2"/>
                </a:rPr>
                <a:t></a:t>
              </a:r>
              <a:r>
                <a:rPr lang="en-US" altLang="pt-BR" sz="1600">
                  <a:latin typeface="Times New Roman" charset="0"/>
                  <a:sym typeface="Symbol" pitchFamily="18" charset="2"/>
                </a:rPr>
                <a:t> = 0,05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 Box 149">
                <a:extLst>
                  <a:ext uri="{FF2B5EF4-FFF2-40B4-BE49-F238E27FC236}">
                    <a16:creationId xmlns:a16="http://schemas.microsoft.com/office/drawing/2014/main" id="{57401B93-D57D-8ECB-308F-CA5C68A4F01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16012" y="6232525"/>
                <a:ext cx="6637338" cy="8309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Conclusão: 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     aceita-se </a:t>
                </a:r>
                <a:r>
                  <a:rPr lang="pt-BR" altLang="pt-BR" sz="1600" dirty="0">
                    <a:latin typeface="Times New Roman" charset="0"/>
                  </a:rPr>
                  <a:t>H</a:t>
                </a:r>
                <a:r>
                  <a:rPr lang="pt-BR" altLang="pt-BR" sz="1600" baseline="-25000" dirty="0">
                    <a:latin typeface="Times New Roman" charset="0"/>
                  </a:rPr>
                  <a:t>0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 a 5% </a:t>
                </a:r>
                <a:r>
                  <a:rPr lang="pt-BR" altLang="pt-BR" sz="1600" dirty="0" err="1">
                    <a:latin typeface="Tahoma" panose="020B0604030504040204" pitchFamily="34" charset="0"/>
                  </a:rPr>
                  <a:t>sig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., ou seja, </a:t>
                </a:r>
                <a:r>
                  <a:rPr lang="pt-BR" altLang="pt-BR" sz="1600" i="1" dirty="0">
                    <a:latin typeface="Times New Roman" charset="0"/>
                  </a:rPr>
                  <a:t>X ~ Gamma</a:t>
                </a:r>
                <a:r>
                  <a:rPr lang="pt-BR" altLang="pt-BR" sz="1600" dirty="0">
                    <a:latin typeface="Times New Roman" charset="0"/>
                  </a:rPr>
                  <a:t>(</a:t>
                </a:r>
                <a14:m>
                  <m:oMath xmlns:m="http://schemas.openxmlformats.org/officeDocument/2006/math">
                    <m:r>
                      <a:rPr lang="pt-BR" altLang="pt-BR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pt-BR" altLang="pt-BR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=1,673</m:t>
                    </m:r>
                  </m:oMath>
                </a14:m>
                <a:r>
                  <a:rPr lang="pt-BR" altLang="pt-BR" sz="1600" dirty="0">
                    <a:latin typeface="Times New Roman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pt-BR" altLang="pt-BR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pt-BR" altLang="pt-BR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=0,451</m:t>
                    </m:r>
                  </m:oMath>
                </a14:m>
                <a:r>
                  <a:rPr lang="pt-BR" altLang="pt-BR" sz="1600" dirty="0">
                    <a:latin typeface="Times New Roman" charset="0"/>
                  </a:rPr>
                  <a:t>)</a:t>
                </a:r>
                <a:endParaRPr lang="pt-BR" altLang="pt-BR" sz="1600" dirty="0">
                  <a:latin typeface="Times New Roman" charset="0"/>
                  <a:sym typeface="Symbol" pitchFamily="18" charset="2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pt-BR" sz="1600" dirty="0">
                  <a:latin typeface="Times New Roman" charset="0"/>
                </a:endParaRPr>
              </a:p>
            </p:txBody>
          </p:sp>
        </mc:Choice>
        <mc:Fallback xmlns="">
          <p:sp>
            <p:nvSpPr>
              <p:cNvPr id="18" name="Text Box 149">
                <a:extLst>
                  <a:ext uri="{FF2B5EF4-FFF2-40B4-BE49-F238E27FC236}">
                    <a16:creationId xmlns:a16="http://schemas.microsoft.com/office/drawing/2014/main" id="{57401B93-D57D-8ECB-308F-CA5C68A4F0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16012" y="6232525"/>
                <a:ext cx="6637338" cy="830997"/>
              </a:xfrm>
              <a:prstGeom prst="rect">
                <a:avLst/>
              </a:prstGeom>
              <a:blipFill>
                <a:blip r:embed="rId9"/>
                <a:stretch>
                  <a:fillRect l="-459" t="-219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aixaDeTexto 28">
                <a:extLst>
                  <a:ext uri="{FF2B5EF4-FFF2-40B4-BE49-F238E27FC236}">
                    <a16:creationId xmlns:a16="http://schemas.microsoft.com/office/drawing/2014/main" id="{817E3BEF-F254-4CCC-6CE2-CBFEAEA6F0BD}"/>
                  </a:ext>
                </a:extLst>
              </p:cNvPr>
              <p:cNvSpPr txBox="1"/>
              <p:nvPr/>
            </p:nvSpPr>
            <p:spPr>
              <a:xfrm>
                <a:off x="4636654" y="3176389"/>
                <a:ext cx="1731896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pt-BR" altLang="pt-BR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pt-BR" altLang="pt-BR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</m:acc>
                      <m:r>
                        <a:rPr lang="pt-BR" altLang="pt-BR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type m:val="lin"/>
                          <m:ctrlPr>
                            <a:rPr lang="pt-BR" altLang="pt-BR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BR" altLang="pt-BR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̅"/>
                                  <m:ctrlPr>
                                    <a:rPr lang="pt-BR" altLang="pt-BR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pt-BR" altLang="pt-BR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acc>
                            </m:e>
                            <m:sup>
                              <m:r>
                                <a:rPr lang="pt-BR" altLang="pt-BR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pt-BR" altLang="pt-BR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altLang="pt-BR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pt-BR" altLang="pt-BR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pt-BR" altLang="pt-BR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=1,673</m:t>
                      </m:r>
                    </m:oMath>
                  </m:oMathPara>
                </a14:m>
                <a:endParaRPr lang="pt-BR" sz="1400" dirty="0"/>
              </a:p>
            </p:txBody>
          </p:sp>
        </mc:Choice>
        <mc:Fallback xmlns="">
          <p:sp>
            <p:nvSpPr>
              <p:cNvPr id="29" name="CaixaDeTexto 28">
                <a:extLst>
                  <a:ext uri="{FF2B5EF4-FFF2-40B4-BE49-F238E27FC236}">
                    <a16:creationId xmlns:a16="http://schemas.microsoft.com/office/drawing/2014/main" id="{817E3BEF-F254-4CCC-6CE2-CBFEAEA6F0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6654" y="3176389"/>
                <a:ext cx="1731896" cy="307777"/>
              </a:xfrm>
              <a:prstGeom prst="rect">
                <a:avLst/>
              </a:prstGeom>
              <a:blipFill>
                <a:blip r:embed="rId10"/>
                <a:stretch>
                  <a:fillRect t="-92157" b="-15294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CaixaDeTexto 30">
                <a:extLst>
                  <a:ext uri="{FF2B5EF4-FFF2-40B4-BE49-F238E27FC236}">
                    <a16:creationId xmlns:a16="http://schemas.microsoft.com/office/drawing/2014/main" id="{00B023D5-727A-945D-0E00-0A056C8931D1}"/>
                  </a:ext>
                </a:extLst>
              </p:cNvPr>
              <p:cNvSpPr txBox="1"/>
              <p:nvPr/>
            </p:nvSpPr>
            <p:spPr>
              <a:xfrm>
                <a:off x="6372200" y="3170554"/>
                <a:ext cx="1584176" cy="3194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pt-BR" altLang="pt-BR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pt-BR" altLang="pt-BR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acc>
                      <m:r>
                        <a:rPr lang="pt-BR" altLang="pt-BR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type m:val="lin"/>
                          <m:ctrlPr>
                            <a:rPr lang="pt-BR" altLang="pt-BR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̅"/>
                              <m:ctrlPr>
                                <a:rPr lang="pt-BR" altLang="pt-BR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pt-BR" altLang="pt-BR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e>
                          </m:acc>
                        </m:num>
                        <m:den>
                          <m:sSup>
                            <m:sSupPr>
                              <m:ctrlPr>
                                <a:rPr lang="pt-BR" altLang="pt-BR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altLang="pt-BR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pt-BR" altLang="pt-BR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pt-BR" altLang="pt-BR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=0,451</m:t>
                      </m:r>
                    </m:oMath>
                  </m:oMathPara>
                </a14:m>
                <a:endParaRPr lang="pt-BR" sz="1400" dirty="0"/>
              </a:p>
            </p:txBody>
          </p:sp>
        </mc:Choice>
        <mc:Fallback xmlns="">
          <p:sp>
            <p:nvSpPr>
              <p:cNvPr id="31" name="CaixaDeTexto 30">
                <a:extLst>
                  <a:ext uri="{FF2B5EF4-FFF2-40B4-BE49-F238E27FC236}">
                    <a16:creationId xmlns:a16="http://schemas.microsoft.com/office/drawing/2014/main" id="{00B023D5-727A-945D-0E00-0A056C8931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2200" y="3170554"/>
                <a:ext cx="1584176" cy="319446"/>
              </a:xfrm>
              <a:prstGeom prst="rect">
                <a:avLst/>
              </a:prstGeom>
              <a:blipFill>
                <a:blip r:embed="rId11"/>
                <a:stretch>
                  <a:fillRect t="-84906" b="-14717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" name="Grupo 25">
            <a:extLst>
              <a:ext uri="{FF2B5EF4-FFF2-40B4-BE49-F238E27FC236}">
                <a16:creationId xmlns:a16="http://schemas.microsoft.com/office/drawing/2014/main" id="{50E1BAF5-294D-D44E-BA06-5849BD4D2C95}"/>
              </a:ext>
            </a:extLst>
          </p:cNvPr>
          <p:cNvGrpSpPr/>
          <p:nvPr/>
        </p:nvGrpSpPr>
        <p:grpSpPr>
          <a:xfrm>
            <a:off x="3965840" y="3501008"/>
            <a:ext cx="1614272" cy="302057"/>
            <a:chOff x="5538353" y="6334597"/>
            <a:chExt cx="1614272" cy="302057"/>
          </a:xfrm>
        </p:grpSpPr>
        <p:sp>
          <p:nvSpPr>
            <p:cNvPr id="26" name="Seta para baixo 26">
              <a:extLst>
                <a:ext uri="{FF2B5EF4-FFF2-40B4-BE49-F238E27FC236}">
                  <a16:creationId xmlns:a16="http://schemas.microsoft.com/office/drawing/2014/main" id="{0EE44D3F-3823-EBCE-7D9C-C03F45710A99}"/>
                </a:ext>
              </a:extLst>
            </p:cNvPr>
            <p:cNvSpPr/>
            <p:nvPr/>
          </p:nvSpPr>
          <p:spPr>
            <a:xfrm rot="13814835" flipH="1" flipV="1">
              <a:off x="5638553" y="6490735"/>
              <a:ext cx="45719" cy="246120"/>
            </a:xfrm>
            <a:prstGeom prst="downArrow">
              <a:avLst/>
            </a:prstGeom>
            <a:solidFill>
              <a:srgbClr val="FF3300"/>
            </a:solidFill>
            <a:ln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7" name="CaixaDeTexto 26">
              <a:extLst>
                <a:ext uri="{FF2B5EF4-FFF2-40B4-BE49-F238E27FC236}">
                  <a16:creationId xmlns:a16="http://schemas.microsoft.com/office/drawing/2014/main" id="{6A19E166-BA78-CD3C-B69A-1CB9D11FD096}"/>
                </a:ext>
              </a:extLst>
            </p:cNvPr>
            <p:cNvSpPr txBox="1"/>
            <p:nvPr/>
          </p:nvSpPr>
          <p:spPr>
            <a:xfrm>
              <a:off x="5718987" y="6334597"/>
              <a:ext cx="143363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200" dirty="0">
                  <a:latin typeface="Tahoma" panose="020B0604030504040204" pitchFamily="34" charset="0"/>
                </a:rPr>
                <a:t>40/7 = 5,7  (&gt; 5)</a:t>
              </a:r>
            </a:p>
          </p:txBody>
        </p:sp>
      </p:grpSp>
      <p:grpSp>
        <p:nvGrpSpPr>
          <p:cNvPr id="34" name="Grupo 25">
            <a:extLst>
              <a:ext uri="{FF2B5EF4-FFF2-40B4-BE49-F238E27FC236}">
                <a16:creationId xmlns:a16="http://schemas.microsoft.com/office/drawing/2014/main" id="{A135BF84-ABA2-047B-5AE5-9D8B35AB79B1}"/>
              </a:ext>
            </a:extLst>
          </p:cNvPr>
          <p:cNvGrpSpPr/>
          <p:nvPr/>
        </p:nvGrpSpPr>
        <p:grpSpPr>
          <a:xfrm>
            <a:off x="8378139" y="4242740"/>
            <a:ext cx="917514" cy="302057"/>
            <a:chOff x="5538353" y="6334597"/>
            <a:chExt cx="917514" cy="302057"/>
          </a:xfrm>
        </p:grpSpPr>
        <p:sp>
          <p:nvSpPr>
            <p:cNvPr id="35" name="Seta para baixo 26">
              <a:extLst>
                <a:ext uri="{FF2B5EF4-FFF2-40B4-BE49-F238E27FC236}">
                  <a16:creationId xmlns:a16="http://schemas.microsoft.com/office/drawing/2014/main" id="{2C8D4219-B269-5B7D-9857-41AF282130F7}"/>
                </a:ext>
              </a:extLst>
            </p:cNvPr>
            <p:cNvSpPr/>
            <p:nvPr/>
          </p:nvSpPr>
          <p:spPr>
            <a:xfrm rot="13814835" flipH="1" flipV="1">
              <a:off x="5638553" y="6490735"/>
              <a:ext cx="45719" cy="246120"/>
            </a:xfrm>
            <a:prstGeom prst="downArrow">
              <a:avLst/>
            </a:prstGeom>
            <a:solidFill>
              <a:srgbClr val="FF3300"/>
            </a:solidFill>
            <a:ln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36" name="CaixaDeTexto 35">
              <a:extLst>
                <a:ext uri="{FF2B5EF4-FFF2-40B4-BE49-F238E27FC236}">
                  <a16:creationId xmlns:a16="http://schemas.microsoft.com/office/drawing/2014/main" id="{49CC9CFE-C89C-566C-0D1B-B93EA4F73679}"/>
                </a:ext>
              </a:extLst>
            </p:cNvPr>
            <p:cNvSpPr txBox="1"/>
            <p:nvPr/>
          </p:nvSpPr>
          <p:spPr>
            <a:xfrm>
              <a:off x="5690112" y="6334597"/>
              <a:ext cx="76575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050" dirty="0">
                  <a:latin typeface="Tahoma" panose="020B0604030504040204" pitchFamily="34" charset="0"/>
                </a:rPr>
                <a:t>7-1-2=4</a:t>
              </a: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3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3473" grpId="0" animBg="1" autoUpdateAnimBg="0"/>
      <p:bldP spid="32" grpId="0" animBg="1" autoUpdateAnimBg="0"/>
      <p:bldP spid="6" grpId="0" autoUpdateAnimBg="0"/>
      <p:bldP spid="7" grpId="0"/>
      <p:bldP spid="8" grpId="0" autoUpdateAnimBg="0"/>
      <p:bldP spid="18" grpId="0" build="p" autoUpdateAnimBg="0"/>
      <p:bldP spid="29" grpId="0"/>
      <p:bldP spid="3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8659813" cy="6858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Teste de </a:t>
            </a:r>
            <a:r>
              <a:rPr lang="pt-BR" dirty="0" err="1"/>
              <a:t>Kolmogorov</a:t>
            </a:r>
            <a:r>
              <a:rPr lang="pt-BR" dirty="0"/>
              <a:t>-Smirnov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9230CF-FD11-488C-827A-DB3D5A85C883}" type="slidenum">
              <a:rPr lang="pt-BR"/>
              <a:pPr>
                <a:defRPr/>
              </a:pPr>
              <a:t>17</a:t>
            </a:fld>
            <a:endParaRPr lang="pt-BR"/>
          </a:p>
        </p:txBody>
      </p:sp>
      <p:graphicFrame>
        <p:nvGraphicFramePr>
          <p:cNvPr id="5" name="Group 2">
            <a:extLst>
              <a:ext uri="{FF2B5EF4-FFF2-40B4-BE49-F238E27FC236}">
                <a16:creationId xmlns:a16="http://schemas.microsoft.com/office/drawing/2014/main" id="{DE731D5F-08E6-4249-3E2A-9D8E131C06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1828123"/>
              </p:ext>
            </p:extLst>
          </p:nvPr>
        </p:nvGraphicFramePr>
        <p:xfrm>
          <a:off x="1187450" y="2236572"/>
          <a:ext cx="6696075" cy="884972"/>
        </p:xfrm>
        <a:graphic>
          <a:graphicData uri="http://schemas.openxmlformats.org/drawingml/2006/table">
            <a:tbl>
              <a:tblPr/>
              <a:tblGrid>
                <a:gridCol w="669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9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83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699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699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699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699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6833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6992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6992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2153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0,99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1,39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1,71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1,46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4,91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1,36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3,78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3,21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9,55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2,15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15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2,60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1,63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4,88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3,25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7,31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0,68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2,32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4,25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1,88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4,45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15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6,30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5,93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14,39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3,10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1,31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0,23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2,23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1,99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7,70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3,41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03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3,62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2,02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8,77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6,32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4,67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1,26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0,79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4,87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2,40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3,18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Text Box 64">
            <a:extLst>
              <a:ext uri="{FF2B5EF4-FFF2-40B4-BE49-F238E27FC236}">
                <a16:creationId xmlns:a16="http://schemas.microsoft.com/office/drawing/2014/main" id="{D904984E-2E63-6017-F87B-261BE160BB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567" y="1371600"/>
            <a:ext cx="828104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Exemplo: Considere os dados abaixo, resultantes da observação de 40 valores de uma variável aleatória qualquer </a:t>
            </a:r>
            <a:r>
              <a:rPr lang="pt-BR" altLang="pt-BR" sz="1600" i="1" dirty="0">
                <a:latin typeface="Times New Roman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. Deseja-se testar a hipótese de que esta variável aleatória tenha distribuição Gamma.</a:t>
            </a:r>
            <a:endParaRPr lang="pt-BR" altLang="pt-BR" sz="1600" dirty="0">
              <a:latin typeface="Tahoma" panose="020B0604030504040204" pitchFamily="34" charset="0"/>
              <a:sym typeface="Symbol" pitchFamily="18" charset="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 Box 65">
                <a:extLst>
                  <a:ext uri="{FF2B5EF4-FFF2-40B4-BE49-F238E27FC236}">
                    <a16:creationId xmlns:a16="http://schemas.microsoft.com/office/drawing/2014/main" id="{AADE8BF4-5B24-0316-40E6-B3E7435E05E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42988" y="3175905"/>
                <a:ext cx="3300412" cy="5847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imes New Roman" charset="0"/>
                  </a:rPr>
                  <a:t>H</a:t>
                </a:r>
                <a:r>
                  <a:rPr lang="pt-BR" altLang="pt-BR" sz="1600" baseline="-25000" dirty="0">
                    <a:latin typeface="Times New Roman" charset="0"/>
                  </a:rPr>
                  <a:t>0</a:t>
                </a:r>
                <a:r>
                  <a:rPr lang="pt-BR" altLang="pt-BR" sz="1600" dirty="0">
                    <a:latin typeface="Times New Roman" charset="0"/>
                  </a:rPr>
                  <a:t> : </a:t>
                </a:r>
                <a:r>
                  <a:rPr lang="pt-BR" altLang="pt-BR" sz="1600" i="1" dirty="0">
                    <a:latin typeface="Times New Roman" charset="0"/>
                  </a:rPr>
                  <a:t>X ~ Gamma</a:t>
                </a:r>
                <a:r>
                  <a:rPr lang="pt-BR" altLang="pt-BR" sz="1600" dirty="0">
                    <a:latin typeface="Times New Roman" charset="0"/>
                  </a:rPr>
                  <a:t>(</a:t>
                </a:r>
                <a14:m>
                  <m:oMath xmlns:m="http://schemas.openxmlformats.org/officeDocument/2006/math">
                    <m:r>
                      <a:rPr lang="pt-BR" altLang="pt-BR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pt-BR" altLang="pt-BR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=?</m:t>
                    </m:r>
                  </m:oMath>
                </a14:m>
                <a:r>
                  <a:rPr lang="pt-BR" altLang="pt-BR" sz="1600" dirty="0">
                    <a:latin typeface="Times New Roman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pt-BR" altLang="pt-BR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pt-BR" altLang="pt-BR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=?</m:t>
                    </m:r>
                  </m:oMath>
                </a14:m>
                <a:r>
                  <a:rPr lang="pt-BR" altLang="pt-BR" sz="1600" dirty="0">
                    <a:latin typeface="Times New Roman" charset="0"/>
                  </a:rPr>
                  <a:t>)</a:t>
                </a:r>
                <a:endParaRPr lang="pt-BR" altLang="pt-BR" sz="1600" dirty="0">
                  <a:latin typeface="Times New Roman" charset="0"/>
                  <a:sym typeface="Symbol" pitchFamily="18" charset="2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imes New Roman" charset="0"/>
                    <a:sym typeface="Symbol" pitchFamily="18" charset="2"/>
                  </a:rPr>
                  <a:t>H</a:t>
                </a:r>
                <a:r>
                  <a:rPr lang="pt-BR" altLang="pt-BR" sz="1600" baseline="-25000" dirty="0">
                    <a:latin typeface="Times New Roman" charset="0"/>
                    <a:sym typeface="Symbol" pitchFamily="18" charset="2"/>
                  </a:rPr>
                  <a:t>1</a:t>
                </a:r>
                <a:r>
                  <a:rPr lang="pt-BR" altLang="pt-BR" sz="1600" dirty="0">
                    <a:latin typeface="Times New Roman" charset="0"/>
                    <a:sym typeface="Symbol" pitchFamily="18" charset="2"/>
                  </a:rPr>
                  <a:t>: </a:t>
                </a:r>
                <a:r>
                  <a:rPr lang="pt-BR" altLang="pt-BR" sz="1600" i="1" dirty="0">
                    <a:latin typeface="Times New Roman" charset="0"/>
                  </a:rPr>
                  <a:t>X ~ </a:t>
                </a:r>
                <a:r>
                  <a:rPr lang="pt-BR" altLang="pt-BR" sz="1600" dirty="0">
                    <a:latin typeface="Times New Roman" charset="0"/>
                  </a:rPr>
                  <a:t>?</a:t>
                </a:r>
              </a:p>
            </p:txBody>
          </p:sp>
        </mc:Choice>
        <mc:Fallback xmlns="">
          <p:sp>
            <p:nvSpPr>
              <p:cNvPr id="16" name="Text Box 65">
                <a:extLst>
                  <a:ext uri="{FF2B5EF4-FFF2-40B4-BE49-F238E27FC236}">
                    <a16:creationId xmlns:a16="http://schemas.microsoft.com/office/drawing/2014/main" id="{AADE8BF4-5B24-0316-40E6-B3E7435E05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42988" y="3175905"/>
                <a:ext cx="3300412" cy="584775"/>
              </a:xfrm>
              <a:prstGeom prst="rect">
                <a:avLst/>
              </a:prstGeom>
              <a:blipFill>
                <a:blip r:embed="rId3"/>
                <a:stretch>
                  <a:fillRect l="-923" t="-3125" b="-12500"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 Box 65">
                <a:extLst>
                  <a:ext uri="{FF2B5EF4-FFF2-40B4-BE49-F238E27FC236}">
                    <a16:creationId xmlns:a16="http://schemas.microsoft.com/office/drawing/2014/main" id="{C70CD668-05D9-9F4E-C3A0-0908A11D196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42988" y="3175905"/>
                <a:ext cx="3547914" cy="5847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imes New Roman" charset="0"/>
                  </a:rPr>
                  <a:t>H</a:t>
                </a:r>
                <a:r>
                  <a:rPr lang="pt-BR" altLang="pt-BR" sz="1600" baseline="-25000" dirty="0">
                    <a:latin typeface="Times New Roman" charset="0"/>
                  </a:rPr>
                  <a:t>0</a:t>
                </a:r>
                <a:r>
                  <a:rPr lang="pt-BR" altLang="pt-BR" sz="1600" dirty="0">
                    <a:latin typeface="Times New Roman" charset="0"/>
                  </a:rPr>
                  <a:t> : </a:t>
                </a:r>
                <a:r>
                  <a:rPr lang="pt-BR" altLang="pt-BR" sz="1600" i="1" dirty="0">
                    <a:latin typeface="Times New Roman" charset="0"/>
                  </a:rPr>
                  <a:t>X ~ Gamma</a:t>
                </a:r>
                <a:r>
                  <a:rPr lang="pt-BR" altLang="pt-BR" sz="1600" dirty="0">
                    <a:latin typeface="Times New Roman" charset="0"/>
                  </a:rPr>
                  <a:t>(</a:t>
                </a:r>
                <a14:m>
                  <m:oMath xmlns:m="http://schemas.openxmlformats.org/officeDocument/2006/math">
                    <m:r>
                      <a:rPr lang="pt-BR" altLang="pt-BR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pt-BR" altLang="pt-BR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=1,673</m:t>
                    </m:r>
                  </m:oMath>
                </a14:m>
                <a:r>
                  <a:rPr lang="pt-BR" altLang="pt-BR" sz="1600" dirty="0">
                    <a:latin typeface="Times New Roman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pt-BR" altLang="pt-BR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pt-BR" altLang="pt-BR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=0,451</m:t>
                    </m:r>
                  </m:oMath>
                </a14:m>
                <a:r>
                  <a:rPr lang="pt-BR" altLang="pt-BR" sz="1600" dirty="0">
                    <a:latin typeface="Times New Roman" charset="0"/>
                  </a:rPr>
                  <a:t>)</a:t>
                </a:r>
                <a:endParaRPr lang="pt-BR" altLang="pt-BR" sz="1600" dirty="0">
                  <a:latin typeface="Times New Roman" charset="0"/>
                  <a:sym typeface="Symbol" pitchFamily="18" charset="2"/>
                </a:endParaRP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imes New Roman" charset="0"/>
                    <a:sym typeface="Symbol" pitchFamily="18" charset="2"/>
                  </a:rPr>
                  <a:t>H</a:t>
                </a:r>
                <a:r>
                  <a:rPr lang="pt-BR" altLang="pt-BR" sz="1600" baseline="-25000" dirty="0">
                    <a:latin typeface="Times New Roman" charset="0"/>
                    <a:sym typeface="Symbol" pitchFamily="18" charset="2"/>
                  </a:rPr>
                  <a:t>1</a:t>
                </a:r>
                <a:r>
                  <a:rPr lang="pt-BR" altLang="pt-BR" sz="1600" dirty="0">
                    <a:latin typeface="Times New Roman" charset="0"/>
                    <a:sym typeface="Symbol" pitchFamily="18" charset="2"/>
                  </a:rPr>
                  <a:t>: </a:t>
                </a:r>
                <a:r>
                  <a:rPr lang="pt-BR" altLang="pt-BR" sz="1600" i="1" dirty="0">
                    <a:latin typeface="Times New Roman" charset="0"/>
                  </a:rPr>
                  <a:t>X ~ </a:t>
                </a:r>
                <a:r>
                  <a:rPr lang="pt-BR" altLang="pt-BR" sz="1600" dirty="0">
                    <a:latin typeface="Times New Roman" charset="0"/>
                  </a:rPr>
                  <a:t>?</a:t>
                </a:r>
              </a:p>
            </p:txBody>
          </p:sp>
        </mc:Choice>
        <mc:Fallback xmlns="">
          <p:sp>
            <p:nvSpPr>
              <p:cNvPr id="20" name="Text Box 65">
                <a:extLst>
                  <a:ext uri="{FF2B5EF4-FFF2-40B4-BE49-F238E27FC236}">
                    <a16:creationId xmlns:a16="http://schemas.microsoft.com/office/drawing/2014/main" id="{C70CD668-05D9-9F4E-C3A0-0908A11D19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42988" y="3175905"/>
                <a:ext cx="3547914" cy="584775"/>
              </a:xfrm>
              <a:prstGeom prst="rect">
                <a:avLst/>
              </a:prstGeom>
              <a:blipFill>
                <a:blip r:embed="rId4"/>
                <a:stretch>
                  <a:fillRect l="-859" t="-3125" r="-859" b="-12500"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aixaDeTexto 20">
                <a:extLst>
                  <a:ext uri="{FF2B5EF4-FFF2-40B4-BE49-F238E27FC236}">
                    <a16:creationId xmlns:a16="http://schemas.microsoft.com/office/drawing/2014/main" id="{C7654E16-EEFE-D4AC-9CFD-9E485007C336}"/>
                  </a:ext>
                </a:extLst>
              </p:cNvPr>
              <p:cNvSpPr txBox="1"/>
              <p:nvPr/>
            </p:nvSpPr>
            <p:spPr>
              <a:xfrm>
                <a:off x="4636654" y="3176389"/>
                <a:ext cx="1731896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pt-BR" altLang="pt-BR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pt-BR" altLang="pt-BR" sz="1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</m:e>
                      </m:acc>
                      <m:r>
                        <a:rPr lang="pt-BR" altLang="pt-BR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type m:val="lin"/>
                          <m:ctrlPr>
                            <a:rPr lang="pt-BR" altLang="pt-BR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pt-BR" altLang="pt-BR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̅"/>
                                  <m:ctrlPr>
                                    <a:rPr lang="pt-BR" altLang="pt-BR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pt-BR" altLang="pt-BR" sz="1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acc>
                            </m:e>
                            <m:sup>
                              <m:r>
                                <a:rPr lang="pt-BR" altLang="pt-BR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pt-BR" altLang="pt-BR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altLang="pt-BR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pt-BR" altLang="pt-BR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pt-BR" altLang="pt-BR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=1,673</m:t>
                      </m:r>
                    </m:oMath>
                  </m:oMathPara>
                </a14:m>
                <a:endParaRPr lang="pt-BR" sz="1400" dirty="0"/>
              </a:p>
            </p:txBody>
          </p:sp>
        </mc:Choice>
        <mc:Fallback xmlns="">
          <p:sp>
            <p:nvSpPr>
              <p:cNvPr id="21" name="CaixaDeTexto 20">
                <a:extLst>
                  <a:ext uri="{FF2B5EF4-FFF2-40B4-BE49-F238E27FC236}">
                    <a16:creationId xmlns:a16="http://schemas.microsoft.com/office/drawing/2014/main" id="{C7654E16-EEFE-D4AC-9CFD-9E485007C3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6654" y="3176389"/>
                <a:ext cx="1731896" cy="307777"/>
              </a:xfrm>
              <a:prstGeom prst="rect">
                <a:avLst/>
              </a:prstGeom>
              <a:blipFill>
                <a:blip r:embed="rId5"/>
                <a:stretch>
                  <a:fillRect t="-92157" b="-15294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aixaDeTexto 21">
                <a:extLst>
                  <a:ext uri="{FF2B5EF4-FFF2-40B4-BE49-F238E27FC236}">
                    <a16:creationId xmlns:a16="http://schemas.microsoft.com/office/drawing/2014/main" id="{0E420D53-442F-61B3-6C62-90AFA4285560}"/>
                  </a:ext>
                </a:extLst>
              </p:cNvPr>
              <p:cNvSpPr txBox="1"/>
              <p:nvPr/>
            </p:nvSpPr>
            <p:spPr>
              <a:xfrm>
                <a:off x="6372200" y="3170554"/>
                <a:ext cx="1584176" cy="3194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pt-BR" altLang="pt-BR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pt-BR" altLang="pt-BR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𝛽</m:t>
                          </m:r>
                        </m:e>
                      </m:acc>
                      <m:r>
                        <a:rPr lang="pt-BR" altLang="pt-BR" sz="1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type m:val="lin"/>
                          <m:ctrlPr>
                            <a:rPr lang="pt-BR" altLang="pt-BR" sz="14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̅"/>
                              <m:ctrlPr>
                                <a:rPr lang="pt-BR" altLang="pt-BR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pt-BR" altLang="pt-BR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</m:e>
                          </m:acc>
                        </m:num>
                        <m:den>
                          <m:sSup>
                            <m:sSupPr>
                              <m:ctrlPr>
                                <a:rPr lang="pt-BR" altLang="pt-BR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altLang="pt-BR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pt-BR" altLang="pt-BR" sz="1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pt-BR" altLang="pt-BR" sz="1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=0,451</m:t>
                      </m:r>
                    </m:oMath>
                  </m:oMathPara>
                </a14:m>
                <a:endParaRPr lang="pt-BR" sz="1400" dirty="0"/>
              </a:p>
            </p:txBody>
          </p:sp>
        </mc:Choice>
        <mc:Fallback xmlns="">
          <p:sp>
            <p:nvSpPr>
              <p:cNvPr id="22" name="CaixaDeTexto 21">
                <a:extLst>
                  <a:ext uri="{FF2B5EF4-FFF2-40B4-BE49-F238E27FC236}">
                    <a16:creationId xmlns:a16="http://schemas.microsoft.com/office/drawing/2014/main" id="{0E420D53-442F-61B3-6C62-90AFA42855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2200" y="3170554"/>
                <a:ext cx="1584176" cy="319446"/>
              </a:xfrm>
              <a:prstGeom prst="rect">
                <a:avLst/>
              </a:prstGeom>
              <a:blipFill>
                <a:blip r:embed="rId6"/>
                <a:stretch>
                  <a:fillRect t="-84906" b="-14717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 autoUpdateAnimBg="0"/>
      <p:bldP spid="20" grpId="0" animBg="1" autoUpdateAnimBg="0"/>
      <p:bldP spid="21" grpId="0"/>
      <p:bldP spid="2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8659813" cy="685800"/>
          </a:xfrm>
          <a:noFill/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Teste de </a:t>
            </a:r>
            <a:r>
              <a:rPr lang="pt-BR" dirty="0" err="1"/>
              <a:t>Kolmogorov-Smirnov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7F8399-782B-4A11-8DD0-F8C9FEC667BF}" type="slidenum">
              <a:rPr lang="pt-BR"/>
              <a:pPr>
                <a:defRPr/>
              </a:pPr>
              <a:t>18</a:t>
            </a:fld>
            <a:endParaRPr lang="pt-B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Object 69"/>
              <p:cNvSpPr txBox="1"/>
              <p:nvPr/>
            </p:nvSpPr>
            <p:spPr bwMode="auto">
              <a:xfrm>
                <a:off x="4572000" y="2492375"/>
                <a:ext cx="4305300" cy="3444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1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𝑒𝑠𝑝</m:t>
                          </m:r>
                        </m:sub>
                      </m:sSub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pt-BR" sz="1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sSub>
                        <m:sSubPr>
                          <m:ctrlP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)⇒</m:t>
                      </m:r>
                      <m:sSub>
                        <m:sSubPr>
                          <m:ctrlP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𝑒𝑠𝑝</m:t>
                          </m:r>
                        </m:sub>
                      </m:sSub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pt-BR" sz="1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pt-BR" sz="1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0,79</m:t>
                      </m:r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pt-BR" sz="1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pt-BR" sz="1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,0945</m:t>
                      </m:r>
                    </m:oMath>
                  </m:oMathPara>
                </a14:m>
                <a:endParaRPr lang="pt-BR" sz="1400" dirty="0"/>
              </a:p>
            </p:txBody>
          </p:sp>
        </mc:Choice>
        <mc:Fallback xmlns="">
          <p:sp>
            <p:nvSpPr>
              <p:cNvPr id="36" name="Object 6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0" y="2492375"/>
                <a:ext cx="4305300" cy="34448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2" name="Grupo 21"/>
          <p:cNvGrpSpPr>
            <a:grpSpLocks/>
          </p:cNvGrpSpPr>
          <p:nvPr/>
        </p:nvGrpSpPr>
        <p:grpSpPr bwMode="auto">
          <a:xfrm>
            <a:off x="1772445" y="2492896"/>
            <a:ext cx="2727547" cy="461665"/>
            <a:chOff x="7917961" y="5733420"/>
            <a:chExt cx="2726841" cy="4612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Text Box 4"/>
                <p:cNvSpPr txBox="1">
                  <a:spLocks noChangeArrowheads="1"/>
                </p:cNvSpPr>
                <p:nvPr/>
              </p:nvSpPr>
              <p:spPr bwMode="auto">
                <a:xfrm>
                  <a:off x="8199637" y="5733420"/>
                  <a:ext cx="2445165" cy="4612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 eaLnBrk="0" hangingPunct="0">
                    <a:spcBef>
                      <a:spcPct val="20000"/>
                    </a:spcBef>
                    <a:buChar char="•"/>
                    <a:defRPr sz="2800">
                      <a:solidFill>
                        <a:schemeClr val="tx1"/>
                      </a:solidFill>
                      <a:latin typeface="Comic Sans MS" pitchFamily="66" charset="0"/>
                    </a:defRPr>
                  </a:lvl1pPr>
                  <a:lvl2pPr marL="742950" indent="-285750" eaLnBrk="0" hangingPunct="0">
                    <a:spcBef>
                      <a:spcPct val="20000"/>
                    </a:spcBef>
                    <a:buChar char="–"/>
                    <a:defRPr sz="2400">
                      <a:solidFill>
                        <a:schemeClr val="tx1"/>
                      </a:solidFill>
                      <a:latin typeface="Comic Sans MS" pitchFamily="66" charset="0"/>
                    </a:defRPr>
                  </a:lvl2pPr>
                  <a:lvl3pPr marL="1143000" indent="-228600" eaLnBrk="0" hangingPunct="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3pPr>
                  <a:lvl4pPr marL="1600200" indent="-228600" eaLnBrk="0" hangingPunct="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4pPr>
                  <a:lvl5pPr marL="2057400" indent="-228600" eaLnBrk="0" hangingPunct="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Comic Sans MS" pitchFamily="66" charset="0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200" dirty="0">
                      <a:latin typeface="Tahoma" panose="020B0604030504040204" pitchFamily="34" charset="0"/>
                    </a:rPr>
                    <a:t>Se </a:t>
                  </a:r>
                  <a:r>
                    <a:rPr lang="pt-BR" altLang="pt-BR" sz="1200" dirty="0">
                      <a:latin typeface="Times New Roman" charset="0"/>
                    </a:rPr>
                    <a:t>H</a:t>
                  </a:r>
                  <a:r>
                    <a:rPr lang="pt-BR" altLang="pt-BR" sz="1200" baseline="-25000" dirty="0">
                      <a:latin typeface="Times New Roman" charset="0"/>
                    </a:rPr>
                    <a:t>0</a:t>
                  </a:r>
                  <a:r>
                    <a:rPr lang="pt-BR" altLang="pt-BR" sz="1200" dirty="0">
                      <a:latin typeface="Tahoma" panose="020B0604030504040204" pitchFamily="34" charset="0"/>
                    </a:rPr>
                    <a:t> Verdadeira</a:t>
                  </a:r>
                </a:p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pt-BR" altLang="pt-BR" sz="1200" i="1" dirty="0">
                      <a:latin typeface="Times New Roman" charset="0"/>
                    </a:rPr>
                    <a:t>X ~ Gamma</a:t>
                  </a:r>
                  <a:r>
                    <a:rPr lang="pt-BR" altLang="pt-BR" sz="1200" dirty="0">
                      <a:latin typeface="Times New Roman" charset="0"/>
                    </a:rPr>
                    <a:t>(</a:t>
                  </a:r>
                  <a14:m>
                    <m:oMath xmlns:m="http://schemas.openxmlformats.org/officeDocument/2006/math">
                      <m:r>
                        <a:rPr lang="pt-BR" altLang="pt-BR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pt-BR" altLang="pt-BR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=1,673</m:t>
                      </m:r>
                    </m:oMath>
                  </a14:m>
                  <a:r>
                    <a:rPr lang="pt-BR" altLang="pt-BR" sz="1200" dirty="0">
                      <a:latin typeface="Times New Roman" charset="0"/>
                    </a:rPr>
                    <a:t>, </a:t>
                  </a:r>
                  <a14:m>
                    <m:oMath xmlns:m="http://schemas.openxmlformats.org/officeDocument/2006/math">
                      <m:r>
                        <a:rPr lang="pt-BR" altLang="pt-BR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𝛽</m:t>
                      </m:r>
                      <m:r>
                        <a:rPr lang="pt-BR" altLang="pt-BR" sz="1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=0,451</m:t>
                      </m:r>
                    </m:oMath>
                  </a14:m>
                  <a:r>
                    <a:rPr lang="pt-BR" altLang="pt-BR" sz="1200" dirty="0">
                      <a:latin typeface="Times New Roman" charset="0"/>
                    </a:rPr>
                    <a:t>)</a:t>
                  </a:r>
                  <a:endParaRPr lang="pt-BR" altLang="pt-BR" sz="1200" dirty="0">
                    <a:latin typeface="Times New Roman" charset="0"/>
                    <a:sym typeface="Symbol" pitchFamily="18" charset="2"/>
                  </a:endParaRPr>
                </a:p>
              </p:txBody>
            </p:sp>
          </mc:Choice>
          <mc:Fallback xmlns="">
            <p:sp>
              <p:nvSpPr>
                <p:cNvPr id="43" name="Text Box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199637" y="5733420"/>
                  <a:ext cx="2445165" cy="461299"/>
                </a:xfrm>
                <a:prstGeom prst="rect">
                  <a:avLst/>
                </a:prstGeom>
                <a:blipFill>
                  <a:blip r:embed="rId4"/>
                  <a:stretch>
                    <a:fillRect l="-249" t="-2632" b="-9211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4" name="Seta para cima 20"/>
            <p:cNvSpPr>
              <a:spLocks noChangeArrowheads="1"/>
            </p:cNvSpPr>
            <p:nvPr/>
          </p:nvSpPr>
          <p:spPr bwMode="auto">
            <a:xfrm rot="16200000">
              <a:off x="7953813" y="5827068"/>
              <a:ext cx="214199" cy="285904"/>
            </a:xfrm>
            <a:prstGeom prst="upArrow">
              <a:avLst>
                <a:gd name="adj1" fmla="val 50000"/>
                <a:gd name="adj2" fmla="val 50000"/>
              </a:avLst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ela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30608770"/>
                  </p:ext>
                </p:extLst>
              </p:nvPr>
            </p:nvGraphicFramePr>
            <p:xfrm>
              <a:off x="499768" y="2550411"/>
              <a:ext cx="1219200" cy="3602742"/>
            </p:xfrm>
            <a:graphic>
              <a:graphicData uri="http://schemas.openxmlformats.org/drawingml/2006/table">
                <a:tbl>
                  <a:tblPr/>
                  <a:tblGrid>
                    <a:gridCol w="6096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296616">
                    <a:tc>
                      <a:txBody>
                        <a:bodyPr/>
                        <a:lstStyle/>
                        <a:p>
                          <a:pPr algn="ctr" rtl="0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pt-BR" sz="140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pt-BR" sz="14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pt-BR" sz="1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pt-BR" sz="1400" b="0" i="1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pt-BR" sz="1400" b="1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 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pt-BR" sz="120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sz="1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pt-BR" sz="1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𝑒𝑠𝑝</m:t>
                                  </m:r>
                                </m:sub>
                              </m:sSub>
                              <m:r>
                                <a:rPr lang="pt-BR" sz="1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pt-BR" sz="1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sz="1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pt-BR" sz="1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pt-BR" sz="1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pt-BR" sz="1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0,23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0,0140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0,68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0,0758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0,79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0,0945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0,99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0,1306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1,26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0,1819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1,31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0,1916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1,36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0,2013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1,39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0,2071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1,46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0,2208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9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1,63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0,2539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10"/>
                      </a:ext>
                    </a:extLst>
                  </a:tr>
                  <a:tr h="239574"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pt-BR" sz="14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sym typeface="Symbol"/>
                            </a:rPr>
                            <a:t></a:t>
                          </a:r>
                          <a:endParaRPr lang="pt-BR" sz="1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/>
                          </a:endParaRPr>
                        </a:p>
                      </a:txBody>
                      <a:tcPr marL="0" marR="0" marT="0" marB="0" vert="vert27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sym typeface="Symbol"/>
                            </a:rPr>
                            <a:t></a:t>
                          </a:r>
                          <a:endParaRPr lang="pt-BR" sz="1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/>
                          </a:endParaRPr>
                        </a:p>
                      </a:txBody>
                      <a:tcPr marL="0" marR="0" marT="0" marB="0" vert="vert27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11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9,55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0,9543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12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14,39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0,9935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1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ela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30608770"/>
                  </p:ext>
                </p:extLst>
              </p:nvPr>
            </p:nvGraphicFramePr>
            <p:xfrm>
              <a:off x="499768" y="2550411"/>
              <a:ext cx="1219200" cy="3602742"/>
            </p:xfrm>
            <a:graphic>
              <a:graphicData uri="http://schemas.openxmlformats.org/drawingml/2006/table">
                <a:tbl>
                  <a:tblPr/>
                  <a:tblGrid>
                    <a:gridCol w="6096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296616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990" t="-2041" r="-101980" b="-11244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02000" t="-2041" r="-3000" b="-11244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0,23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0,0140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0,68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0,0758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0,79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0,0945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0,99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0,1306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1,26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0,1819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1,31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0,1916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1,36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0,2013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1,39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0,2071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1,46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0,2208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9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1,63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0,2539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10"/>
                      </a:ext>
                    </a:extLst>
                  </a:tr>
                  <a:tr h="239574"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pt-BR" sz="14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sym typeface="Symbol"/>
                            </a:rPr>
                            <a:t></a:t>
                          </a:r>
                          <a:endParaRPr lang="pt-BR" sz="1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/>
                          </a:endParaRPr>
                        </a:p>
                      </a:txBody>
                      <a:tcPr marL="0" marR="0" marT="0" marB="0" vert="vert27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sym typeface="Symbol"/>
                            </a:rPr>
                            <a:t></a:t>
                          </a:r>
                          <a:endParaRPr lang="pt-BR" sz="1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/>
                          </a:endParaRPr>
                        </a:p>
                      </a:txBody>
                      <a:tcPr marL="0" marR="0" marT="0" marB="0" vert="vert27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11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9,55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0,9543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12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14,39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0,9935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13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4" name="Conector de seta reta 3"/>
          <p:cNvCxnSpPr/>
          <p:nvPr/>
        </p:nvCxnSpPr>
        <p:spPr>
          <a:xfrm flipV="1">
            <a:off x="1835696" y="2708920"/>
            <a:ext cx="2698204" cy="792088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 Box 3"/>
          <p:cNvSpPr txBox="1">
            <a:spLocks noChangeArrowheads="1"/>
          </p:cNvSpPr>
          <p:nvPr/>
        </p:nvSpPr>
        <p:spPr bwMode="auto">
          <a:xfrm>
            <a:off x="2479919" y="5629933"/>
            <a:ext cx="604224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Ordenam-se os valores observados e calcula-se a frequência acumulada esperada (considerando </a:t>
            </a:r>
            <a:r>
              <a:rPr lang="pt-BR" altLang="pt-BR" sz="1400" dirty="0">
                <a:latin typeface="Times New Roman" charset="0"/>
              </a:rPr>
              <a:t>H</a:t>
            </a:r>
            <a:r>
              <a:rPr lang="pt-BR" altLang="pt-BR" sz="1400" baseline="-25000" dirty="0">
                <a:latin typeface="Times New Roman" charset="0"/>
              </a:rPr>
              <a:t>0</a:t>
            </a:r>
            <a:r>
              <a:rPr lang="pt-BR" altLang="pt-BR" sz="1400" dirty="0">
                <a:latin typeface="Tahoma" panose="020B0604030504040204" pitchFamily="34" charset="0"/>
              </a:rPr>
              <a:t> verdadeira) para cada valor</a:t>
            </a:r>
            <a:endParaRPr lang="pt-BR" altLang="pt-BR" sz="1400" dirty="0">
              <a:latin typeface="Tahoma" panose="020B0604030504040204" pitchFamily="34" charset="0"/>
              <a:sym typeface="Symbol" pitchFamily="18" charset="2"/>
            </a:endParaRPr>
          </a:p>
        </p:txBody>
      </p:sp>
      <p:sp>
        <p:nvSpPr>
          <p:cNvPr id="9" name="Text Box 64">
            <a:extLst>
              <a:ext uri="{FF2B5EF4-FFF2-40B4-BE49-F238E27FC236}">
                <a16:creationId xmlns:a16="http://schemas.microsoft.com/office/drawing/2014/main" id="{19437C03-6397-0842-ADB6-AFFC440E76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567" y="1371600"/>
            <a:ext cx="828104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Exemplo: Considere os dados abaixo, resultantes da observação de 40 valores de uma variável aleatória qualquer </a:t>
            </a:r>
            <a:r>
              <a:rPr lang="pt-BR" altLang="pt-BR" sz="1600" i="1" dirty="0">
                <a:latin typeface="Times New Roman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. Deseja-se testar a hipótese de que esta variável aleatória tenha distribuição Gamma.</a:t>
            </a:r>
            <a:endParaRPr lang="pt-BR" altLang="pt-BR" sz="1600" dirty="0">
              <a:latin typeface="Tahoma" panose="020B0604030504040204" pitchFamily="34" charset="0"/>
              <a:sym typeface="Symbol" pitchFamily="18" charset="2"/>
            </a:endParaRPr>
          </a:p>
        </p:txBody>
      </p:sp>
      <p:grpSp>
        <p:nvGrpSpPr>
          <p:cNvPr id="10" name="Grupo 21">
            <a:extLst>
              <a:ext uri="{FF2B5EF4-FFF2-40B4-BE49-F238E27FC236}">
                <a16:creationId xmlns:a16="http://schemas.microsoft.com/office/drawing/2014/main" id="{2D3996B2-331B-A81D-B3D0-E9FCC57FD2CE}"/>
              </a:ext>
            </a:extLst>
          </p:cNvPr>
          <p:cNvGrpSpPr>
            <a:grpSpLocks/>
          </p:cNvGrpSpPr>
          <p:nvPr/>
        </p:nvGrpSpPr>
        <p:grpSpPr bwMode="auto">
          <a:xfrm>
            <a:off x="6212358" y="2815312"/>
            <a:ext cx="1024639" cy="611539"/>
            <a:chOff x="8159705" y="5711404"/>
            <a:chExt cx="1024371" cy="611055"/>
          </a:xfrm>
        </p:grpSpPr>
        <p:sp>
          <p:nvSpPr>
            <p:cNvPr id="11" name="Text Box 4">
              <a:extLst>
                <a:ext uri="{FF2B5EF4-FFF2-40B4-BE49-F238E27FC236}">
                  <a16:creationId xmlns:a16="http://schemas.microsoft.com/office/drawing/2014/main" id="{F45EF79C-AFD6-AD5C-50C9-7810AD6116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59705" y="6045679"/>
              <a:ext cx="1024371" cy="2767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200" dirty="0">
                  <a:latin typeface="Tahoma" panose="020B0604030504040204" pitchFamily="34" charset="0"/>
                </a:rPr>
                <a:t>FDP Gamma</a:t>
              </a:r>
              <a:endParaRPr lang="en-US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12" name="Seta para cima 20">
              <a:extLst>
                <a:ext uri="{FF2B5EF4-FFF2-40B4-BE49-F238E27FC236}">
                  <a16:creationId xmlns:a16="http://schemas.microsoft.com/office/drawing/2014/main" id="{E292814E-7BD4-DB71-65A6-1A37841513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564734" y="5711404"/>
              <a:ext cx="214314" cy="285752"/>
            </a:xfrm>
            <a:prstGeom prst="upArrow">
              <a:avLst>
                <a:gd name="adj1" fmla="val 50000"/>
                <a:gd name="adj2" fmla="val 50000"/>
              </a:avLst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8659813" cy="685800"/>
          </a:xfrm>
          <a:noFill/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Teste de </a:t>
            </a:r>
            <a:r>
              <a:rPr lang="pt-BR" dirty="0" err="1"/>
              <a:t>Kolmogorov-Smirnov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7F8399-782B-4A11-8DD0-F8C9FEC667BF}" type="slidenum">
              <a:rPr lang="pt-BR"/>
              <a:pPr>
                <a:defRPr/>
              </a:pPr>
              <a:t>19</a:t>
            </a:fld>
            <a:endParaRPr lang="pt-B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Object 72"/>
              <p:cNvSpPr txBox="1"/>
              <p:nvPr/>
            </p:nvSpPr>
            <p:spPr bwMode="auto">
              <a:xfrm>
                <a:off x="4572000" y="2997200"/>
                <a:ext cx="2325688" cy="5603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𝑜𝑏𝑠</m:t>
                          </m:r>
                        </m:sub>
                      </m:sSub>
                      <m:r>
                        <a:rPr lang="pt-B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pt-B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pt-B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𝐹𝑅</m:t>
                      </m:r>
                      <m:r>
                        <a:rPr lang="pt-B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pt-BR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pt-B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</m:t>
                      </m:r>
                      <m:sSub>
                        <m:sSubPr>
                          <m:ctrlP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pt-B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num>
                        <m:den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34" name="Object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0" y="2997200"/>
                <a:ext cx="2325688" cy="56038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Object 67"/>
              <p:cNvSpPr txBox="1"/>
              <p:nvPr/>
            </p:nvSpPr>
            <p:spPr bwMode="auto">
              <a:xfrm>
                <a:off x="6725509" y="2972817"/>
                <a:ext cx="2429247" cy="58477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1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⇒</m:t>
                      </m:r>
                      <m:sSub>
                        <m:sSubPr>
                          <m:ctrlP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𝑜𝑏𝑠</m:t>
                          </m:r>
                        </m:sub>
                      </m:sSub>
                      <m:d>
                        <m:dPr>
                          <m:ctrlP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BR" sz="1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0,79</m:t>
                          </m:r>
                        </m:e>
                      </m:d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40</m:t>
                          </m:r>
                        </m:den>
                      </m:f>
                      <m:r>
                        <a:rPr lang="pt-BR" sz="1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=0,075</m:t>
                      </m:r>
                    </m:oMath>
                  </m:oMathPara>
                </a14:m>
                <a:endParaRPr lang="pt-BR" sz="1400" dirty="0"/>
              </a:p>
            </p:txBody>
          </p:sp>
        </mc:Choice>
        <mc:Fallback xmlns="">
          <p:sp>
            <p:nvSpPr>
              <p:cNvPr id="35" name="Object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25509" y="2972817"/>
                <a:ext cx="2429247" cy="58477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ela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88818153"/>
                  </p:ext>
                </p:extLst>
              </p:nvPr>
            </p:nvGraphicFramePr>
            <p:xfrm>
              <a:off x="499768" y="2550411"/>
              <a:ext cx="1828800" cy="3602742"/>
            </p:xfrm>
            <a:graphic>
              <a:graphicData uri="http://schemas.openxmlformats.org/drawingml/2006/table">
                <a:tbl>
                  <a:tblPr/>
                  <a:tblGrid>
                    <a:gridCol w="6096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296616">
                    <a:tc>
                      <a:txBody>
                        <a:bodyPr/>
                        <a:lstStyle/>
                        <a:p>
                          <a:pPr algn="ctr" rtl="0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pt-BR" sz="140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pt-BR" sz="14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pt-BR" sz="1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pt-BR" sz="1400" b="0" i="1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pt-BR" sz="1400" b="1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 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pt-BR" sz="120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sz="1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pt-BR" sz="1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𝑒𝑠𝑝</m:t>
                                  </m:r>
                                </m:sub>
                              </m:sSub>
                              <m:r>
                                <a:rPr lang="pt-BR" sz="1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pt-BR" sz="1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sz="1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pt-BR" sz="1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pt-BR" sz="1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pt-BR" sz="1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pt-BR" sz="1400" b="1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 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pt-BR" sz="120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sz="1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pt-BR" sz="1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𝑜𝑏𝑠</m:t>
                                  </m:r>
                                </m:sub>
                              </m:sSub>
                              <m:r>
                                <a:rPr lang="pt-BR" sz="1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pt-BR" sz="1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sz="1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pt-BR" sz="1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pt-BR" sz="1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pt-BR" sz="1200" dirty="0"/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0,23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0,0140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0,0250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0,68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0,0758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0,0500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0,79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0,0945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0,0750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0,99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0,1306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0,1000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1,26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0,1819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0,1250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1,31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0,1916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0,1500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1,36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0,2013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0,1750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1,39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0,2071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0,2000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1,46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0,2208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0,2250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9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1,63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0,2539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0,2500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10"/>
                      </a:ext>
                    </a:extLst>
                  </a:tr>
                  <a:tr h="239574"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pt-BR" sz="14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sym typeface="Symbol"/>
                            </a:rPr>
                            <a:t></a:t>
                          </a:r>
                          <a:endParaRPr lang="pt-BR" sz="1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/>
                          </a:endParaRPr>
                        </a:p>
                      </a:txBody>
                      <a:tcPr marL="0" marR="0" marT="0" marB="0" vert="vert27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sym typeface="Symbol"/>
                            </a:rPr>
                            <a:t></a:t>
                          </a:r>
                          <a:endParaRPr lang="pt-BR" sz="1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/>
                          </a:endParaRPr>
                        </a:p>
                      </a:txBody>
                      <a:tcPr marL="0" marR="0" marT="0" marB="0" vert="vert27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pt-BR" sz="14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sym typeface="Symbol"/>
                            </a:rPr>
                            <a:t></a:t>
                          </a:r>
                          <a:endParaRPr lang="pt-BR" sz="1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/>
                          </a:endParaRPr>
                        </a:p>
                      </a:txBody>
                      <a:tcPr marL="0" marR="0" marT="0" marB="0" vert="vert27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11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9,55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0,9543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0,9750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12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14,39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0,9935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1,0000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1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ela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88818153"/>
                  </p:ext>
                </p:extLst>
              </p:nvPr>
            </p:nvGraphicFramePr>
            <p:xfrm>
              <a:off x="499768" y="2550411"/>
              <a:ext cx="1828800" cy="3602742"/>
            </p:xfrm>
            <a:graphic>
              <a:graphicData uri="http://schemas.openxmlformats.org/drawingml/2006/table">
                <a:tbl>
                  <a:tblPr/>
                  <a:tblGrid>
                    <a:gridCol w="6096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</a:tblGrid>
                  <a:tr h="296616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000" t="-2041" r="-204000" b="-11244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100000" t="-2041" r="-101980" b="-11244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202000" t="-2041" r="-3000" b="-11244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0,23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0,0140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0,0250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0,68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0,0758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0,0500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0,79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0,0945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0,0750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0,99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0,1306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0,1000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1,26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0,1819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0,1250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1,31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0,1916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0,1500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1,36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0,2013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0,1750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1,39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0,2071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0,2000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1,46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0,2208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0,2250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9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1,63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0,2539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0,2500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10"/>
                      </a:ext>
                    </a:extLst>
                  </a:tr>
                  <a:tr h="239574"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pt-BR" sz="14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sym typeface="Symbol"/>
                            </a:rPr>
                            <a:t></a:t>
                          </a:r>
                          <a:endParaRPr lang="pt-BR" sz="1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/>
                          </a:endParaRPr>
                        </a:p>
                      </a:txBody>
                      <a:tcPr marL="0" marR="0" marT="0" marB="0" vert="vert27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sym typeface="Symbol"/>
                            </a:rPr>
                            <a:t></a:t>
                          </a:r>
                          <a:endParaRPr lang="pt-BR" sz="1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/>
                          </a:endParaRPr>
                        </a:p>
                      </a:txBody>
                      <a:tcPr marL="0" marR="0" marT="0" marB="0" vert="vert27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pt-BR" sz="14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sym typeface="Symbol"/>
                            </a:rPr>
                            <a:t></a:t>
                          </a:r>
                          <a:endParaRPr lang="pt-BR" sz="1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/>
                          </a:endParaRPr>
                        </a:p>
                      </a:txBody>
                      <a:tcPr marL="0" marR="0" marT="0" marB="0" vert="vert27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11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9,55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0,9543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0,9750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12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14,39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0,9935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1,0000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13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23" name="Conector de seta reta 22"/>
          <p:cNvCxnSpPr/>
          <p:nvPr/>
        </p:nvCxnSpPr>
        <p:spPr>
          <a:xfrm flipV="1">
            <a:off x="2411760" y="3284984"/>
            <a:ext cx="2122140" cy="216024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Box 3"/>
          <p:cNvSpPr txBox="1">
            <a:spLocks noChangeArrowheads="1"/>
          </p:cNvSpPr>
          <p:nvPr/>
        </p:nvSpPr>
        <p:spPr bwMode="auto">
          <a:xfrm>
            <a:off x="3131839" y="5629933"/>
            <a:ext cx="539032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Em seguida, calcula-se a frequência acumulada observada para cada valor</a:t>
            </a:r>
            <a:endParaRPr lang="pt-BR" altLang="pt-BR" sz="1400" dirty="0">
              <a:latin typeface="Tahoma" panose="020B0604030504040204" pitchFamily="34" charset="0"/>
              <a:sym typeface="Symbol" pitchFamily="18" charset="2"/>
            </a:endParaRPr>
          </a:p>
        </p:txBody>
      </p:sp>
      <p:sp>
        <p:nvSpPr>
          <p:cNvPr id="12" name="Text Box 64">
            <a:extLst>
              <a:ext uri="{FF2B5EF4-FFF2-40B4-BE49-F238E27FC236}">
                <a16:creationId xmlns:a16="http://schemas.microsoft.com/office/drawing/2014/main" id="{73B87B50-B07A-B675-BE84-6310627F39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567" y="1371600"/>
            <a:ext cx="828104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Exemplo: Considere os dados abaixo, resultantes da observação de 40 valores de uma variável aleatória qualquer </a:t>
            </a:r>
            <a:r>
              <a:rPr lang="pt-BR" altLang="pt-BR" sz="1600" i="1" dirty="0">
                <a:latin typeface="Times New Roman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. Deseja-se testar a hipótese de que esta variável aleatória tenha distribuição Gamma.</a:t>
            </a:r>
            <a:endParaRPr lang="pt-BR" altLang="pt-BR" sz="1600" dirty="0">
              <a:latin typeface="Tahoma" panose="020B0604030504040204" pitchFamily="34" charset="0"/>
              <a:sym typeface="Symbol" pitchFamily="18" charset="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Object 69">
                <a:extLst>
                  <a:ext uri="{FF2B5EF4-FFF2-40B4-BE49-F238E27FC236}">
                    <a16:creationId xmlns:a16="http://schemas.microsoft.com/office/drawing/2014/main" id="{1EA56BCB-CF1F-1E07-E8A7-FEB394059698}"/>
                  </a:ext>
                </a:extLst>
              </p:cNvPr>
              <p:cNvSpPr txBox="1"/>
              <p:nvPr/>
            </p:nvSpPr>
            <p:spPr bwMode="auto">
              <a:xfrm>
                <a:off x="4572000" y="2492375"/>
                <a:ext cx="4305300" cy="3444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1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𝑒𝑠𝑝</m:t>
                          </m:r>
                        </m:sub>
                      </m:sSub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pt-BR" sz="1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sSub>
                        <m:sSubPr>
                          <m:ctrlP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)⇒</m:t>
                      </m:r>
                      <m:sSub>
                        <m:sSubPr>
                          <m:ctrlP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𝑒𝑠𝑝</m:t>
                          </m:r>
                        </m:sub>
                      </m:sSub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pt-BR" sz="1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pt-BR" sz="1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0,79</m:t>
                      </m:r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pt-BR" sz="1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pt-BR" sz="1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,0945</m:t>
                      </m:r>
                    </m:oMath>
                  </m:oMathPara>
                </a14:m>
                <a:endParaRPr lang="pt-BR" sz="1400" dirty="0"/>
              </a:p>
            </p:txBody>
          </p:sp>
        </mc:Choice>
        <mc:Fallback xmlns="">
          <p:sp>
            <p:nvSpPr>
              <p:cNvPr id="13" name="Object 69">
                <a:extLst>
                  <a:ext uri="{FF2B5EF4-FFF2-40B4-BE49-F238E27FC236}">
                    <a16:creationId xmlns:a16="http://schemas.microsoft.com/office/drawing/2014/main" id="{1EA56BCB-CF1F-1E07-E8A7-FEB3940596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0" y="2492375"/>
                <a:ext cx="4305300" cy="34448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12831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8659813" cy="685800"/>
          </a:xfrm>
          <a:noFill/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Teste de </a:t>
            </a:r>
            <a:r>
              <a:rPr lang="pt-BR" dirty="0" err="1"/>
              <a:t>Kolmogorov-Smirnov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7F8399-782B-4A11-8DD0-F8C9FEC667BF}" type="slidenum">
              <a:rPr lang="pt-BR"/>
              <a:pPr>
                <a:defRPr/>
              </a:pPr>
              <a:t>20</a:t>
            </a:fld>
            <a:endParaRPr lang="pt-BR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ela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00229017"/>
                  </p:ext>
                </p:extLst>
              </p:nvPr>
            </p:nvGraphicFramePr>
            <p:xfrm>
              <a:off x="499768" y="2550411"/>
              <a:ext cx="2438400" cy="3602742"/>
            </p:xfrm>
            <a:graphic>
              <a:graphicData uri="http://schemas.openxmlformats.org/drawingml/2006/table">
                <a:tbl>
                  <a:tblPr/>
                  <a:tblGrid>
                    <a:gridCol w="6096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296616">
                    <a:tc>
                      <a:txBody>
                        <a:bodyPr/>
                        <a:lstStyle/>
                        <a:p>
                          <a:pPr algn="ctr" rtl="0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pt-BR" sz="140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pt-BR" sz="14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pt-BR" sz="1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pt-BR" sz="1400" b="0" i="1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pt-BR" sz="1400" b="1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 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pt-BR" sz="120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sz="1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pt-BR" sz="1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𝑒𝑠𝑝</m:t>
                                  </m:r>
                                </m:sub>
                              </m:sSub>
                              <m:r>
                                <a:rPr lang="pt-BR" sz="1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pt-BR" sz="1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sz="1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pt-BR" sz="1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pt-BR" sz="1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pt-BR" sz="1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pt-BR" sz="1400" b="1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 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pt-BR" sz="120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sz="1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pt-BR" sz="1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𝑜𝑏𝑠</m:t>
                                  </m:r>
                                </m:sub>
                              </m:sSub>
                              <m:r>
                                <a:rPr lang="pt-BR" sz="1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pt-BR" sz="1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sz="1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pt-BR" sz="1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pt-BR" sz="1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pt-BR" sz="1200" dirty="0"/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pt-BR" sz="1400" b="1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 </a:t>
                          </a:r>
                          <a14:m>
                            <m:oMath xmlns:m="http://schemas.openxmlformats.org/officeDocument/2006/math">
                              <m:sSubSup>
                                <m:sSubSupPr>
                                  <m:ctrlPr>
                                    <a:rPr lang="pt-BR" sz="120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pt-BR" sz="1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pt-BR" sz="1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𝑜𝑏𝑠</m:t>
                                  </m:r>
                                </m:sub>
                                <m:sup>
                                  <m:r>
                                    <a:rPr lang="pt-BR" sz="1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  <m:r>
                                <a:rPr lang="pt-BR" sz="1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pt-BR" sz="1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sz="1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pt-BR" sz="1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pt-BR" sz="1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pt-BR" sz="1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0,23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0,0140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0,0250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0,0000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0,68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0,0758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0,0500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0,0250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0,79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0,0945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0,0750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0,0500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0,99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0,1306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0,1000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0,0750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1,26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0,1819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0,1250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0,1000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1,31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0,1916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0,1500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0,1250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1,36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0,2013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0,1750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0,1500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1,39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0,2071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0,2000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0,1750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1,46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0,2208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0,2250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0,2000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9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1,63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0,2539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0,2500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0,2250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10"/>
                      </a:ext>
                    </a:extLst>
                  </a:tr>
                  <a:tr h="239574"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pt-BR" sz="14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sym typeface="Symbol"/>
                            </a:rPr>
                            <a:t></a:t>
                          </a:r>
                          <a:endParaRPr lang="pt-BR" sz="1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/>
                          </a:endParaRPr>
                        </a:p>
                      </a:txBody>
                      <a:tcPr marL="0" marR="0" marT="0" marB="0" vert="vert27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sym typeface="Symbol"/>
                            </a:rPr>
                            <a:t></a:t>
                          </a:r>
                          <a:endParaRPr lang="pt-BR" sz="1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/>
                          </a:endParaRPr>
                        </a:p>
                      </a:txBody>
                      <a:tcPr marL="0" marR="0" marT="0" marB="0" vert="vert27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pt-BR" sz="14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sym typeface="Symbol"/>
                            </a:rPr>
                            <a:t></a:t>
                          </a:r>
                          <a:endParaRPr lang="pt-BR" sz="1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/>
                          </a:endParaRPr>
                        </a:p>
                      </a:txBody>
                      <a:tcPr marL="0" marR="0" marT="0" marB="0" vert="vert27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pt-BR" sz="14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sym typeface="Symbol"/>
                            </a:rPr>
                            <a:t></a:t>
                          </a:r>
                          <a:endParaRPr lang="pt-BR" sz="1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/>
                          </a:endParaRPr>
                        </a:p>
                      </a:txBody>
                      <a:tcPr marL="0" marR="0" marT="0" marB="0" vert="vert27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11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9,55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0,9543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0,9750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0,9500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12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14,39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0,9935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1,0000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0,9750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1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ela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000229017"/>
                  </p:ext>
                </p:extLst>
              </p:nvPr>
            </p:nvGraphicFramePr>
            <p:xfrm>
              <a:off x="499768" y="2550411"/>
              <a:ext cx="2438400" cy="3602742"/>
            </p:xfrm>
            <a:graphic>
              <a:graphicData uri="http://schemas.openxmlformats.org/drawingml/2006/table">
                <a:tbl>
                  <a:tblPr/>
                  <a:tblGrid>
                    <a:gridCol w="6096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</a:tblGrid>
                  <a:tr h="296616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0" t="-2041" r="-304000" b="-11244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000" t="-2041" r="-200990" b="-11244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2000" t="-2041" r="-103000" b="-11244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02000" t="-2041" r="-3000" b="-112449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0,23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0,0140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0,0250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0,0000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0,68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0,0758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0,0500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0,0250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0,79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0,0945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0,0750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0,0500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0,99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0,1306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0,1000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0,0750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1,26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0,1819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0,1250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0,1000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1,31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0,1916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0,1500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0,1250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1,36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0,2013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0,1750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0,1500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1,39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0,2071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0,2000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0,1750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1,46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0,2208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0,2250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0,2000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9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1,63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0,2539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0,2500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0,2250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10"/>
                      </a:ext>
                    </a:extLst>
                  </a:tr>
                  <a:tr h="239574"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pt-BR" sz="14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sym typeface="Symbol"/>
                            </a:rPr>
                            <a:t></a:t>
                          </a:r>
                          <a:endParaRPr lang="pt-BR" sz="1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/>
                          </a:endParaRPr>
                        </a:p>
                      </a:txBody>
                      <a:tcPr marL="0" marR="0" marT="0" marB="0" vert="vert27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sym typeface="Symbol"/>
                            </a:rPr>
                            <a:t></a:t>
                          </a:r>
                          <a:endParaRPr lang="pt-BR" sz="1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/>
                          </a:endParaRPr>
                        </a:p>
                      </a:txBody>
                      <a:tcPr marL="0" marR="0" marT="0" marB="0" vert="vert27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pt-BR" sz="14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sym typeface="Symbol"/>
                            </a:rPr>
                            <a:t></a:t>
                          </a:r>
                          <a:endParaRPr lang="pt-BR" sz="1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/>
                          </a:endParaRPr>
                        </a:p>
                      </a:txBody>
                      <a:tcPr marL="0" marR="0" marT="0" marB="0" vert="vert27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pt-BR" sz="14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sym typeface="Symbol"/>
                            </a:rPr>
                            <a:t></a:t>
                          </a:r>
                          <a:endParaRPr lang="pt-BR" sz="1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/>
                          </a:endParaRPr>
                        </a:p>
                      </a:txBody>
                      <a:tcPr marL="0" marR="0" marT="0" marB="0" vert="vert27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11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9,55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0,9543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0,9750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0,9500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12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14,39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0,9935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1,0000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0,9750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13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23" name="Conector de seta reta 22"/>
          <p:cNvCxnSpPr/>
          <p:nvPr/>
        </p:nvCxnSpPr>
        <p:spPr>
          <a:xfrm>
            <a:off x="3059832" y="3501008"/>
            <a:ext cx="1474068" cy="432048"/>
          </a:xfrm>
          <a:prstGeom prst="straightConnector1">
            <a:avLst/>
          </a:prstGeom>
          <a:ln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Box 3"/>
          <p:cNvSpPr txBox="1">
            <a:spLocks noChangeArrowheads="1"/>
          </p:cNvSpPr>
          <p:nvPr/>
        </p:nvSpPr>
        <p:spPr bwMode="auto">
          <a:xfrm>
            <a:off x="3796866" y="5414489"/>
            <a:ext cx="472530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Para variáveis contínuas, há diferença em considerar ou não o valor observado para contabilizar a frequência acumulada observada ...</a:t>
            </a:r>
            <a:endParaRPr lang="pt-BR" altLang="pt-BR" sz="1400" dirty="0">
              <a:latin typeface="Tahoma" panose="020B0604030504040204" pitchFamily="34" charset="0"/>
              <a:sym typeface="Symbol" pitchFamily="18" charset="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Object 72">
                <a:extLst>
                  <a:ext uri="{FF2B5EF4-FFF2-40B4-BE49-F238E27FC236}">
                    <a16:creationId xmlns:a16="http://schemas.microsoft.com/office/drawing/2014/main" id="{4682D67B-9BB0-386F-3532-9A8AD371FB70}"/>
                  </a:ext>
                </a:extLst>
              </p:cNvPr>
              <p:cNvSpPr txBox="1"/>
              <p:nvPr/>
            </p:nvSpPr>
            <p:spPr bwMode="auto">
              <a:xfrm>
                <a:off x="4571999" y="3685888"/>
                <a:ext cx="2667001" cy="5603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pt-BR" sz="1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𝑜𝑏𝑠</m:t>
                          </m:r>
                        </m:sub>
                        <m:sup>
                          <m:r>
                            <a:rPr lang="pt-BR" sz="1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𝐹𝑅</m:t>
                      </m:r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pt-BR" sz="1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pt-BR" sz="1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sSub>
                        <m:sSubPr>
                          <m:ctrlP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pt-BR" sz="1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</m:oMath>
                  </m:oMathPara>
                </a14:m>
                <a:endParaRPr lang="pt-BR" sz="1400" dirty="0"/>
              </a:p>
            </p:txBody>
          </p:sp>
        </mc:Choice>
        <mc:Fallback xmlns="">
          <p:sp>
            <p:nvSpPr>
              <p:cNvPr id="9" name="Object 72">
                <a:extLst>
                  <a:ext uri="{FF2B5EF4-FFF2-40B4-BE49-F238E27FC236}">
                    <a16:creationId xmlns:a16="http://schemas.microsoft.com/office/drawing/2014/main" id="{4682D67B-9BB0-386F-3532-9A8AD371FB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1999" y="3685888"/>
                <a:ext cx="2667001" cy="56038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Object 67">
                <a:extLst>
                  <a:ext uri="{FF2B5EF4-FFF2-40B4-BE49-F238E27FC236}">
                    <a16:creationId xmlns:a16="http://schemas.microsoft.com/office/drawing/2014/main" id="{936FA5F5-B4D0-0A49-73B0-CA745458FFE6}"/>
                  </a:ext>
                </a:extLst>
              </p:cNvPr>
              <p:cNvSpPr txBox="1"/>
              <p:nvPr/>
            </p:nvSpPr>
            <p:spPr bwMode="auto">
              <a:xfrm>
                <a:off x="7039297" y="3780332"/>
                <a:ext cx="2429247" cy="58477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1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⇒</m:t>
                      </m:r>
                      <m:sSubSup>
                        <m:sSubSupPr>
                          <m:ctrlPr>
                            <a:rPr lang="pt-BR" sz="1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𝑜𝑏𝑠</m:t>
                          </m:r>
                        </m:sub>
                        <m:sup>
                          <m:r>
                            <a:rPr lang="pt-BR" sz="1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d>
                        <m:dPr>
                          <m:ctrlP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BR" sz="1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0,79</m:t>
                          </m:r>
                        </m:e>
                      </m:d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sz="1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0,05</m:t>
                      </m:r>
                    </m:oMath>
                  </m:oMathPara>
                </a14:m>
                <a:endParaRPr lang="pt-BR" sz="1400" dirty="0"/>
              </a:p>
            </p:txBody>
          </p:sp>
        </mc:Choice>
        <mc:Fallback xmlns="">
          <p:sp>
            <p:nvSpPr>
              <p:cNvPr id="10" name="Object 67">
                <a:extLst>
                  <a:ext uri="{FF2B5EF4-FFF2-40B4-BE49-F238E27FC236}">
                    <a16:creationId xmlns:a16="http://schemas.microsoft.com/office/drawing/2014/main" id="{936FA5F5-B4D0-0A49-73B0-CA745458FF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39297" y="3780332"/>
                <a:ext cx="2429247" cy="58477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 Box 64">
            <a:extLst>
              <a:ext uri="{FF2B5EF4-FFF2-40B4-BE49-F238E27FC236}">
                <a16:creationId xmlns:a16="http://schemas.microsoft.com/office/drawing/2014/main" id="{B44947C7-84B3-0844-DFDC-03F16BDCD4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567" y="1371600"/>
            <a:ext cx="828104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Exemplo: Considere os dados abaixo, resultantes da observação de 40 valores de uma variável aleatória qualquer </a:t>
            </a:r>
            <a:r>
              <a:rPr lang="pt-BR" altLang="pt-BR" sz="1600" i="1" dirty="0">
                <a:latin typeface="Times New Roman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. Deseja-se testar a hipótese de que esta variável aleatória tenha distribuição Gamma.</a:t>
            </a:r>
            <a:endParaRPr lang="pt-BR" altLang="pt-BR" sz="1600" dirty="0">
              <a:latin typeface="Tahoma" panose="020B0604030504040204" pitchFamily="34" charset="0"/>
              <a:sym typeface="Symbol" pitchFamily="18" charset="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Object 72">
                <a:extLst>
                  <a:ext uri="{FF2B5EF4-FFF2-40B4-BE49-F238E27FC236}">
                    <a16:creationId xmlns:a16="http://schemas.microsoft.com/office/drawing/2014/main" id="{0FC4CA7E-C3C7-DF99-67A3-FA393CDFD550}"/>
                  </a:ext>
                </a:extLst>
              </p:cNvPr>
              <p:cNvSpPr txBox="1"/>
              <p:nvPr/>
            </p:nvSpPr>
            <p:spPr bwMode="auto">
              <a:xfrm>
                <a:off x="4572000" y="2997200"/>
                <a:ext cx="2325688" cy="5603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𝑜𝑏𝑠</m:t>
                          </m:r>
                        </m:sub>
                      </m:sSub>
                      <m:r>
                        <a:rPr lang="pt-B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pt-B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pt-B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𝐹𝑅</m:t>
                      </m:r>
                      <m:r>
                        <a:rPr lang="pt-B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pt-BR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pt-B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</m:t>
                      </m:r>
                      <m:sSub>
                        <m:sSubPr>
                          <m:ctrlP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pt-B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num>
                        <m:den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17" name="Object 72">
                <a:extLst>
                  <a:ext uri="{FF2B5EF4-FFF2-40B4-BE49-F238E27FC236}">
                    <a16:creationId xmlns:a16="http://schemas.microsoft.com/office/drawing/2014/main" id="{0FC4CA7E-C3C7-DF99-67A3-FA393CDFD5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0" y="2997200"/>
                <a:ext cx="2325688" cy="56038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Object 67">
                <a:extLst>
                  <a:ext uri="{FF2B5EF4-FFF2-40B4-BE49-F238E27FC236}">
                    <a16:creationId xmlns:a16="http://schemas.microsoft.com/office/drawing/2014/main" id="{1C55E3D2-8B29-F078-C69B-93B01A2215BC}"/>
                  </a:ext>
                </a:extLst>
              </p:cNvPr>
              <p:cNvSpPr txBox="1"/>
              <p:nvPr/>
            </p:nvSpPr>
            <p:spPr bwMode="auto">
              <a:xfrm>
                <a:off x="6725509" y="2972817"/>
                <a:ext cx="2429247" cy="58477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1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⇒</m:t>
                      </m:r>
                      <m:sSub>
                        <m:sSubPr>
                          <m:ctrlP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𝑜𝑏𝑠</m:t>
                          </m:r>
                        </m:sub>
                      </m:sSub>
                      <m:d>
                        <m:dPr>
                          <m:ctrlP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BR" sz="1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0,79</m:t>
                          </m:r>
                        </m:e>
                      </m:d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40</m:t>
                          </m:r>
                        </m:den>
                      </m:f>
                      <m:r>
                        <a:rPr lang="pt-BR" sz="1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=0,075</m:t>
                      </m:r>
                    </m:oMath>
                  </m:oMathPara>
                </a14:m>
                <a:endParaRPr lang="pt-BR" sz="1400" dirty="0"/>
              </a:p>
            </p:txBody>
          </p:sp>
        </mc:Choice>
        <mc:Fallback xmlns="">
          <p:sp>
            <p:nvSpPr>
              <p:cNvPr id="18" name="Object 67">
                <a:extLst>
                  <a:ext uri="{FF2B5EF4-FFF2-40B4-BE49-F238E27FC236}">
                    <a16:creationId xmlns:a16="http://schemas.microsoft.com/office/drawing/2014/main" id="{1C55E3D2-8B29-F078-C69B-93B01A2215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25509" y="2972817"/>
                <a:ext cx="2429247" cy="58477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Object 69">
                <a:extLst>
                  <a:ext uri="{FF2B5EF4-FFF2-40B4-BE49-F238E27FC236}">
                    <a16:creationId xmlns:a16="http://schemas.microsoft.com/office/drawing/2014/main" id="{B1CB4A40-1897-0ECE-A23D-D2444AEA5347}"/>
                  </a:ext>
                </a:extLst>
              </p:cNvPr>
              <p:cNvSpPr txBox="1"/>
              <p:nvPr/>
            </p:nvSpPr>
            <p:spPr bwMode="auto">
              <a:xfrm>
                <a:off x="4572000" y="2492375"/>
                <a:ext cx="4305300" cy="3444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1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𝑒𝑠𝑝</m:t>
                          </m:r>
                        </m:sub>
                      </m:sSub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pt-BR" sz="1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sSub>
                        <m:sSubPr>
                          <m:ctrlP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)⇒</m:t>
                      </m:r>
                      <m:sSub>
                        <m:sSubPr>
                          <m:ctrlP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𝑒𝑠𝑝</m:t>
                          </m:r>
                        </m:sub>
                      </m:sSub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pt-BR" sz="1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pt-BR" sz="1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0,79</m:t>
                      </m:r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pt-BR" sz="1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pt-BR" sz="1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,0945</m:t>
                      </m:r>
                    </m:oMath>
                  </m:oMathPara>
                </a14:m>
                <a:endParaRPr lang="pt-BR" sz="1400" dirty="0"/>
              </a:p>
            </p:txBody>
          </p:sp>
        </mc:Choice>
        <mc:Fallback xmlns="">
          <p:sp>
            <p:nvSpPr>
              <p:cNvPr id="19" name="Object 69">
                <a:extLst>
                  <a:ext uri="{FF2B5EF4-FFF2-40B4-BE49-F238E27FC236}">
                    <a16:creationId xmlns:a16="http://schemas.microsoft.com/office/drawing/2014/main" id="{B1CB4A40-1897-0ECE-A23D-D2444AEA53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0" y="2492375"/>
                <a:ext cx="4305300" cy="34448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71177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8659813" cy="685800"/>
          </a:xfrm>
          <a:noFill/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Teste de </a:t>
            </a:r>
            <a:r>
              <a:rPr lang="pt-BR" dirty="0" err="1"/>
              <a:t>Kolmogorov-Smirnov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7F8399-782B-4A11-8DD0-F8C9FEC667BF}" type="slidenum">
              <a:rPr lang="pt-BR"/>
              <a:pPr>
                <a:defRPr/>
              </a:pPr>
              <a:t>21</a:t>
            </a:fld>
            <a:endParaRPr lang="pt-B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Object 74"/>
              <p:cNvSpPr txBox="1"/>
              <p:nvPr/>
            </p:nvSpPr>
            <p:spPr bwMode="auto">
              <a:xfrm>
                <a:off x="4859338" y="4535488"/>
                <a:ext cx="2452687" cy="39846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pt-BR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pt-BR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á</m:t>
                      </m:r>
                      <m:r>
                        <a:rPr lang="pt-BR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|"/>
                          <m:endChr m:val="|"/>
                          <m:ctrlP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pt-B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pt-B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𝑜𝑏𝑠</m:t>
                              </m:r>
                            </m:sub>
                          </m:sSub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pt-B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pt-B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)−</m:t>
                          </m:r>
                          <m:sSub>
                            <m:sSubPr>
                              <m:ctrlPr>
                                <a:rPr lang="pt-B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pt-B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𝑒𝑠𝑝</m:t>
                              </m:r>
                            </m:sub>
                          </m:sSub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pt-B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pt-B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37" name="Object 7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59338" y="4535488"/>
                <a:ext cx="2452687" cy="39846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8" name="Group 78"/>
          <p:cNvGrpSpPr>
            <a:grpSpLocks/>
          </p:cNvGrpSpPr>
          <p:nvPr/>
        </p:nvGrpSpPr>
        <p:grpSpPr bwMode="auto">
          <a:xfrm>
            <a:off x="4996562" y="4830740"/>
            <a:ext cx="4052894" cy="490535"/>
            <a:chOff x="2819" y="3467"/>
            <a:chExt cx="2553" cy="309"/>
          </a:xfrm>
        </p:grpSpPr>
        <p:sp>
          <p:nvSpPr>
            <p:cNvPr id="39" name="Text Box 75"/>
            <p:cNvSpPr txBox="1">
              <a:spLocks noChangeArrowheads="1"/>
            </p:cNvSpPr>
            <p:nvPr/>
          </p:nvSpPr>
          <p:spPr bwMode="auto">
            <a:xfrm>
              <a:off x="3061" y="3602"/>
              <a:ext cx="2311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200" dirty="0">
                  <a:latin typeface="Tahoma" panose="020B0604030504040204" pitchFamily="34" charset="0"/>
                </a:rPr>
                <a:t>deve ser comparado a um valor crítico (tabelado)</a:t>
              </a:r>
              <a:endParaRPr lang="en-US" altLang="pt-BR" sz="1200" dirty="0">
                <a:latin typeface="Tahoma" panose="020B0604030504040204" pitchFamily="34" charset="0"/>
              </a:endParaRPr>
            </a:p>
          </p:txBody>
        </p:sp>
        <p:sp>
          <p:nvSpPr>
            <p:cNvPr id="40" name="Freeform 77"/>
            <p:cNvSpPr>
              <a:spLocks/>
            </p:cNvSpPr>
            <p:nvPr/>
          </p:nvSpPr>
          <p:spPr bwMode="auto">
            <a:xfrm>
              <a:off x="2819" y="3467"/>
              <a:ext cx="272" cy="227"/>
            </a:xfrm>
            <a:custGeom>
              <a:avLst/>
              <a:gdLst>
                <a:gd name="T0" fmla="*/ 0 w 272"/>
                <a:gd name="T1" fmla="*/ 0 h 227"/>
                <a:gd name="T2" fmla="*/ 51 w 272"/>
                <a:gd name="T3" fmla="*/ 186 h 227"/>
                <a:gd name="T4" fmla="*/ 272 w 272"/>
                <a:gd name="T5" fmla="*/ 227 h 227"/>
                <a:gd name="T6" fmla="*/ 0 60000 65536"/>
                <a:gd name="T7" fmla="*/ 0 60000 65536"/>
                <a:gd name="T8" fmla="*/ 0 60000 65536"/>
                <a:gd name="T9" fmla="*/ 0 w 272"/>
                <a:gd name="T10" fmla="*/ 0 h 227"/>
                <a:gd name="T11" fmla="*/ 272 w 272"/>
                <a:gd name="T12" fmla="*/ 227 h 2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72" h="227">
                  <a:moveTo>
                    <a:pt x="0" y="0"/>
                  </a:moveTo>
                  <a:cubicBezTo>
                    <a:pt x="8" y="31"/>
                    <a:pt x="6" y="148"/>
                    <a:pt x="51" y="186"/>
                  </a:cubicBezTo>
                  <a:cubicBezTo>
                    <a:pt x="96" y="224"/>
                    <a:pt x="226" y="218"/>
                    <a:pt x="272" y="227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</p:grpSp>
      <p:sp>
        <p:nvSpPr>
          <p:cNvPr id="41" name="Text Box 79"/>
          <p:cNvSpPr txBox="1">
            <a:spLocks noChangeArrowheads="1"/>
          </p:cNvSpPr>
          <p:nvPr/>
        </p:nvSpPr>
        <p:spPr bwMode="auto">
          <a:xfrm>
            <a:off x="4533901" y="5324475"/>
            <a:ext cx="46101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Se </a:t>
            </a:r>
            <a:r>
              <a:rPr lang="pt-BR" altLang="pt-BR" sz="1600" i="1" dirty="0">
                <a:latin typeface="Times New Roman" charset="0"/>
              </a:rPr>
              <a:t>D</a:t>
            </a:r>
            <a:r>
              <a:rPr lang="pt-BR" altLang="pt-BR" sz="1600" dirty="0">
                <a:latin typeface="Tahoma" panose="020B0604030504040204" pitchFamily="34" charset="0"/>
              </a:rPr>
              <a:t> for maior que </a:t>
            </a:r>
            <a:r>
              <a:rPr lang="pt-BR" altLang="pt-BR" sz="1600" i="1" dirty="0" err="1">
                <a:latin typeface="Times New Roman" charset="0"/>
              </a:rPr>
              <a:t>D</a:t>
            </a:r>
            <a:r>
              <a:rPr lang="pt-BR" altLang="pt-BR" sz="1600" i="1" baseline="-25000" dirty="0" err="1">
                <a:latin typeface="Times New Roman" charset="0"/>
              </a:rPr>
              <a:t>crít</a:t>
            </a:r>
            <a:r>
              <a:rPr lang="pt-BR" altLang="pt-BR" sz="1600" dirty="0">
                <a:latin typeface="Tahoma" panose="020B0604030504040204" pitchFamily="34" charset="0"/>
              </a:rPr>
              <a:t>, então rejeita-se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e conclui-se que a distribuição teórica não é válida, com certo nível de significância.</a:t>
            </a:r>
            <a:endParaRPr lang="en-US" altLang="pt-BR" sz="1600" dirty="0">
              <a:latin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ela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95918078"/>
                  </p:ext>
                </p:extLst>
              </p:nvPr>
            </p:nvGraphicFramePr>
            <p:xfrm>
              <a:off x="499768" y="2550411"/>
              <a:ext cx="3657600" cy="3602742"/>
            </p:xfrm>
            <a:graphic>
              <a:graphicData uri="http://schemas.openxmlformats.org/drawingml/2006/table">
                <a:tbl>
                  <a:tblPr/>
                  <a:tblGrid>
                    <a:gridCol w="6096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</a:tblGrid>
                  <a:tr h="296616">
                    <a:tc>
                      <a:txBody>
                        <a:bodyPr/>
                        <a:lstStyle/>
                        <a:p>
                          <a:pPr algn="ctr" rtl="0" font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pt-BR" sz="140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pt-BR" sz="14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𝑋</m:t>
                                    </m:r>
                                  </m:e>
                                  <m:sub>
                                    <m:r>
                                      <a:rPr lang="pt-BR" sz="14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pt-BR" sz="1400" b="0" i="1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pt-BR" sz="1400" b="1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 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pt-BR" sz="120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sz="1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pt-BR" sz="1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𝑒𝑠𝑝</m:t>
                                  </m:r>
                                </m:sub>
                              </m:sSub>
                              <m:r>
                                <a:rPr lang="pt-BR" sz="1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pt-BR" sz="1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sz="1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pt-BR" sz="1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pt-BR" sz="1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pt-BR" sz="1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b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pt-BR" sz="1400" b="1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 </a:t>
                          </a:r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pt-BR" sz="120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sz="1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pt-BR" sz="1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𝑜𝑏𝑠</m:t>
                                  </m:r>
                                </m:sub>
                              </m:sSub>
                              <m:r>
                                <a:rPr lang="pt-BR" sz="1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pt-BR" sz="1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sz="1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pt-BR" sz="1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pt-BR" sz="1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pt-BR" sz="1200" dirty="0"/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l" fontAlgn="b"/>
                          <a:r>
                            <a:rPr lang="pt-BR" sz="1400" b="1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 </a:t>
                          </a:r>
                          <a14:m>
                            <m:oMath xmlns:m="http://schemas.openxmlformats.org/officeDocument/2006/math">
                              <m:sSubSup>
                                <m:sSubSupPr>
                                  <m:ctrlPr>
                                    <a:rPr lang="pt-BR" sz="120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pt-BR" sz="1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  <m:sub>
                                  <m:r>
                                    <a:rPr lang="pt-BR" sz="1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𝑜𝑏𝑠</m:t>
                                  </m:r>
                                </m:sub>
                                <m:sup>
                                  <m:r>
                                    <a:rPr lang="pt-BR" sz="1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  <m:r>
                                <a:rPr lang="pt-BR" sz="1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pt-BR" sz="1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sz="1200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pt-BR" sz="1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pt-BR" sz="1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oMath>
                          </a14:m>
                          <a:endParaRPr lang="pt-BR" sz="1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Calibri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pt-BR" sz="1400" b="0" i="1" u="none" strike="noStrike" dirty="0" err="1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Dif</a:t>
                          </a:r>
                          <a:endParaRPr lang="pt-BR" sz="1400" b="0" i="1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pt-BR" sz="1400" b="0" i="1" u="none" strike="noStrike" dirty="0" err="1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Dif</a:t>
                          </a:r>
                          <a:r>
                            <a:rPr lang="pt-BR" sz="14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'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0,23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0,0140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0,0250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0,0000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0,0110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0,0140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0,68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0,0758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0,0500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0,0250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0,0258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0,0508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0,79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0,0945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0,0750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0,0500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0,0195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0,0445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0,99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0,1306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0,1000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0,0750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0,0306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0,0556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1,26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0,1819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0,1250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0,1000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0,0569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0,0819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1,31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0,1916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0,1500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0,1250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0,0416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0,0666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1,36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0,2013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0,1750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0,1500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0,0263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0,0513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1,39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0,2071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0,2000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0,1750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0,0071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0,0321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1,46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0,2208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0,2250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0,2000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0,0042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0,0208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9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1,63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0,2539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0,2500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0,2250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0,0039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0,0289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10"/>
                      </a:ext>
                    </a:extLst>
                  </a:tr>
                  <a:tr h="239574"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pt-BR" sz="14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sym typeface="Symbol"/>
                            </a:rPr>
                            <a:t></a:t>
                          </a:r>
                          <a:endParaRPr lang="pt-BR" sz="1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/>
                          </a:endParaRPr>
                        </a:p>
                      </a:txBody>
                      <a:tcPr marL="0" marR="0" marT="0" marB="0" vert="vert27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sym typeface="Symbol"/>
                            </a:rPr>
                            <a:t></a:t>
                          </a:r>
                          <a:endParaRPr lang="pt-BR" sz="1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/>
                          </a:endParaRPr>
                        </a:p>
                      </a:txBody>
                      <a:tcPr marL="0" marR="0" marT="0" marB="0" vert="vert27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pt-BR" sz="14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sym typeface="Symbol"/>
                            </a:rPr>
                            <a:t></a:t>
                          </a:r>
                          <a:endParaRPr lang="pt-BR" sz="1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/>
                          </a:endParaRPr>
                        </a:p>
                      </a:txBody>
                      <a:tcPr marL="0" marR="0" marT="0" marB="0" vert="vert27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pt-BR" sz="14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sym typeface="Symbol"/>
                            </a:rPr>
                            <a:t></a:t>
                          </a:r>
                          <a:endParaRPr lang="pt-BR" sz="1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/>
                          </a:endParaRPr>
                        </a:p>
                      </a:txBody>
                      <a:tcPr marL="0" marR="0" marT="0" marB="0" vert="vert27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pt-BR" sz="14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sym typeface="Symbol"/>
                            </a:rPr>
                            <a:t></a:t>
                          </a:r>
                          <a:endParaRPr lang="pt-BR" sz="1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/>
                          </a:endParaRPr>
                        </a:p>
                      </a:txBody>
                      <a:tcPr marL="0" marR="0" marT="0" marB="0" vert="vert27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pt-BR" sz="14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sym typeface="Symbol"/>
                            </a:rPr>
                            <a:t></a:t>
                          </a:r>
                          <a:endParaRPr lang="pt-BR" sz="1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/>
                          </a:endParaRPr>
                        </a:p>
                      </a:txBody>
                      <a:tcPr marL="0" marR="0" marT="0" marB="0" vert="vert27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11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9,55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0,9543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0,9750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0,9500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0,0207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0,0043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12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14,39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0,9935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1,0000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0,9750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0,0065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0,0185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1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ela 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795918078"/>
                  </p:ext>
                </p:extLst>
              </p:nvPr>
            </p:nvGraphicFramePr>
            <p:xfrm>
              <a:off x="499768" y="2550411"/>
              <a:ext cx="3657600" cy="3602742"/>
            </p:xfrm>
            <a:graphic>
              <a:graphicData uri="http://schemas.openxmlformats.org/drawingml/2006/table">
                <a:tbl>
                  <a:tblPr/>
                  <a:tblGrid>
                    <a:gridCol w="6096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609600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</a:tblGrid>
                  <a:tr h="296616"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00" t="-4082" r="-504000" b="-11244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1000" t="-4082" r="-404000" b="-11244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99010" t="-4082" r="-300000" b="-11244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BR"/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302000" t="-4082" r="-203000" b="-11244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pt-BR" sz="1400" b="0" i="1" u="none" strike="noStrike" dirty="0" err="1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Dif</a:t>
                          </a:r>
                          <a:endParaRPr lang="pt-BR" sz="1400" b="0" i="1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/>
                          </a:endParaRP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pt-BR" sz="1400" b="0" i="1" u="none" strike="noStrike" dirty="0" err="1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Dif</a:t>
                          </a:r>
                          <a:r>
                            <a:rPr lang="pt-BR" sz="1400" b="0" i="1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</a:rPr>
                            <a:t>'</a:t>
                          </a:r>
                        </a:p>
                      </a:txBody>
                      <a:tcPr marL="0" marR="0" marT="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0,23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0,0140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0,0250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0,0000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0,0110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0,0140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0,68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0,0758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0,0500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0,0250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0,0258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0,0508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0,79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0,0945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0,0750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0,0500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0,0195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0,0445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0,99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0,1306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0,1000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0,0750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0,0306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0,0556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1,26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0,1819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0,1250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0,1000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0,0569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0,0819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1,31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0,1916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0,1500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0,1250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0,0416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0,0666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1,36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0,2013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0,1750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0,1500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0,0263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0,0513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1,39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0,2071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0,2000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0,1750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0,0071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0,0321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8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1,46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0,2208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0,2250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0,2000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0,0042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0,0208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9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1,63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0,2539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0,2500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0,2250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0,0039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0,0289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10"/>
                      </a:ext>
                    </a:extLst>
                  </a:tr>
                  <a:tr h="239574"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pt-BR" sz="14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sym typeface="Symbol"/>
                            </a:rPr>
                            <a:t></a:t>
                          </a:r>
                          <a:endParaRPr lang="pt-BR" sz="1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/>
                          </a:endParaRPr>
                        </a:p>
                      </a:txBody>
                      <a:tcPr marL="0" marR="0" marT="0" marB="0" vert="vert27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pt-BR" sz="12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sym typeface="Symbol"/>
                            </a:rPr>
                            <a:t></a:t>
                          </a:r>
                          <a:endParaRPr lang="pt-BR" sz="12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/>
                          </a:endParaRPr>
                        </a:p>
                      </a:txBody>
                      <a:tcPr marL="0" marR="0" marT="0" marB="0" vert="vert27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pt-BR" sz="14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sym typeface="Symbol"/>
                            </a:rPr>
                            <a:t></a:t>
                          </a:r>
                          <a:endParaRPr lang="pt-BR" sz="1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/>
                          </a:endParaRPr>
                        </a:p>
                      </a:txBody>
                      <a:tcPr marL="0" marR="0" marT="0" marB="0" vert="vert27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pt-BR" sz="14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sym typeface="Symbol"/>
                            </a:rPr>
                            <a:t></a:t>
                          </a:r>
                          <a:endParaRPr lang="pt-BR" sz="1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/>
                          </a:endParaRPr>
                        </a:p>
                      </a:txBody>
                      <a:tcPr marL="0" marR="0" marT="0" marB="0" vert="vert27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pt-BR" sz="14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sym typeface="Symbol"/>
                            </a:rPr>
                            <a:t></a:t>
                          </a:r>
                          <a:endParaRPr lang="pt-BR" sz="1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/>
                          </a:endParaRPr>
                        </a:p>
                      </a:txBody>
                      <a:tcPr marL="0" marR="0" marT="0" marB="0" vert="vert27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rtl="0" fontAlgn="ctr"/>
                          <a:r>
                            <a:rPr lang="pt-BR" sz="14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/>
                              <a:sym typeface="Symbol"/>
                            </a:rPr>
                            <a:t></a:t>
                          </a:r>
                          <a:endParaRPr lang="pt-BR" sz="1400" b="0" i="0" u="none" strike="noStrike" dirty="0">
                            <a:solidFill>
                              <a:srgbClr val="000000"/>
                            </a:solidFill>
                            <a:effectLst/>
                            <a:latin typeface="Times New Roman"/>
                          </a:endParaRPr>
                        </a:p>
                      </a:txBody>
                      <a:tcPr marL="0" marR="0" marT="0" marB="0" vert="vert27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11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9,55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0,9543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0,9750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0,9500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0,0207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0,0043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12"/>
                      </a:ext>
                    </a:extLst>
                  </a:tr>
                  <a:tr h="255546">
                    <a:tc>
                      <a:txBody>
                        <a:bodyPr/>
                        <a:lstStyle/>
                        <a:p>
                          <a:pPr algn="ctr" rtl="0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14,39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ctr">
                            <a:buNone/>
                          </a:pPr>
                          <a:r>
                            <a:rPr lang="pt-BR" sz="12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0,9935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1,0000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0,9750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100" b="0" i="0" u="none" strike="noStrike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0,0065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algn="ctr" fontAlgn="b">
                            <a:buNone/>
                          </a:pPr>
                          <a:r>
                            <a:rPr lang="pt-BR" sz="1100" b="0" i="0" u="none" strike="noStrike" dirty="0">
                              <a:solidFill>
                                <a:srgbClr val="000000"/>
                              </a:solidFill>
                              <a:effectLst/>
                              <a:latin typeface="Times New Roman" panose="02020603050405020304" pitchFamily="18" charset="0"/>
                            </a:rPr>
                            <a:t>0,0185</a:t>
                          </a:r>
                        </a:p>
                      </a:txBody>
                      <a:tcPr marL="6350" marR="6350" marT="6350" marB="0" anchor="ctr">
                        <a:lnL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1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1" name="Retângulo 10"/>
          <p:cNvSpPr/>
          <p:nvPr/>
        </p:nvSpPr>
        <p:spPr>
          <a:xfrm>
            <a:off x="3548272" y="3849412"/>
            <a:ext cx="612000" cy="2774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20" name="Text Box 3"/>
          <p:cNvSpPr txBox="1">
            <a:spLocks noChangeArrowheads="1"/>
          </p:cNvSpPr>
          <p:nvPr/>
        </p:nvSpPr>
        <p:spPr bwMode="auto">
          <a:xfrm>
            <a:off x="395536" y="6290156"/>
            <a:ext cx="805462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Por fim, calcula-se a estatística </a:t>
            </a:r>
            <a:r>
              <a:rPr lang="pt-BR" altLang="pt-BR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pt-BR" altLang="pt-BR" sz="1400" dirty="0">
                <a:latin typeface="Tahoma" panose="020B0604030504040204" pitchFamily="34" charset="0"/>
              </a:rPr>
              <a:t> que corresponde a diferença máxima entre as frequências acumuladas esperadas e observadas</a:t>
            </a:r>
            <a:endParaRPr lang="pt-BR" altLang="pt-BR" sz="1400" dirty="0">
              <a:latin typeface="Tahoma" panose="020B0604030504040204" pitchFamily="34" charset="0"/>
              <a:sym typeface="Symbol" pitchFamily="18" charset="2"/>
            </a:endParaRPr>
          </a:p>
        </p:txBody>
      </p:sp>
      <p:sp>
        <p:nvSpPr>
          <p:cNvPr id="15" name="Text Box 64">
            <a:extLst>
              <a:ext uri="{FF2B5EF4-FFF2-40B4-BE49-F238E27FC236}">
                <a16:creationId xmlns:a16="http://schemas.microsoft.com/office/drawing/2014/main" id="{888B00DF-A248-6E7F-9525-B2D9021605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567" y="1371600"/>
            <a:ext cx="828104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Exemplo: Considere os dados abaixo, resultantes da observação de 40 valores de uma variável aleatória qualquer </a:t>
            </a:r>
            <a:r>
              <a:rPr lang="pt-BR" altLang="pt-BR" sz="1600" i="1" dirty="0">
                <a:latin typeface="Times New Roman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. Deseja-se testar a hipótese de que esta variável aleatória tenha distribuição Gamma.</a:t>
            </a:r>
            <a:endParaRPr lang="pt-BR" altLang="pt-BR" sz="1600" dirty="0">
              <a:latin typeface="Tahoma" panose="020B0604030504040204" pitchFamily="34" charset="0"/>
              <a:sym typeface="Symbol" pitchFamily="18" charset="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Object 72">
                <a:extLst>
                  <a:ext uri="{FF2B5EF4-FFF2-40B4-BE49-F238E27FC236}">
                    <a16:creationId xmlns:a16="http://schemas.microsoft.com/office/drawing/2014/main" id="{5F5961F9-C0B3-843D-D5F9-5FDF30E39C21}"/>
                  </a:ext>
                </a:extLst>
              </p:cNvPr>
              <p:cNvSpPr txBox="1"/>
              <p:nvPr/>
            </p:nvSpPr>
            <p:spPr bwMode="auto">
              <a:xfrm>
                <a:off x="4571999" y="3685888"/>
                <a:ext cx="2667001" cy="5603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pt-BR" sz="1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𝑜𝑏𝑠</m:t>
                          </m:r>
                        </m:sub>
                        <m:sup>
                          <m:r>
                            <a:rPr lang="pt-BR" sz="1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𝐹𝑅</m:t>
                      </m:r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pt-BR" sz="1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pt-BR" sz="1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sSub>
                        <m:sSubPr>
                          <m:ctrlP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pt-BR" sz="1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</m:oMath>
                  </m:oMathPara>
                </a14:m>
                <a:endParaRPr lang="pt-BR" sz="1400" dirty="0"/>
              </a:p>
            </p:txBody>
          </p:sp>
        </mc:Choice>
        <mc:Fallback xmlns="">
          <p:sp>
            <p:nvSpPr>
              <p:cNvPr id="16" name="Object 72">
                <a:extLst>
                  <a:ext uri="{FF2B5EF4-FFF2-40B4-BE49-F238E27FC236}">
                    <a16:creationId xmlns:a16="http://schemas.microsoft.com/office/drawing/2014/main" id="{5F5961F9-C0B3-843D-D5F9-5FDF30E39C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1999" y="3685888"/>
                <a:ext cx="2667001" cy="56038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Object 67">
                <a:extLst>
                  <a:ext uri="{FF2B5EF4-FFF2-40B4-BE49-F238E27FC236}">
                    <a16:creationId xmlns:a16="http://schemas.microsoft.com/office/drawing/2014/main" id="{6944AFD8-7259-EAA1-07AF-3F13E07A59EB}"/>
                  </a:ext>
                </a:extLst>
              </p:cNvPr>
              <p:cNvSpPr txBox="1"/>
              <p:nvPr/>
            </p:nvSpPr>
            <p:spPr bwMode="auto">
              <a:xfrm>
                <a:off x="7039297" y="3780332"/>
                <a:ext cx="2429247" cy="58477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1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⇒</m:t>
                      </m:r>
                      <m:sSubSup>
                        <m:sSubSupPr>
                          <m:ctrlPr>
                            <a:rPr lang="pt-BR" sz="1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𝑜𝑏𝑠</m:t>
                          </m:r>
                        </m:sub>
                        <m:sup>
                          <m:r>
                            <a:rPr lang="pt-BR" sz="1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d>
                        <m:dPr>
                          <m:ctrlP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BR" sz="1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0,79</m:t>
                          </m:r>
                        </m:e>
                      </m:d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sz="1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0,05</m:t>
                      </m:r>
                    </m:oMath>
                  </m:oMathPara>
                </a14:m>
                <a:endParaRPr lang="pt-BR" sz="1400" dirty="0"/>
              </a:p>
            </p:txBody>
          </p:sp>
        </mc:Choice>
        <mc:Fallback xmlns="">
          <p:sp>
            <p:nvSpPr>
              <p:cNvPr id="17" name="Object 67">
                <a:extLst>
                  <a:ext uri="{FF2B5EF4-FFF2-40B4-BE49-F238E27FC236}">
                    <a16:creationId xmlns:a16="http://schemas.microsoft.com/office/drawing/2014/main" id="{6944AFD8-7259-EAA1-07AF-3F13E07A59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39297" y="3780332"/>
                <a:ext cx="2429247" cy="58477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Object 69">
                <a:extLst>
                  <a:ext uri="{FF2B5EF4-FFF2-40B4-BE49-F238E27FC236}">
                    <a16:creationId xmlns:a16="http://schemas.microsoft.com/office/drawing/2014/main" id="{CFCCEC2F-652B-3A7D-E0CA-200DB0EAD0A9}"/>
                  </a:ext>
                </a:extLst>
              </p:cNvPr>
              <p:cNvSpPr txBox="1"/>
              <p:nvPr/>
            </p:nvSpPr>
            <p:spPr bwMode="auto">
              <a:xfrm>
                <a:off x="4572000" y="2492375"/>
                <a:ext cx="4305300" cy="3444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1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𝑒𝑠𝑝</m:t>
                          </m:r>
                        </m:sub>
                      </m:sSub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pt-BR" sz="1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sSub>
                        <m:sSubPr>
                          <m:ctrlP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)⇒</m:t>
                      </m:r>
                      <m:sSub>
                        <m:sSubPr>
                          <m:ctrlP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𝑒𝑠𝑝</m:t>
                          </m:r>
                        </m:sub>
                      </m:sSub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pt-BR" sz="1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pt-BR" sz="1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0,79</m:t>
                      </m:r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pt-BR" sz="1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pt-BR" sz="1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,0945</m:t>
                      </m:r>
                    </m:oMath>
                  </m:oMathPara>
                </a14:m>
                <a:endParaRPr lang="pt-BR" sz="1400" dirty="0"/>
              </a:p>
            </p:txBody>
          </p:sp>
        </mc:Choice>
        <mc:Fallback xmlns="">
          <p:sp>
            <p:nvSpPr>
              <p:cNvPr id="18" name="Object 69">
                <a:extLst>
                  <a:ext uri="{FF2B5EF4-FFF2-40B4-BE49-F238E27FC236}">
                    <a16:creationId xmlns:a16="http://schemas.microsoft.com/office/drawing/2014/main" id="{CFCCEC2F-652B-3A7D-E0CA-200DB0EAD0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0" y="2492375"/>
                <a:ext cx="4305300" cy="34448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Object 72">
                <a:extLst>
                  <a:ext uri="{FF2B5EF4-FFF2-40B4-BE49-F238E27FC236}">
                    <a16:creationId xmlns:a16="http://schemas.microsoft.com/office/drawing/2014/main" id="{2AE38E19-CA44-C8E7-194F-86FCEB1C50FD}"/>
                  </a:ext>
                </a:extLst>
              </p:cNvPr>
              <p:cNvSpPr txBox="1"/>
              <p:nvPr/>
            </p:nvSpPr>
            <p:spPr bwMode="auto">
              <a:xfrm>
                <a:off x="4572000" y="2997200"/>
                <a:ext cx="2325688" cy="5603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𝑜𝑏𝑠</m:t>
                          </m:r>
                        </m:sub>
                      </m:sSub>
                      <m:r>
                        <a:rPr lang="pt-B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pt-B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pt-B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𝐹𝑅</m:t>
                      </m:r>
                      <m:r>
                        <a:rPr lang="pt-B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pt-BR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pt-B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≤</m:t>
                      </m:r>
                      <m:sSub>
                        <m:sSubPr>
                          <m:ctrlP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  <m:sub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pt-B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num>
                        <m:den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19" name="Object 72">
                <a:extLst>
                  <a:ext uri="{FF2B5EF4-FFF2-40B4-BE49-F238E27FC236}">
                    <a16:creationId xmlns:a16="http://schemas.microsoft.com/office/drawing/2014/main" id="{2AE38E19-CA44-C8E7-194F-86FCEB1C50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0" y="2997200"/>
                <a:ext cx="2325688" cy="56038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Object 67">
                <a:extLst>
                  <a:ext uri="{FF2B5EF4-FFF2-40B4-BE49-F238E27FC236}">
                    <a16:creationId xmlns:a16="http://schemas.microsoft.com/office/drawing/2014/main" id="{89D277C2-168F-4DAA-4645-EB7F39630D68}"/>
                  </a:ext>
                </a:extLst>
              </p:cNvPr>
              <p:cNvSpPr txBox="1"/>
              <p:nvPr/>
            </p:nvSpPr>
            <p:spPr bwMode="auto">
              <a:xfrm>
                <a:off x="6725509" y="2972817"/>
                <a:ext cx="2429247" cy="58477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1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⇒</m:t>
                      </m:r>
                      <m:sSub>
                        <m:sSubPr>
                          <m:ctrlP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𝑜𝑏𝑠</m:t>
                          </m:r>
                        </m:sub>
                      </m:sSub>
                      <m:d>
                        <m:dPr>
                          <m:ctrlP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BR" sz="1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0,79</m:t>
                          </m:r>
                        </m:e>
                      </m:d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40</m:t>
                          </m:r>
                        </m:den>
                      </m:f>
                      <m:r>
                        <a:rPr lang="pt-BR" sz="1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=0,075</m:t>
                      </m:r>
                    </m:oMath>
                  </m:oMathPara>
                </a14:m>
                <a:endParaRPr lang="pt-BR" sz="1400" dirty="0"/>
              </a:p>
            </p:txBody>
          </p:sp>
        </mc:Choice>
        <mc:Fallback xmlns="">
          <p:sp>
            <p:nvSpPr>
              <p:cNvPr id="21" name="Object 67">
                <a:extLst>
                  <a:ext uri="{FF2B5EF4-FFF2-40B4-BE49-F238E27FC236}">
                    <a16:creationId xmlns:a16="http://schemas.microsoft.com/office/drawing/2014/main" id="{89D277C2-168F-4DAA-4645-EB7F39630D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25509" y="2972817"/>
                <a:ext cx="2429247" cy="58477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2852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1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8" name="Rectangle 4"/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8659813" cy="6858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Valores Críticos do Teste KS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graphicFrame>
        <p:nvGraphicFramePr>
          <p:cNvPr id="7" name="Tabe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5401335"/>
              </p:ext>
            </p:extLst>
          </p:nvPr>
        </p:nvGraphicFramePr>
        <p:xfrm>
          <a:off x="1857375" y="1390650"/>
          <a:ext cx="5572124" cy="5386383"/>
        </p:xfrm>
        <a:graphic>
          <a:graphicData uri="http://schemas.openxmlformats.org/drawingml/2006/table">
            <a:tbl>
              <a:tblPr/>
              <a:tblGrid>
                <a:gridCol w="10572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08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2685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2905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2905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2905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06390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Tamanho da amostra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(</a:t>
                      </a:r>
                      <a:r>
                        <a:rPr kumimoji="0" lang="pt-BR" sz="12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)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Nível de significância para </a:t>
                      </a:r>
                      <a:r>
                        <a:rPr kumimoji="0" lang="pt-BR" sz="12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</a:t>
                      </a:r>
                      <a:r>
                        <a:rPr kumimoji="0" lang="pt-BR" sz="1200" b="0" i="1" u="none" strike="noStrike" cap="none" normalizeH="0" baseline="-250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crít</a:t>
                      </a: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= </a:t>
                      </a:r>
                      <a:r>
                        <a:rPr kumimoji="0" lang="pt-BR" sz="12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máx</a:t>
                      </a:r>
                      <a:r>
                        <a:rPr kumimoji="0" lang="pt-BR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|</a:t>
                      </a:r>
                      <a:r>
                        <a:rPr kumimoji="0" lang="pt-BR" sz="1200" b="0" i="1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</a:t>
                      </a:r>
                      <a:r>
                        <a:rPr kumimoji="0" lang="pt-BR" sz="1200" b="0" i="1" u="none" strike="noStrike" cap="none" normalizeH="0" baseline="-2500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obs</a:t>
                      </a: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pt-BR" sz="12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kumimoji="0" lang="pt-BR" sz="1200" b="0" i="1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 - </a:t>
                      </a:r>
                      <a:r>
                        <a:rPr kumimoji="0" lang="pt-BR" sz="12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F</a:t>
                      </a:r>
                      <a:r>
                        <a:rPr kumimoji="0" lang="pt-BR" sz="1200" b="0" i="1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esp</a:t>
                      </a: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</a:t>
                      </a:r>
                      <a:r>
                        <a:rPr kumimoji="0" lang="pt-BR" sz="12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X</a:t>
                      </a:r>
                      <a:r>
                        <a:rPr kumimoji="0" lang="pt-BR" sz="1200" b="0" i="1" u="none" strike="noStrike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r>
                        <a:rPr kumimoji="0" lang="pt-B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|</a:t>
                      </a:r>
                      <a:endParaRPr kumimoji="0" lang="pt-B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390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0,20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0,15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0,10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0,05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0,01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0,900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0,925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0,950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0,975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0,995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0,684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0,726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0,776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0,842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0,929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0,565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0,597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0,642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0,708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0,828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0,494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0,525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0,564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0,624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0,733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0,446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0,474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0,510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0,565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0,669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0,410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0,436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0,470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0,521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0,618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0,381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0,405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0,438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0,486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0,577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0,358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0,381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0,411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0,457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0,543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0,339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0,360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0,388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0,432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0,514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0,322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0,342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0,368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0,410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0,490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0,307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0,326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0,352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0,391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0,468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0,295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0,313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0,338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0,375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0,450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0,284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0,302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0,325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0,361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0,433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0,274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0,292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0,314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0,349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0,418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8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0,266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0,283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0,304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0,338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0,404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0,258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0,274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0,295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0,328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0,392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8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0,250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0,266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0,286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0,318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0,381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8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0,244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0,259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0,278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0,309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0,371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8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0,237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0,252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0,272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0,301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0,363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8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0,231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0,246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0,264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0,294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0,356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8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0,21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0,22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0,24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0,27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0,32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8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0,19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0,20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0,22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0,24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0,29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87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0,18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0,19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0,21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0,23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0,27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4680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Mais de </a:t>
                      </a: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</a:t>
                      </a:r>
                      <a:endParaRPr kumimoji="0" lang="pt-B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8603" name="Object 67"/>
              <p:cNvSpPr txBox="1"/>
              <p:nvPr/>
            </p:nvSpPr>
            <p:spPr bwMode="auto">
              <a:xfrm>
                <a:off x="3107525" y="6343350"/>
                <a:ext cx="298450" cy="3778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105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10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1,07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pt-BR" sz="10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BR" sz="105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pt-BR" sz="1050" dirty="0"/>
              </a:p>
            </p:txBody>
          </p:sp>
        </mc:Choice>
        <mc:Fallback xmlns="">
          <p:sp>
            <p:nvSpPr>
              <p:cNvPr id="18603" name="Object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07525" y="6343350"/>
                <a:ext cx="298450" cy="377825"/>
              </a:xfrm>
              <a:prstGeom prst="rect">
                <a:avLst/>
              </a:prstGeom>
              <a:blipFill>
                <a:blip r:embed="rId3"/>
                <a:stretch>
                  <a:fillRect r="-30612" b="-1613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604" name="Object 4"/>
              <p:cNvSpPr txBox="1"/>
              <p:nvPr/>
            </p:nvSpPr>
            <p:spPr bwMode="auto">
              <a:xfrm>
                <a:off x="3974300" y="6343350"/>
                <a:ext cx="287338" cy="3778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105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10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1,14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pt-BR" sz="10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BR" sz="105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pt-BR" sz="1050" dirty="0"/>
              </a:p>
            </p:txBody>
          </p:sp>
        </mc:Choice>
        <mc:Fallback xmlns="">
          <p:sp>
            <p:nvSpPr>
              <p:cNvPr id="18604" name="Object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74300" y="6343350"/>
                <a:ext cx="287338" cy="377825"/>
              </a:xfrm>
              <a:prstGeom prst="rect">
                <a:avLst/>
              </a:prstGeom>
              <a:blipFill>
                <a:blip r:embed="rId4"/>
                <a:stretch>
                  <a:fillRect r="-36170" b="-1613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605" name="Object 5"/>
              <p:cNvSpPr txBox="1"/>
              <p:nvPr/>
            </p:nvSpPr>
            <p:spPr bwMode="auto">
              <a:xfrm>
                <a:off x="4901400" y="6343350"/>
                <a:ext cx="298450" cy="3778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105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10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1,22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pt-BR" sz="10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BR" sz="105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pt-BR" sz="1050" dirty="0"/>
              </a:p>
            </p:txBody>
          </p:sp>
        </mc:Choice>
        <mc:Fallback xmlns="">
          <p:sp>
            <p:nvSpPr>
              <p:cNvPr id="18605" name="Object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901400" y="6343350"/>
                <a:ext cx="298450" cy="377825"/>
              </a:xfrm>
              <a:prstGeom prst="rect">
                <a:avLst/>
              </a:prstGeom>
              <a:blipFill>
                <a:blip r:embed="rId5"/>
                <a:stretch>
                  <a:fillRect r="-30612" b="-1613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606" name="Object 6"/>
              <p:cNvSpPr txBox="1"/>
              <p:nvPr/>
            </p:nvSpPr>
            <p:spPr bwMode="auto">
              <a:xfrm>
                <a:off x="5839613" y="6343350"/>
                <a:ext cx="287337" cy="3778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105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10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1,36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pt-BR" sz="10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BR" sz="105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pt-BR" sz="1050" dirty="0"/>
              </a:p>
            </p:txBody>
          </p:sp>
        </mc:Choice>
        <mc:Fallback xmlns="">
          <p:sp>
            <p:nvSpPr>
              <p:cNvPr id="18606" name="Object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39613" y="6343350"/>
                <a:ext cx="287337" cy="377825"/>
              </a:xfrm>
              <a:prstGeom prst="rect">
                <a:avLst/>
              </a:prstGeom>
              <a:blipFill>
                <a:blip r:embed="rId6"/>
                <a:stretch>
                  <a:fillRect r="-36170" b="-1613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607" name="Object 7"/>
              <p:cNvSpPr txBox="1"/>
              <p:nvPr/>
            </p:nvSpPr>
            <p:spPr bwMode="auto">
              <a:xfrm>
                <a:off x="6757188" y="6343350"/>
                <a:ext cx="287337" cy="3778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pt-BR" sz="105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105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1,63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pt-BR" sz="105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BR" sz="105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pt-BR" sz="1050" dirty="0"/>
              </a:p>
            </p:txBody>
          </p:sp>
        </mc:Choice>
        <mc:Fallback xmlns="">
          <p:sp>
            <p:nvSpPr>
              <p:cNvPr id="18607" name="Object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57188" y="6343350"/>
                <a:ext cx="287337" cy="377825"/>
              </a:xfrm>
              <a:prstGeom prst="rect">
                <a:avLst/>
              </a:prstGeom>
              <a:blipFill>
                <a:blip r:embed="rId7"/>
                <a:stretch>
                  <a:fillRect r="-33333" b="-1613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A4D4E5-471A-4393-8F0F-C816B8C00474}" type="slidenum">
              <a:rPr lang="pt-BR"/>
              <a:pPr>
                <a:defRPr/>
              </a:pPr>
              <a:t>22</a:t>
            </a:fld>
            <a:endParaRPr lang="pt-BR" dirty="0"/>
          </a:p>
        </p:txBody>
      </p:sp>
      <p:sp>
        <p:nvSpPr>
          <p:cNvPr id="10" name="Retângulo 9"/>
          <p:cNvSpPr/>
          <p:nvPr/>
        </p:nvSpPr>
        <p:spPr>
          <a:xfrm>
            <a:off x="5580112" y="6309320"/>
            <a:ext cx="936104" cy="4804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atin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8659813" cy="685800"/>
          </a:xfrm>
          <a:noFill/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Teste de </a:t>
            </a:r>
            <a:r>
              <a:rPr lang="pt-BR" dirty="0" err="1"/>
              <a:t>Kolmogorov-Smirnov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75"/>
              <p:cNvSpPr txBox="1"/>
              <p:nvPr/>
            </p:nvSpPr>
            <p:spPr bwMode="auto">
              <a:xfrm>
                <a:off x="4338638" y="4471988"/>
                <a:ext cx="1241474" cy="29051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1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pt-BR" sz="140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=0,0819</m:t>
                      </m:r>
                    </m:oMath>
                  </m:oMathPara>
                </a14:m>
                <a:endParaRPr lang="pt-BR" sz="1100" dirty="0"/>
              </a:p>
            </p:txBody>
          </p:sp>
        </mc:Choice>
        <mc:Fallback xmlns="">
          <p:sp>
            <p:nvSpPr>
              <p:cNvPr id="22" name="Object 7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38638" y="4471988"/>
                <a:ext cx="1241474" cy="29051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Object 76"/>
              <p:cNvSpPr txBox="1"/>
              <p:nvPr/>
            </p:nvSpPr>
            <p:spPr bwMode="auto">
              <a:xfrm>
                <a:off x="6016625" y="4471988"/>
                <a:ext cx="2875855" cy="32543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1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𝑐𝑟</m:t>
                          </m:r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í</m:t>
                          </m:r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b>
                      </m:sSub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=0,2150</m:t>
                      </m:r>
                      <m:r>
                        <a:rPr lang="pt-BR" sz="1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=5%)</m:t>
                      </m:r>
                    </m:oMath>
                  </m:oMathPara>
                </a14:m>
                <a:endParaRPr lang="pt-BR" sz="1400" dirty="0"/>
              </a:p>
            </p:txBody>
          </p:sp>
        </mc:Choice>
        <mc:Fallback xmlns="">
          <p:sp>
            <p:nvSpPr>
              <p:cNvPr id="23" name="Object 7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016625" y="4471988"/>
                <a:ext cx="2875855" cy="325437"/>
              </a:xfrm>
              <a:prstGeom prst="rect">
                <a:avLst/>
              </a:prstGeom>
              <a:blipFill>
                <a:blip r:embed="rId4"/>
                <a:stretch>
                  <a:fillRect b="-3774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 Box 77"/>
              <p:cNvSpPr txBox="1">
                <a:spLocks noChangeArrowheads="1"/>
              </p:cNvSpPr>
              <p:nvPr/>
            </p:nvSpPr>
            <p:spPr bwMode="auto">
              <a:xfrm>
                <a:off x="4195763" y="5157192"/>
                <a:ext cx="4840287" cy="83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marL="177800" indent="-177800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Conclusão: pode-se aceitar a hipótese de que os dados provenham de uma distribuição Gamma (</a:t>
                </a:r>
                <a14:m>
                  <m:oMath xmlns:m="http://schemas.openxmlformats.org/officeDocument/2006/math">
                    <m:r>
                      <a:rPr lang="pt-BR" altLang="pt-BR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pt-BR" altLang="pt-BR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=1,673</m:t>
                    </m:r>
                  </m:oMath>
                </a14:m>
                <a:r>
                  <a:rPr lang="pt-BR" altLang="pt-BR" sz="1600" dirty="0">
                    <a:latin typeface="Times New Roman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pt-BR" altLang="pt-BR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pt-BR" altLang="pt-BR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=0,451</m:t>
                    </m:r>
                  </m:oMath>
                </a14:m>
                <a:r>
                  <a:rPr lang="pt-BR" altLang="pt-BR" sz="1600" dirty="0">
                    <a:latin typeface="Tahoma" panose="020B0604030504040204" pitchFamily="34" charset="0"/>
                  </a:rPr>
                  <a:t>) a 5% de significância.</a:t>
                </a:r>
                <a:endParaRPr lang="en-US" altLang="pt-BR" sz="16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24" name="Text 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95763" y="5157192"/>
                <a:ext cx="4840287" cy="830262"/>
              </a:xfrm>
              <a:prstGeom prst="rect">
                <a:avLst/>
              </a:prstGeom>
              <a:blipFill>
                <a:blip r:embed="rId5"/>
                <a:stretch>
                  <a:fillRect l="-630" t="-2206" b="-882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E605D4-57E6-476F-B01E-5139CC4EFAB3}" type="slidenum">
              <a:rPr lang="pt-BR"/>
              <a:pPr>
                <a:defRPr/>
              </a:pPr>
              <a:t>23</a:t>
            </a:fld>
            <a:endParaRPr lang="pt-BR"/>
          </a:p>
        </p:txBody>
      </p:sp>
      <p:sp>
        <p:nvSpPr>
          <p:cNvPr id="3" name="Text Box 64">
            <a:extLst>
              <a:ext uri="{FF2B5EF4-FFF2-40B4-BE49-F238E27FC236}">
                <a16:creationId xmlns:a16="http://schemas.microsoft.com/office/drawing/2014/main" id="{799DCABB-3AD5-864B-652C-7C12F88BC3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567" y="1371600"/>
            <a:ext cx="828104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Exemplo: Considere os dados abaixo, resultantes da observação de 40 valores de uma variável aleatória qualquer </a:t>
            </a:r>
            <a:r>
              <a:rPr lang="pt-BR" altLang="pt-BR" sz="1600" i="1" dirty="0">
                <a:latin typeface="Times New Roman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. Deseja-se testar a hipótese de que esta variável aleatória tenha distribuição Gamma.</a:t>
            </a:r>
            <a:endParaRPr lang="pt-BR" altLang="pt-BR" sz="1600" dirty="0">
              <a:latin typeface="Tahoma" panose="020B0604030504040204" pitchFamily="34" charset="0"/>
              <a:sym typeface="Symbol" pitchFamily="18" charset="2"/>
            </a:endParaRPr>
          </a:p>
        </p:txBody>
      </p:sp>
      <p:graphicFrame>
        <p:nvGraphicFramePr>
          <p:cNvPr id="4" name="Group 2">
            <a:extLst>
              <a:ext uri="{FF2B5EF4-FFF2-40B4-BE49-F238E27FC236}">
                <a16:creationId xmlns:a16="http://schemas.microsoft.com/office/drawing/2014/main" id="{6837CBDE-4FC8-E1C0-6270-0B82877764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0694236"/>
              </p:ext>
            </p:extLst>
          </p:nvPr>
        </p:nvGraphicFramePr>
        <p:xfrm>
          <a:off x="1187450" y="2236572"/>
          <a:ext cx="6696075" cy="884972"/>
        </p:xfrm>
        <a:graphic>
          <a:graphicData uri="http://schemas.openxmlformats.org/drawingml/2006/table">
            <a:tbl>
              <a:tblPr/>
              <a:tblGrid>
                <a:gridCol w="669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99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83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699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699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699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699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6833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69925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6992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221530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0,99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1,39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1,71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1,46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4,91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1,36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3,78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3,21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9,55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2,15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15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2,60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1,63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4,88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3,25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7,31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0,68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2,32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4,25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1,88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4,45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15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6,30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5,93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14,39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3,10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1,31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0,23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2,23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1,99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7,70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3,41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03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3,62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2,02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8,77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6,32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4,67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1,26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0,79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4,87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2,40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pt-BR" sz="1200" kern="1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3,18</a:t>
                      </a:r>
                    </a:p>
                  </a:txBody>
                  <a:tcPr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7" name="Object 74">
                <a:extLst>
                  <a:ext uri="{FF2B5EF4-FFF2-40B4-BE49-F238E27FC236}">
                    <a16:creationId xmlns:a16="http://schemas.microsoft.com/office/drawing/2014/main" id="{35378B0A-88D9-92C1-0496-951EABDCBA84}"/>
                  </a:ext>
                </a:extLst>
              </p:cNvPr>
              <p:cNvSpPr txBox="1"/>
              <p:nvPr/>
            </p:nvSpPr>
            <p:spPr bwMode="auto">
              <a:xfrm>
                <a:off x="4338638" y="4051206"/>
                <a:ext cx="2452687" cy="39846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pt-BR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pt-BR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á</m:t>
                      </m:r>
                      <m:r>
                        <a:rPr lang="pt-BR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begChr m:val="|"/>
                          <m:endChr m:val="|"/>
                          <m:ctrlP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pt-B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pt-B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𝑜𝑏𝑠</m:t>
                              </m:r>
                            </m:sub>
                          </m:sSub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pt-B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pt-B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)−</m:t>
                          </m:r>
                          <m:sSub>
                            <m:sSubPr>
                              <m:ctrlPr>
                                <a:rPr lang="pt-B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  <m:sub>
                              <m:r>
                                <a:rPr lang="pt-B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𝑒𝑠𝑝</m:t>
                              </m:r>
                            </m:sub>
                          </m:sSub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pt-B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pt-B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7" name="Object 74">
                <a:extLst>
                  <a:ext uri="{FF2B5EF4-FFF2-40B4-BE49-F238E27FC236}">
                    <a16:creationId xmlns:a16="http://schemas.microsoft.com/office/drawing/2014/main" id="{35378B0A-88D9-92C1-0496-951EABDCBA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38638" y="4051206"/>
                <a:ext cx="2452687" cy="39846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Imagem 9">
            <a:extLst>
              <a:ext uri="{FF2B5EF4-FFF2-40B4-BE49-F238E27FC236}">
                <a16:creationId xmlns:a16="http://schemas.microsoft.com/office/drawing/2014/main" id="{87BCFEA6-368C-A682-B295-B97F9B03A66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8313" y="3772956"/>
            <a:ext cx="3727449" cy="22265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8659813" cy="685800"/>
          </a:xfrm>
        </p:spPr>
        <p:txBody>
          <a:bodyPr/>
          <a:lstStyle/>
          <a:p>
            <a:pPr eaLnBrk="1" hangingPunct="1">
              <a:defRPr/>
            </a:pPr>
            <a:r>
              <a:rPr lang="pt-BR"/>
              <a:t>Teste de Kolmogorov-Smirnov</a:t>
            </a:r>
            <a:endParaRPr lang="pt-BR" i="1" baseline="-2500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271363" name="Text Box 3"/>
          <p:cNvSpPr txBox="1">
            <a:spLocks noChangeArrowheads="1"/>
          </p:cNvSpPr>
          <p:nvPr/>
        </p:nvSpPr>
        <p:spPr bwMode="auto">
          <a:xfrm>
            <a:off x="684213" y="1412875"/>
            <a:ext cx="8208962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OBSERVAÇÕES: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pt-BR" altLang="pt-BR" sz="1600" dirty="0">
                <a:latin typeface="Tahoma" panose="020B0604030504040204" pitchFamily="34" charset="0"/>
              </a:rPr>
              <a:t>É o teste mais apropriado para dados ordenados;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pt-BR" altLang="pt-BR" sz="1600" dirty="0">
                <a:latin typeface="Tahoma" panose="020B0604030504040204" pitchFamily="34" charset="0"/>
              </a:rPr>
              <a:t>Ideal quando a variável tem distribuição contínua; e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pt-BR" altLang="pt-BR" sz="1600" dirty="0">
                <a:latin typeface="Tahoma" panose="020B0604030504040204" pitchFamily="34" charset="0"/>
              </a:rPr>
              <a:t>Não há uma modificação quando se estima os parâmetros de uma distribuição (não há perdas de graus de liberdade como no teste 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</a:t>
            </a:r>
            <a:r>
              <a:rPr lang="pt-BR" altLang="pt-BR" sz="1600" baseline="30000" dirty="0">
                <a:latin typeface="Times New Roman" charset="0"/>
                <a:sym typeface="Symbol" pitchFamily="18" charset="2"/>
              </a:rPr>
              <a:t>2</a:t>
            </a:r>
            <a:r>
              <a:rPr lang="pt-BR" altLang="pt-BR" sz="1600" dirty="0">
                <a:latin typeface="Tahoma" panose="020B0604030504040204" pitchFamily="34" charset="0"/>
              </a:rPr>
              <a:t>).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Char char="-"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No R: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5CE8E3-D30D-4AB0-96CE-A2D43AF8C51C}" type="slidenum">
              <a:rPr lang="pt-BR"/>
              <a:pPr>
                <a:defRPr/>
              </a:pPr>
              <a:t>24</a:t>
            </a:fld>
            <a:endParaRPr lang="pt-BR"/>
          </a:p>
        </p:txBody>
      </p:sp>
      <p:sp>
        <p:nvSpPr>
          <p:cNvPr id="3" name="Retângulo 2"/>
          <p:cNvSpPr/>
          <p:nvPr/>
        </p:nvSpPr>
        <p:spPr>
          <a:xfrm>
            <a:off x="684213" y="4122946"/>
            <a:ext cx="7704211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dados &lt;- c(0.99,1.39,1.71,1.46,4.91,1.36,3.78,3.21,9.55,2.15,2.6,1.63,4.88,3.25,7.31,0.68,2.32,4.25, 1.88,4.45,</a:t>
            </a:r>
          </a:p>
          <a:p>
            <a:pPr marL="769938"/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6.3,5.93,14.39,3.1,1.31,0.23,2.23,1.99,7.7,3.41,3.62,2.02,8.77,6.32,4.67,1.26,0.79,4.87,2.4,3.18)</a:t>
            </a:r>
          </a:p>
          <a:p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a_estim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&lt;-round((mean(dados)^2)/var(dados),3)</a:t>
            </a:r>
          </a:p>
          <a:p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b_estim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&lt;-round(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a_estim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/mean(dados),3)</a:t>
            </a:r>
          </a:p>
          <a:p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ks.test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(dados,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pgamma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a_estim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b_estim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	One-sample Kolmogorov-Smirnov test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data:  dados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 = 0.08192, p-value = 0.9311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alternative hypothesis: two-sided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 Box 77"/>
              <p:cNvSpPr txBox="1">
                <a:spLocks noChangeArrowheads="1"/>
              </p:cNvSpPr>
              <p:nvPr/>
            </p:nvSpPr>
            <p:spPr bwMode="auto">
              <a:xfrm>
                <a:off x="3764161" y="5551066"/>
                <a:ext cx="4840287" cy="83026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marL="177800" indent="-177800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Conclusão: pode-se aceitar a hipótese de que os dados provenham de uma distribuição Gamma (</a:t>
                </a:r>
                <a14:m>
                  <m:oMath xmlns:m="http://schemas.openxmlformats.org/officeDocument/2006/math">
                    <m:r>
                      <a:rPr lang="pt-BR" altLang="pt-BR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pt-BR" altLang="pt-BR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=1,673</m:t>
                    </m:r>
                  </m:oMath>
                </a14:m>
                <a:r>
                  <a:rPr lang="pt-BR" altLang="pt-BR" sz="1600" dirty="0">
                    <a:latin typeface="Times New Roman" charset="0"/>
                  </a:rPr>
                  <a:t>, </a:t>
                </a:r>
                <a14:m>
                  <m:oMath xmlns:m="http://schemas.openxmlformats.org/officeDocument/2006/math">
                    <m:r>
                      <a:rPr lang="pt-BR" altLang="pt-BR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𝛽</m:t>
                    </m:r>
                    <m:r>
                      <a:rPr lang="pt-BR" altLang="pt-BR" sz="16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=0,451</m:t>
                    </m:r>
                  </m:oMath>
                </a14:m>
                <a:r>
                  <a:rPr lang="pt-BR" altLang="pt-BR" sz="1600" dirty="0">
                    <a:latin typeface="Tahoma" panose="020B0604030504040204" pitchFamily="34" charset="0"/>
                  </a:rPr>
                  <a:t>) a 5% de significância.</a:t>
                </a:r>
                <a:endParaRPr lang="en-US" altLang="pt-BR" sz="16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7" name="Text Box 7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64161" y="5551066"/>
                <a:ext cx="4840287" cy="830262"/>
              </a:xfrm>
              <a:prstGeom prst="rect">
                <a:avLst/>
              </a:prstGeom>
              <a:blipFill>
                <a:blip r:embed="rId3"/>
                <a:stretch>
                  <a:fillRect l="-630" t="-2206" b="-882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Elipse 3"/>
          <p:cNvSpPr/>
          <p:nvPr/>
        </p:nvSpPr>
        <p:spPr>
          <a:xfrm>
            <a:off x="2456472" y="5704381"/>
            <a:ext cx="648072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8" name="Elipse 7"/>
          <p:cNvSpPr/>
          <p:nvPr/>
        </p:nvSpPr>
        <p:spPr>
          <a:xfrm>
            <a:off x="1664384" y="4816402"/>
            <a:ext cx="792088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9" name="Elipse 8"/>
          <p:cNvSpPr/>
          <p:nvPr/>
        </p:nvSpPr>
        <p:spPr>
          <a:xfrm>
            <a:off x="2411761" y="4816402"/>
            <a:ext cx="1224135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atin typeface="Tahoma" panose="020B060403050404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1363" grpId="0" build="p"/>
      <p:bldP spid="3" grpId="0"/>
      <p:bldP spid="7" grpId="0"/>
      <p:bldP spid="4" grpId="0" animBg="1"/>
      <p:bldP spid="8" grpId="0" animBg="1"/>
      <p:bldP spid="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158" name="Rectangle 8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Alguns Testes Não Paramétricos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38" name="Text Box 87"/>
          <p:cNvSpPr txBox="1">
            <a:spLocks noChangeArrowheads="1"/>
          </p:cNvSpPr>
          <p:nvPr/>
        </p:nvSpPr>
        <p:spPr bwMode="auto">
          <a:xfrm>
            <a:off x="685800" y="1835150"/>
            <a:ext cx="7696200" cy="375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solidFill>
                  <a:srgbClr val="FF0000"/>
                </a:solidFill>
                <a:latin typeface="Tahoma" panose="020B0604030504040204" pitchFamily="34" charset="0"/>
              </a:rPr>
              <a:t>Uma amostra</a:t>
            </a:r>
            <a:endParaRPr lang="pt-BR" altLang="pt-BR" sz="14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Teste de Aderência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Teste de </a:t>
            </a:r>
            <a:r>
              <a:rPr lang="pt-BR" altLang="pt-BR" sz="1400" dirty="0" err="1">
                <a:latin typeface="Tahoma" panose="020B0604030504040204" pitchFamily="34" charset="0"/>
              </a:rPr>
              <a:t>Kolmogorov-Smirnov</a:t>
            </a:r>
            <a:endParaRPr lang="pt-BR" altLang="pt-BR" sz="14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4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solidFill>
                  <a:srgbClr val="FF0000"/>
                </a:solidFill>
                <a:latin typeface="Tahoma" panose="020B0604030504040204" pitchFamily="34" charset="0"/>
              </a:rPr>
              <a:t>Duas amostras relacionadas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Teste dos Sinais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Teste de </a:t>
            </a:r>
            <a:r>
              <a:rPr lang="pt-BR" altLang="pt-BR" sz="1400" dirty="0" err="1">
                <a:latin typeface="Tahoma" panose="020B0604030504040204" pitchFamily="34" charset="0"/>
              </a:rPr>
              <a:t>Wilcoxon</a:t>
            </a:r>
            <a:endParaRPr lang="pt-BR" altLang="pt-BR" sz="14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4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solidFill>
                  <a:srgbClr val="FF0000"/>
                </a:solidFill>
                <a:latin typeface="Tahoma" panose="020B0604030504040204" pitchFamily="34" charset="0"/>
              </a:rPr>
              <a:t>Duas amostras independentes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Teste de Independência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Teste de Mann-Whitney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Teste de </a:t>
            </a:r>
            <a:r>
              <a:rPr lang="pt-BR" altLang="pt-BR" sz="1400" dirty="0" err="1">
                <a:latin typeface="Tahoma" panose="020B0604030504040204" pitchFamily="34" charset="0"/>
              </a:rPr>
              <a:t>Kolmogorov-Smirnov</a:t>
            </a:r>
            <a:r>
              <a:rPr lang="pt-BR" altLang="pt-BR" sz="1400" dirty="0">
                <a:latin typeface="Tahoma" panose="020B0604030504040204" pitchFamily="34" charset="0"/>
              </a:rPr>
              <a:t> para duas amostras</a:t>
            </a:r>
          </a:p>
        </p:txBody>
      </p:sp>
      <p:sp>
        <p:nvSpPr>
          <p:cNvPr id="7" name="AutoShape 74"/>
          <p:cNvSpPr>
            <a:spLocks noChangeArrowheads="1"/>
          </p:cNvSpPr>
          <p:nvPr/>
        </p:nvSpPr>
        <p:spPr bwMode="auto">
          <a:xfrm>
            <a:off x="2300288" y="3438525"/>
            <a:ext cx="609600" cy="228600"/>
          </a:xfrm>
          <a:prstGeom prst="leftArrow">
            <a:avLst>
              <a:gd name="adj1" fmla="val 50000"/>
              <a:gd name="adj2" fmla="val 66667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9" name="AutoShape 74"/>
          <p:cNvSpPr>
            <a:spLocks noChangeArrowheads="1"/>
          </p:cNvSpPr>
          <p:nvPr/>
        </p:nvSpPr>
        <p:spPr bwMode="auto">
          <a:xfrm>
            <a:off x="2406650" y="3768725"/>
            <a:ext cx="609600" cy="228600"/>
          </a:xfrm>
          <a:prstGeom prst="leftArrow">
            <a:avLst>
              <a:gd name="adj1" fmla="val 50000"/>
              <a:gd name="adj2" fmla="val 66667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3" name="Retângulo 2"/>
          <p:cNvSpPr>
            <a:spLocks noChangeArrowheads="1"/>
          </p:cNvSpPr>
          <p:nvPr/>
        </p:nvSpPr>
        <p:spPr bwMode="auto">
          <a:xfrm>
            <a:off x="5262563" y="1854200"/>
            <a:ext cx="3630612" cy="3503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solidFill>
                  <a:srgbClr val="FF0000"/>
                </a:solidFill>
                <a:latin typeface="Tahoma" panose="020B0604030504040204" pitchFamily="34" charset="0"/>
              </a:rPr>
              <a:t>Várias amostras relacionadas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Teste de Friedman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4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solidFill>
                  <a:srgbClr val="FF0000"/>
                </a:solidFill>
                <a:latin typeface="Tahoma" panose="020B0604030504040204" pitchFamily="34" charset="0"/>
              </a:rPr>
              <a:t>Várias amostras independentes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solidFill>
                  <a:srgbClr val="000000"/>
                </a:solidFill>
                <a:latin typeface="Tahoma" panose="020B0604030504040204" pitchFamily="34" charset="0"/>
              </a:rPr>
              <a:t>Teste de </a:t>
            </a:r>
            <a:r>
              <a:rPr lang="pt-BR" altLang="pt-BR" sz="1400" dirty="0" err="1">
                <a:solidFill>
                  <a:srgbClr val="000000"/>
                </a:solidFill>
                <a:latin typeface="Tahoma" panose="020B0604030504040204" pitchFamily="34" charset="0"/>
              </a:rPr>
              <a:t>Kruskal</a:t>
            </a:r>
            <a:r>
              <a:rPr lang="pt-BR" altLang="pt-BR" sz="1400" dirty="0">
                <a:solidFill>
                  <a:srgbClr val="000000"/>
                </a:solidFill>
                <a:latin typeface="Tahoma" panose="020B0604030504040204" pitchFamily="34" charset="0"/>
              </a:rPr>
              <a:t>-Wallis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Teste de Dunn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endParaRPr lang="pt-BR" altLang="pt-BR" sz="1400" dirty="0">
              <a:solidFill>
                <a:srgbClr val="000000"/>
              </a:solidFill>
              <a:latin typeface="Tahoma" panose="020B060403050404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solidFill>
                  <a:srgbClr val="FF0000"/>
                </a:solidFill>
                <a:latin typeface="Tahoma" panose="020B0604030504040204" pitchFamily="34" charset="0"/>
              </a:rPr>
              <a:t>Medidas não-paramétricas de correlação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solidFill>
                  <a:srgbClr val="000000"/>
                </a:solidFill>
                <a:latin typeface="Tahoma" panose="020B0604030504040204" pitchFamily="34" charset="0"/>
              </a:rPr>
              <a:t>Coeficiente de contingência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solidFill>
                  <a:srgbClr val="000000"/>
                </a:solidFill>
                <a:latin typeface="Tahoma" panose="020B0604030504040204" pitchFamily="34" charset="0"/>
              </a:rPr>
              <a:t>Coeficiente de correlação de </a:t>
            </a:r>
            <a:r>
              <a:rPr lang="pt-BR" altLang="pt-BR" sz="1400" dirty="0" err="1">
                <a:solidFill>
                  <a:srgbClr val="000000"/>
                </a:solidFill>
                <a:latin typeface="Tahoma" panose="020B0604030504040204" pitchFamily="34" charset="0"/>
              </a:rPr>
              <a:t>Spearman</a:t>
            </a:r>
            <a:endParaRPr lang="pt-BR" altLang="pt-BR" sz="1400" dirty="0">
              <a:solidFill>
                <a:srgbClr val="000000"/>
              </a:solidFill>
              <a:latin typeface="Tahoma" panose="020B060403050404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solidFill>
                  <a:srgbClr val="000000"/>
                </a:solidFill>
                <a:latin typeface="Tahoma" panose="020B0604030504040204" pitchFamily="34" charset="0"/>
              </a:rPr>
              <a:t>Coeficiente de correlação de Kendall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26285E-3FEF-4EC5-960D-8CC37BEF634B}" type="slidenum">
              <a:rPr lang="pt-BR"/>
              <a:pPr>
                <a:defRPr/>
              </a:pPr>
              <a:t>25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69064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8659813" cy="6858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Teste dos Sinais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21507" name="Text Box 87"/>
          <p:cNvSpPr txBox="1">
            <a:spLocks noChangeArrowheads="1"/>
          </p:cNvSpPr>
          <p:nvPr/>
        </p:nvSpPr>
        <p:spPr bwMode="auto">
          <a:xfrm>
            <a:off x="685799" y="1371600"/>
            <a:ext cx="8118475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Exemplo: Uma determinada técnica de processamento digital é conhecida por melhorar a </a:t>
            </a:r>
            <a:r>
              <a:rPr lang="pt-BR" altLang="pt-BR" sz="1600" dirty="0" err="1">
                <a:latin typeface="Tahoma" panose="020B0604030504040204" pitchFamily="34" charset="0"/>
              </a:rPr>
              <a:t>interpretabilidade</a:t>
            </a:r>
            <a:r>
              <a:rPr lang="pt-BR" altLang="pt-BR" sz="1600" dirty="0">
                <a:latin typeface="Tahoma" panose="020B0604030504040204" pitchFamily="34" charset="0"/>
              </a:rPr>
              <a:t> visual de imagens. A fim de comprovar sua eficiência, 20 imagens (de diferentes regiões e de usos e ocupação) foram processadas e apresentadas a um especialista que as classificou antes e depois deste processamento (em notas de 1 a 5), de forma totalmente independente, segundo a facilidade em distinguir os diferentes alvos presentes. Os resultados são apresentados abaixo (dados fictícios). Baseando-se nesses resultados, pode-se concluir que esta técnica realmente melhora a </a:t>
            </a:r>
            <a:r>
              <a:rPr lang="pt-BR" altLang="pt-BR" sz="1600" dirty="0" err="1">
                <a:latin typeface="Tahoma" panose="020B0604030504040204" pitchFamily="34" charset="0"/>
              </a:rPr>
              <a:t>interpretabilidade</a:t>
            </a:r>
            <a:r>
              <a:rPr lang="pt-BR" altLang="pt-BR" sz="1600" dirty="0">
                <a:latin typeface="Tahoma" panose="020B0604030504040204" pitchFamily="34" charset="0"/>
              </a:rPr>
              <a:t> das imagens?</a:t>
            </a: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280184"/>
              </p:ext>
            </p:extLst>
          </p:nvPr>
        </p:nvGraphicFramePr>
        <p:xfrm>
          <a:off x="785813" y="3530600"/>
          <a:ext cx="2714624" cy="2970213"/>
        </p:xfrm>
        <a:graphic>
          <a:graphicData uri="http://schemas.openxmlformats.org/drawingml/2006/table">
            <a:tbl>
              <a:tblPr/>
              <a:tblGrid>
                <a:gridCol w="6794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8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94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70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69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Imagem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Antes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Depois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14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7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8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9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0341879"/>
              </p:ext>
            </p:extLst>
          </p:nvPr>
        </p:nvGraphicFramePr>
        <p:xfrm>
          <a:off x="3857625" y="3530600"/>
          <a:ext cx="2714624" cy="2970213"/>
        </p:xfrm>
        <a:graphic>
          <a:graphicData uri="http://schemas.openxmlformats.org/drawingml/2006/table">
            <a:tbl>
              <a:tblPr/>
              <a:tblGrid>
                <a:gridCol w="6794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86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946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703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69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Imagem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Antes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Depois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14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12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13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14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15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16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17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18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19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20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6929438" y="5181600"/>
            <a:ext cx="2071687" cy="1150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# negativos: 3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# positivos: 14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# nulos: 3</a:t>
            </a:r>
          </a:p>
        </p:txBody>
      </p:sp>
      <p:graphicFrame>
        <p:nvGraphicFramePr>
          <p:cNvPr id="8" name="Tabela 7"/>
          <p:cNvGraphicFramePr>
            <a:graphicFrameLocks noGrp="1"/>
          </p:cNvGraphicFramePr>
          <p:nvPr/>
        </p:nvGraphicFramePr>
        <p:xfrm>
          <a:off x="3124200" y="3527425"/>
          <a:ext cx="376238" cy="2970213"/>
        </p:xfrm>
        <a:graphic>
          <a:graphicData uri="http://schemas.openxmlformats.org/drawingml/2006/table">
            <a:tbl>
              <a:tblPr/>
              <a:tblGrid>
                <a:gridCol w="3762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9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247" marR="91247" marT="0" marB="0" anchor="ctr" anchorCtr="1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14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+</a:t>
                      </a:r>
                    </a:p>
                  </a:txBody>
                  <a:tcPr marL="91247" marR="91247" marT="0" marB="0" anchor="ctr" anchorCtr="1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+</a:t>
                      </a:r>
                    </a:p>
                  </a:txBody>
                  <a:tcPr marL="91247" marR="91247" marT="0" marB="0" anchor="ctr" anchorCtr="1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91247" marR="91247" marT="0" marB="0" anchor="ctr" anchorCtr="1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-</a:t>
                      </a:r>
                    </a:p>
                  </a:txBody>
                  <a:tcPr marL="91247" marR="91247" marT="0" marB="0" anchor="ctr" anchorCtr="1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+</a:t>
                      </a:r>
                    </a:p>
                  </a:txBody>
                  <a:tcPr marL="91247" marR="91247" marT="0" marB="0" anchor="ctr" anchorCtr="1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+</a:t>
                      </a:r>
                    </a:p>
                  </a:txBody>
                  <a:tcPr marL="91247" marR="91247" marT="0" marB="0" anchor="ctr" anchorCtr="1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-</a:t>
                      </a:r>
                    </a:p>
                  </a:txBody>
                  <a:tcPr marL="91247" marR="91247" marT="0" marB="0" anchor="ctr" anchorCtr="1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+</a:t>
                      </a:r>
                    </a:p>
                  </a:txBody>
                  <a:tcPr marL="91247" marR="91247" marT="0" marB="0" anchor="ctr" anchorCtr="1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+</a:t>
                      </a:r>
                    </a:p>
                  </a:txBody>
                  <a:tcPr marL="91247" marR="91247" marT="0" marB="0" anchor="ctr" anchorCtr="1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91247" marR="91247" marT="0" marB="0" anchor="ctr" anchorCtr="1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aphicFrame>
        <p:nvGraphicFramePr>
          <p:cNvPr id="9" name="Tabela 8"/>
          <p:cNvGraphicFramePr>
            <a:graphicFrameLocks noGrp="1"/>
          </p:cNvGraphicFramePr>
          <p:nvPr/>
        </p:nvGraphicFramePr>
        <p:xfrm>
          <a:off x="6196013" y="3532188"/>
          <a:ext cx="377825" cy="2970213"/>
        </p:xfrm>
        <a:graphic>
          <a:graphicData uri="http://schemas.openxmlformats.org/drawingml/2006/table">
            <a:tbl>
              <a:tblPr/>
              <a:tblGrid>
                <a:gridCol w="377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69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632" marR="91632" marT="0" marB="0" anchor="ctr" anchorCtr="1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14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+</a:t>
                      </a:r>
                    </a:p>
                  </a:txBody>
                  <a:tcPr marL="91632" marR="91632" marT="0" marB="0" anchor="ctr" anchorCtr="1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-</a:t>
                      </a:r>
                    </a:p>
                  </a:txBody>
                  <a:tcPr marL="91632" marR="91632" marT="0" marB="0" anchor="ctr" anchorCtr="1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+</a:t>
                      </a:r>
                    </a:p>
                  </a:txBody>
                  <a:tcPr marL="91632" marR="91632" marT="0" marB="0" anchor="ctr" anchorCtr="1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+</a:t>
                      </a:r>
                    </a:p>
                  </a:txBody>
                  <a:tcPr marL="91632" marR="91632" marT="0" marB="0" anchor="ctr" anchorCtr="1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+</a:t>
                      </a:r>
                    </a:p>
                  </a:txBody>
                  <a:tcPr marL="91632" marR="91632" marT="0" marB="0" anchor="ctr" anchorCtr="1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+</a:t>
                      </a:r>
                    </a:p>
                  </a:txBody>
                  <a:tcPr marL="91632" marR="91632" marT="0" marB="0" anchor="ctr" anchorCtr="1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0</a:t>
                      </a:r>
                    </a:p>
                  </a:txBody>
                  <a:tcPr marL="91632" marR="91632" marT="0" marB="0" anchor="ctr" anchorCtr="1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+</a:t>
                      </a:r>
                    </a:p>
                  </a:txBody>
                  <a:tcPr marL="91632" marR="91632" marT="0" marB="0" anchor="ctr" anchorCtr="1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+</a:t>
                      </a:r>
                    </a:p>
                  </a:txBody>
                  <a:tcPr marL="91632" marR="91632" marT="0" marB="0" anchor="ctr" anchorCtr="1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+</a:t>
                      </a:r>
                    </a:p>
                  </a:txBody>
                  <a:tcPr marL="91632" marR="91632" marT="0" marB="0" anchor="ctr" anchorCtr="1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 Box 3"/>
          <p:cNvSpPr txBox="1">
            <a:spLocks noChangeArrowheads="1"/>
          </p:cNvSpPr>
          <p:nvPr/>
        </p:nvSpPr>
        <p:spPr bwMode="auto">
          <a:xfrm>
            <a:off x="6732588" y="3532188"/>
            <a:ext cx="2071687" cy="13858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195263" indent="-195263" eaLnBrk="0" hangingPunct="0">
              <a:defRPr sz="16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pt-BR" sz="1400" dirty="0">
                <a:latin typeface="Tahoma" panose="020B0604030504040204" pitchFamily="34" charset="0"/>
              </a:rPr>
              <a:t>Critérios:</a:t>
            </a:r>
          </a:p>
          <a:p>
            <a:pPr marL="363538" eaLnBrk="1" hangingPunct="1">
              <a:lnSpc>
                <a:spcPct val="150000"/>
              </a:lnSpc>
              <a:defRPr/>
            </a:pPr>
            <a:r>
              <a:rPr lang="pt-BR" sz="1400" dirty="0">
                <a:latin typeface="Tahoma" panose="020B0604030504040204" pitchFamily="34" charset="0"/>
              </a:rPr>
              <a:t>Positivo: melhorou</a:t>
            </a:r>
          </a:p>
          <a:p>
            <a:pPr marL="363538" eaLnBrk="1" hangingPunct="1">
              <a:lnSpc>
                <a:spcPct val="150000"/>
              </a:lnSpc>
              <a:defRPr/>
            </a:pPr>
            <a:r>
              <a:rPr lang="pt-BR" sz="1400" dirty="0">
                <a:latin typeface="Tahoma" panose="020B0604030504040204" pitchFamily="34" charset="0"/>
              </a:rPr>
              <a:t>Negativo: piorou</a:t>
            </a:r>
          </a:p>
          <a:p>
            <a:pPr marL="363538" eaLnBrk="1" hangingPunct="1">
              <a:lnSpc>
                <a:spcPct val="150000"/>
              </a:lnSpc>
              <a:defRPr/>
            </a:pPr>
            <a:r>
              <a:rPr lang="pt-BR" sz="1400" dirty="0">
                <a:latin typeface="Tahoma" panose="020B0604030504040204" pitchFamily="34" charset="0"/>
              </a:rPr>
              <a:t>Nulo: indiferente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D8828E-5AD7-490E-BEA4-094FD3C21832}" type="slidenum">
              <a:rPr lang="pt-BR"/>
              <a:pPr>
                <a:defRPr/>
              </a:pPr>
              <a:t>26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1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8659813" cy="6858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Teste dos Sinais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500063" y="4273550"/>
            <a:ext cx="8429625" cy="78944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Se </a:t>
            </a:r>
            <a:r>
              <a:rPr lang="pt-BR" altLang="pt-BR" sz="1600" i="1" dirty="0">
                <a:latin typeface="Times New Roman" charset="0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</a:rPr>
              <a:t> representa o número de resultados positivos nas </a:t>
            </a:r>
            <a:r>
              <a:rPr lang="pt-BR" altLang="pt-BR" sz="1600" i="1" dirty="0">
                <a:latin typeface="Times New Roman" charset="0"/>
              </a:rPr>
              <a:t>n</a:t>
            </a:r>
            <a:r>
              <a:rPr lang="pt-BR" altLang="pt-BR" sz="1600" dirty="0">
                <a:latin typeface="Tahoma" panose="020B0604030504040204" pitchFamily="34" charset="0"/>
              </a:rPr>
              <a:t> observações, então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charset="0"/>
                <a:sym typeface="Symbol" pitchFamily="18" charset="2"/>
              </a:rPr>
              <a:t>     X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~ Binomial</a:t>
            </a:r>
          </a:p>
        </p:txBody>
      </p:sp>
      <p:sp>
        <p:nvSpPr>
          <p:cNvPr id="10" name="Text Box 122"/>
          <p:cNvSpPr txBox="1">
            <a:spLocks noChangeArrowheads="1"/>
          </p:cNvSpPr>
          <p:nvPr/>
        </p:nvSpPr>
        <p:spPr bwMode="auto">
          <a:xfrm>
            <a:off x="2143125" y="4633913"/>
            <a:ext cx="2714625" cy="418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charset="0"/>
              </a:rPr>
              <a:t>p</a:t>
            </a:r>
            <a:r>
              <a:rPr lang="pt-BR" altLang="pt-BR" sz="1600" dirty="0">
                <a:latin typeface="Times New Roman" charset="0"/>
              </a:rPr>
              <a:t> = 0,5</a:t>
            </a:r>
            <a:r>
              <a:rPr lang="pt-BR" altLang="pt-BR" sz="1600" dirty="0">
                <a:latin typeface="Tahoma" panose="020B0604030504040204" pitchFamily="34" charset="0"/>
              </a:rPr>
              <a:t> (se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verdadeira)</a:t>
            </a:r>
            <a:endParaRPr lang="pt-BR" altLang="pt-BR" sz="1600" dirty="0">
              <a:latin typeface="Tahoma" panose="020B0604030504040204" pitchFamily="34" charset="0"/>
              <a:sym typeface="Symbol" pitchFamily="18" charset="2"/>
            </a:endParaRPr>
          </a:p>
        </p:txBody>
      </p:sp>
      <p:sp>
        <p:nvSpPr>
          <p:cNvPr id="11" name="Text Box 122"/>
          <p:cNvSpPr txBox="1">
            <a:spLocks noChangeArrowheads="1"/>
          </p:cNvSpPr>
          <p:nvPr/>
        </p:nvSpPr>
        <p:spPr bwMode="auto">
          <a:xfrm>
            <a:off x="4857750" y="4633913"/>
            <a:ext cx="4071938" cy="418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charset="0"/>
              </a:rPr>
              <a:t>n</a:t>
            </a:r>
            <a:r>
              <a:rPr lang="pt-BR" altLang="pt-BR" sz="1600" dirty="0">
                <a:latin typeface="Times New Roman" charset="0"/>
              </a:rPr>
              <a:t> = 17</a:t>
            </a:r>
            <a:r>
              <a:rPr lang="pt-BR" altLang="pt-BR" sz="1600" dirty="0">
                <a:latin typeface="Tahoma" panose="020B0604030504040204" pitchFamily="34" charset="0"/>
              </a:rPr>
              <a:t> (os empates são desconsiderados)</a:t>
            </a:r>
            <a:endParaRPr lang="pt-BR" altLang="pt-BR" sz="1600" dirty="0">
              <a:latin typeface="Tahoma" panose="020B0604030504040204" pitchFamily="34" charset="0"/>
              <a:sym typeface="Symbol" pitchFamily="18" charset="2"/>
            </a:endParaRP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500063" y="3429000"/>
            <a:ext cx="8429625" cy="78944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imes New Roman" charset="0"/>
              </a:rPr>
              <a:t> : </a:t>
            </a:r>
            <a:r>
              <a:rPr lang="pt-BR" altLang="pt-BR" sz="1600" i="1" dirty="0">
                <a:latin typeface="Times New Roman" charset="0"/>
              </a:rPr>
              <a:t>p</a:t>
            </a:r>
            <a:r>
              <a:rPr lang="pt-BR" altLang="pt-BR" sz="1600" dirty="0">
                <a:latin typeface="Times New Roman" charset="0"/>
              </a:rPr>
              <a:t>(+) = 0,5   </a:t>
            </a:r>
            <a:r>
              <a:rPr lang="pt-BR" altLang="pt-BR" sz="1600" dirty="0">
                <a:latin typeface="Tahoma" panose="020B0604030504040204" pitchFamily="34" charset="0"/>
              </a:rPr>
              <a:t>(a técnica não tem efeito sobre a </a:t>
            </a:r>
            <a:r>
              <a:rPr lang="pt-BR" altLang="pt-BR" sz="1600" dirty="0" err="1">
                <a:latin typeface="Tahoma" panose="020B0604030504040204" pitchFamily="34" charset="0"/>
              </a:rPr>
              <a:t>interpretabilidade</a:t>
            </a:r>
            <a:r>
              <a:rPr lang="pt-BR" altLang="pt-BR" sz="1600" dirty="0">
                <a:latin typeface="Tahoma" panose="020B0604030504040204" pitchFamily="34" charset="0"/>
              </a:rPr>
              <a:t> de imagens)</a:t>
            </a:r>
            <a:endParaRPr lang="pt-BR" altLang="pt-BR" sz="1600" dirty="0">
              <a:latin typeface="Tahoma" panose="020B0604030504040204" pitchFamily="34" charset="0"/>
              <a:sym typeface="Symbol" pitchFamily="18" charset="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  <a:sym typeface="Symbol" pitchFamily="18" charset="2"/>
              </a:rPr>
              <a:t>H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1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: </a:t>
            </a:r>
            <a:r>
              <a:rPr lang="pt-BR" altLang="pt-BR" sz="1600" i="1" dirty="0">
                <a:latin typeface="Times New Roman" charset="0"/>
              </a:rPr>
              <a:t>p</a:t>
            </a:r>
            <a:r>
              <a:rPr lang="pt-BR" altLang="pt-BR" sz="1600" dirty="0">
                <a:latin typeface="Times New Roman" charset="0"/>
              </a:rPr>
              <a:t>(+) &gt; 0,5</a:t>
            </a:r>
            <a:r>
              <a:rPr lang="pt-BR" altLang="pt-BR" sz="1600" i="1" dirty="0">
                <a:latin typeface="Times New Roman" charset="0"/>
              </a:rPr>
              <a:t>    </a:t>
            </a:r>
            <a:r>
              <a:rPr lang="pt-BR" altLang="pt-BR" sz="1600" dirty="0">
                <a:latin typeface="Tahoma" panose="020B0604030504040204" pitchFamily="34" charset="0"/>
              </a:rPr>
              <a:t>(a técnica melhora a </a:t>
            </a:r>
            <a:r>
              <a:rPr lang="pt-BR" altLang="pt-BR" sz="1600" dirty="0" err="1">
                <a:latin typeface="Tahoma" panose="020B0604030504040204" pitchFamily="34" charset="0"/>
              </a:rPr>
              <a:t>interpretabilidade</a:t>
            </a:r>
            <a:r>
              <a:rPr lang="pt-BR" altLang="pt-BR" sz="1600" dirty="0">
                <a:latin typeface="Tahoma" panose="020B0604030504040204" pitchFamily="34" charset="0"/>
              </a:rPr>
              <a:t> de imagens)</a:t>
            </a:r>
            <a:endParaRPr lang="pt-BR" altLang="pt-BR" sz="1600" dirty="0">
              <a:latin typeface="Tahoma" panose="020B0604030504040204" pitchFamily="34" charset="0"/>
              <a:sym typeface="Symbol" pitchFamily="18" charset="2"/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7E86A1-5760-4D2F-997E-B3A43075DEEE}" type="slidenum">
              <a:rPr lang="pt-BR"/>
              <a:pPr>
                <a:defRPr/>
              </a:pPr>
              <a:t>27</a:t>
            </a:fld>
            <a:endParaRPr lang="pt-BR"/>
          </a:p>
        </p:txBody>
      </p:sp>
      <p:sp>
        <p:nvSpPr>
          <p:cNvPr id="12" name="Text Box 87"/>
          <p:cNvSpPr txBox="1">
            <a:spLocks noChangeArrowheads="1"/>
          </p:cNvSpPr>
          <p:nvPr/>
        </p:nvSpPr>
        <p:spPr bwMode="auto">
          <a:xfrm>
            <a:off x="685799" y="1371600"/>
            <a:ext cx="8118475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Exemplo: Uma determinada técnica de processamento digital é conhecida por melhorar a </a:t>
            </a:r>
            <a:r>
              <a:rPr lang="pt-BR" altLang="pt-BR" sz="1600" dirty="0" err="1">
                <a:latin typeface="Tahoma" panose="020B0604030504040204" pitchFamily="34" charset="0"/>
              </a:rPr>
              <a:t>interpretabilidade</a:t>
            </a:r>
            <a:r>
              <a:rPr lang="pt-BR" altLang="pt-BR" sz="1600" dirty="0">
                <a:latin typeface="Tahoma" panose="020B0604030504040204" pitchFamily="34" charset="0"/>
              </a:rPr>
              <a:t> visual de imagens. A fim de comprovar sua eficiência, 20 imagens (de diferentes regiões e de usos e ocupação) foram processadas e apresentadas a um especialista que as classificou antes e depois deste processamento (em notas de 1 a 5), de forma totalmente independente, segundo a facilidade em distinguir os diferentes alvos presentes. Os resultados são apresentados abaixo (dados fictícios). Baseando-se nesses resultados, pode-se concluir que esta técnica realmente melhora a </a:t>
            </a:r>
            <a:r>
              <a:rPr lang="pt-BR" altLang="pt-BR" sz="1600" dirty="0" err="1">
                <a:latin typeface="Tahoma" panose="020B0604030504040204" pitchFamily="34" charset="0"/>
              </a:rPr>
              <a:t>interpretabilidade</a:t>
            </a:r>
            <a:r>
              <a:rPr lang="pt-BR" altLang="pt-BR" sz="1600" dirty="0">
                <a:latin typeface="Tahoma" panose="020B0604030504040204" pitchFamily="34" charset="0"/>
              </a:rPr>
              <a:t> das imagens?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autoUpdateAnimBg="0"/>
      <p:bldP spid="10" grpId="0" build="p" autoUpdateAnimBg="0"/>
      <p:bldP spid="11" grpId="0" build="p" autoUpdateAnimBg="0"/>
      <p:bldP spid="8" grpId="0" build="p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8659813" cy="6858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Teste dos Sinais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23556" name="Text Box 122"/>
          <p:cNvSpPr txBox="1">
            <a:spLocks noChangeArrowheads="1"/>
          </p:cNvSpPr>
          <p:nvPr/>
        </p:nvSpPr>
        <p:spPr bwMode="auto">
          <a:xfrm>
            <a:off x="500063" y="3429000"/>
            <a:ext cx="8429625" cy="78944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imes New Roman" charset="0"/>
              </a:rPr>
              <a:t> : </a:t>
            </a:r>
            <a:r>
              <a:rPr lang="pt-BR" altLang="pt-BR" sz="1600" i="1" dirty="0">
                <a:latin typeface="Times New Roman" charset="0"/>
              </a:rPr>
              <a:t>p</a:t>
            </a:r>
            <a:r>
              <a:rPr lang="pt-BR" altLang="pt-BR" sz="1600" dirty="0">
                <a:latin typeface="Times New Roman" charset="0"/>
              </a:rPr>
              <a:t>(+) = 0,5   </a:t>
            </a:r>
            <a:r>
              <a:rPr lang="pt-BR" altLang="pt-BR" sz="1600" dirty="0">
                <a:latin typeface="Tahoma" panose="020B0604030504040204" pitchFamily="34" charset="0"/>
              </a:rPr>
              <a:t>(a técnica não tem efeito sobre a </a:t>
            </a:r>
            <a:r>
              <a:rPr lang="pt-BR" altLang="pt-BR" sz="1600" dirty="0" err="1">
                <a:latin typeface="Tahoma" panose="020B0604030504040204" pitchFamily="34" charset="0"/>
              </a:rPr>
              <a:t>interpretabilidade</a:t>
            </a:r>
            <a:r>
              <a:rPr lang="pt-BR" altLang="pt-BR" sz="1600" dirty="0">
                <a:latin typeface="Tahoma" panose="020B0604030504040204" pitchFamily="34" charset="0"/>
              </a:rPr>
              <a:t> de imagens)</a:t>
            </a:r>
            <a:endParaRPr lang="pt-BR" altLang="pt-BR" sz="1600" dirty="0">
              <a:latin typeface="Tahoma" panose="020B0604030504040204" pitchFamily="34" charset="0"/>
              <a:sym typeface="Symbol" pitchFamily="18" charset="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  <a:sym typeface="Symbol" pitchFamily="18" charset="2"/>
              </a:rPr>
              <a:t>H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1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: </a:t>
            </a:r>
            <a:r>
              <a:rPr lang="pt-BR" altLang="pt-BR" sz="1600" i="1" dirty="0">
                <a:latin typeface="Times New Roman" charset="0"/>
              </a:rPr>
              <a:t>p</a:t>
            </a:r>
            <a:r>
              <a:rPr lang="pt-BR" altLang="pt-BR" sz="1600" dirty="0">
                <a:latin typeface="Times New Roman" charset="0"/>
              </a:rPr>
              <a:t>(+) &gt; 0,5</a:t>
            </a:r>
            <a:r>
              <a:rPr lang="pt-BR" altLang="pt-BR" sz="1600" i="1" dirty="0">
                <a:latin typeface="Times New Roman" charset="0"/>
              </a:rPr>
              <a:t>    </a:t>
            </a:r>
            <a:r>
              <a:rPr lang="pt-BR" altLang="pt-BR" sz="1600" dirty="0">
                <a:latin typeface="Tahoma" panose="020B0604030504040204" pitchFamily="34" charset="0"/>
              </a:rPr>
              <a:t>(a técnica melhora a </a:t>
            </a:r>
            <a:r>
              <a:rPr lang="pt-BR" altLang="pt-BR" sz="1600" dirty="0" err="1">
                <a:latin typeface="Tahoma" panose="020B0604030504040204" pitchFamily="34" charset="0"/>
              </a:rPr>
              <a:t>interpretabilidade</a:t>
            </a:r>
            <a:r>
              <a:rPr lang="pt-BR" altLang="pt-BR" sz="1600" dirty="0">
                <a:latin typeface="Tahoma" panose="020B0604030504040204" pitchFamily="34" charset="0"/>
              </a:rPr>
              <a:t> de imagens)</a:t>
            </a:r>
            <a:endParaRPr lang="pt-BR" altLang="pt-BR" sz="1600" dirty="0">
              <a:latin typeface="Tahoma" panose="020B0604030504040204" pitchFamily="34" charset="0"/>
              <a:sym typeface="Symbol" pitchFamily="18" charset="2"/>
            </a:endParaRPr>
          </a:p>
        </p:txBody>
      </p:sp>
      <p:pic>
        <p:nvPicPr>
          <p:cNvPr id="2355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4289425"/>
            <a:ext cx="3786187" cy="163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36"/>
          <p:cNvGrpSpPr>
            <a:grpSpLocks/>
          </p:cNvGrpSpPr>
          <p:nvPr/>
        </p:nvGrpSpPr>
        <p:grpSpPr bwMode="auto">
          <a:xfrm>
            <a:off x="3368675" y="5021268"/>
            <a:ext cx="855663" cy="554038"/>
            <a:chOff x="4559" y="3793"/>
            <a:chExt cx="539" cy="349"/>
          </a:xfrm>
        </p:grpSpPr>
        <p:sp>
          <p:nvSpPr>
            <p:cNvPr id="23571" name="AutoShape 137"/>
            <p:cNvSpPr>
              <a:spLocks noChangeArrowheads="1"/>
            </p:cNvSpPr>
            <p:nvPr/>
          </p:nvSpPr>
          <p:spPr bwMode="auto">
            <a:xfrm rot="5400000" flipH="1">
              <a:off x="4776" y="3770"/>
              <a:ext cx="136" cy="181"/>
            </a:xfrm>
            <a:prstGeom prst="upArrow">
              <a:avLst>
                <a:gd name="adj1" fmla="val 50000"/>
                <a:gd name="adj2" fmla="val 33272"/>
              </a:avLst>
            </a:prstGeom>
            <a:solidFill>
              <a:srgbClr val="FF33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3572" name="Rectangle 138"/>
            <p:cNvSpPr>
              <a:spLocks noChangeArrowheads="1"/>
            </p:cNvSpPr>
            <p:nvPr/>
          </p:nvSpPr>
          <p:spPr bwMode="auto">
            <a:xfrm flipH="1">
              <a:off x="4559" y="3929"/>
              <a:ext cx="539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imes New Roman" charset="0"/>
                </a:rPr>
                <a:t>H</a:t>
              </a:r>
              <a:r>
                <a:rPr lang="pt-BR" altLang="pt-BR" sz="1600" baseline="-25000" dirty="0">
                  <a:latin typeface="Times New Roman" charset="0"/>
                </a:rPr>
                <a:t>0 </a:t>
              </a:r>
              <a:r>
                <a:rPr lang="pt-BR" altLang="pt-BR" sz="1600" dirty="0">
                  <a:latin typeface="Tahoma" panose="020B0604030504040204" pitchFamily="34" charset="0"/>
                </a:rPr>
                <a:t>falso</a:t>
              </a:r>
              <a:endParaRPr lang="en-US" altLang="pt-BR" sz="1600" dirty="0">
                <a:latin typeface="Tahoma" panose="020B0604030504040204" pitchFamily="34" charset="0"/>
              </a:endParaRPr>
            </a:p>
          </p:txBody>
        </p:sp>
      </p:grpSp>
      <p:sp>
        <p:nvSpPr>
          <p:cNvPr id="16" name="Text Box 122"/>
          <p:cNvSpPr txBox="1">
            <a:spLocks noChangeArrowheads="1"/>
          </p:cNvSpPr>
          <p:nvPr/>
        </p:nvSpPr>
        <p:spPr bwMode="auto">
          <a:xfrm>
            <a:off x="4530725" y="4268788"/>
            <a:ext cx="421481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Adotando-se 5% de significância,</a:t>
            </a:r>
          </a:p>
        </p:txBody>
      </p:sp>
      <p:sp>
        <p:nvSpPr>
          <p:cNvPr id="17" name="Text Box 122"/>
          <p:cNvSpPr txBox="1">
            <a:spLocks noChangeArrowheads="1"/>
          </p:cNvSpPr>
          <p:nvPr/>
        </p:nvSpPr>
        <p:spPr bwMode="auto">
          <a:xfrm>
            <a:off x="4530725" y="4598988"/>
            <a:ext cx="42148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4625" indent="-174625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rejeita-se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se forem observados 13 ou mais valores positivos, já que</a:t>
            </a:r>
          </a:p>
        </p:txBody>
      </p:sp>
      <p:sp>
        <p:nvSpPr>
          <p:cNvPr id="18" name="Retângulo 17"/>
          <p:cNvSpPr>
            <a:spLocks noChangeArrowheads="1"/>
          </p:cNvSpPr>
          <p:nvPr/>
        </p:nvSpPr>
        <p:spPr bwMode="auto">
          <a:xfrm>
            <a:off x="4530725" y="5213350"/>
            <a:ext cx="35829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imes New Roman" charset="0"/>
                <a:cs typeface="Times New Roman" charset="0"/>
                <a:sym typeface="Symbol" pitchFamily="18" charset="2"/>
              </a:rPr>
              <a:t>P(</a:t>
            </a:r>
            <a:r>
              <a:rPr lang="pt-BR" altLang="pt-BR" sz="1600" i="1">
                <a:latin typeface="Times New Roman" charset="0"/>
                <a:cs typeface="Times New Roman" charset="0"/>
                <a:sym typeface="Symbol" pitchFamily="18" charset="2"/>
              </a:rPr>
              <a:t>X</a:t>
            </a:r>
            <a:r>
              <a:rPr lang="pt-BR" altLang="pt-BR" sz="1600">
                <a:latin typeface="Times New Roman" charset="0"/>
                <a:cs typeface="Times New Roman" charset="0"/>
                <a:sym typeface="Symbol" pitchFamily="18" charset="2"/>
              </a:rPr>
              <a:t>  12) = 7,2%          P(</a:t>
            </a:r>
            <a:r>
              <a:rPr lang="pt-BR" altLang="pt-BR" sz="1600" i="1">
                <a:latin typeface="Times New Roman" charset="0"/>
                <a:cs typeface="Times New Roman" charset="0"/>
                <a:sym typeface="Symbol" pitchFamily="18" charset="2"/>
              </a:rPr>
              <a:t>X</a:t>
            </a:r>
            <a:r>
              <a:rPr lang="pt-BR" altLang="pt-BR" sz="1600">
                <a:latin typeface="Times New Roman" charset="0"/>
                <a:cs typeface="Times New Roman" charset="0"/>
                <a:sym typeface="Symbol" pitchFamily="18" charset="2"/>
              </a:rPr>
              <a:t>  13) = 2,5%</a:t>
            </a:r>
          </a:p>
        </p:txBody>
      </p:sp>
      <p:grpSp>
        <p:nvGrpSpPr>
          <p:cNvPr id="3" name="Group 135"/>
          <p:cNvGrpSpPr>
            <a:grpSpLocks/>
          </p:cNvGrpSpPr>
          <p:nvPr/>
        </p:nvGrpSpPr>
        <p:grpSpPr bwMode="auto">
          <a:xfrm>
            <a:off x="1214438" y="5930909"/>
            <a:ext cx="2128837" cy="357188"/>
            <a:chOff x="3363" y="3977"/>
            <a:chExt cx="1341" cy="225"/>
          </a:xfrm>
        </p:grpSpPr>
        <p:sp>
          <p:nvSpPr>
            <p:cNvPr id="23569" name="Rectangle 136"/>
            <p:cNvSpPr>
              <a:spLocks noChangeArrowheads="1"/>
            </p:cNvSpPr>
            <p:nvPr/>
          </p:nvSpPr>
          <p:spPr bwMode="auto">
            <a:xfrm>
              <a:off x="3799" y="3989"/>
              <a:ext cx="460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ac. </a:t>
              </a:r>
              <a:r>
                <a:rPr lang="pt-BR" altLang="pt-BR" sz="1600" dirty="0">
                  <a:latin typeface="Times New Roman" charset="0"/>
                </a:rPr>
                <a:t>H</a:t>
              </a:r>
              <a:r>
                <a:rPr lang="pt-BR" altLang="pt-BR" sz="1600" baseline="-25000" dirty="0">
                  <a:latin typeface="Times New Roman" charset="0"/>
                </a:rPr>
                <a:t>0</a:t>
              </a:r>
              <a:endParaRPr lang="en-US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3570" name="AutoShape 137"/>
            <p:cNvSpPr>
              <a:spLocks/>
            </p:cNvSpPr>
            <p:nvPr/>
          </p:nvSpPr>
          <p:spPr bwMode="auto">
            <a:xfrm rot="-5400000">
              <a:off x="4011" y="3329"/>
              <a:ext cx="45" cy="1341"/>
            </a:xfrm>
            <a:prstGeom prst="leftBrace">
              <a:avLst>
                <a:gd name="adj1" fmla="val 103058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4" name="Group 138"/>
          <p:cNvGrpSpPr>
            <a:grpSpLocks/>
          </p:cNvGrpSpPr>
          <p:nvPr/>
        </p:nvGrpSpPr>
        <p:grpSpPr bwMode="auto">
          <a:xfrm>
            <a:off x="3351213" y="5922954"/>
            <a:ext cx="863600" cy="365124"/>
            <a:chOff x="4160" y="3972"/>
            <a:chExt cx="544" cy="230"/>
          </a:xfrm>
        </p:grpSpPr>
        <p:sp>
          <p:nvSpPr>
            <p:cNvPr id="23567" name="Rectangle 139"/>
            <p:cNvSpPr>
              <a:spLocks noChangeArrowheads="1"/>
            </p:cNvSpPr>
            <p:nvPr/>
          </p:nvSpPr>
          <p:spPr bwMode="auto">
            <a:xfrm>
              <a:off x="4190" y="3989"/>
              <a:ext cx="482" cy="2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 err="1">
                  <a:latin typeface="Tahoma" panose="020B0604030504040204" pitchFamily="34" charset="0"/>
                </a:rPr>
                <a:t>rej</a:t>
              </a:r>
              <a:r>
                <a:rPr lang="pt-BR" altLang="pt-BR" sz="1600" dirty="0">
                  <a:latin typeface="Tahoma" panose="020B0604030504040204" pitchFamily="34" charset="0"/>
                </a:rPr>
                <a:t>. </a:t>
              </a:r>
              <a:r>
                <a:rPr lang="pt-BR" altLang="pt-BR" sz="1600" dirty="0">
                  <a:latin typeface="Times New Roman" charset="0"/>
                </a:rPr>
                <a:t>H</a:t>
              </a:r>
              <a:r>
                <a:rPr lang="pt-BR" altLang="pt-BR" sz="1600" baseline="-25000" dirty="0">
                  <a:latin typeface="Times New Roman" charset="0"/>
                </a:rPr>
                <a:t>0</a:t>
              </a:r>
              <a:endParaRPr lang="en-US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23568" name="AutoShape 140"/>
            <p:cNvSpPr>
              <a:spLocks/>
            </p:cNvSpPr>
            <p:nvPr/>
          </p:nvSpPr>
          <p:spPr bwMode="auto">
            <a:xfrm rot="-5400000">
              <a:off x="4409" y="3723"/>
              <a:ext cx="45" cy="544"/>
            </a:xfrm>
            <a:prstGeom prst="leftBrace">
              <a:avLst>
                <a:gd name="adj1" fmla="val 103035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sp>
        <p:nvSpPr>
          <p:cNvPr id="31" name="Text Box 148"/>
          <p:cNvSpPr txBox="1">
            <a:spLocks noChangeArrowheads="1"/>
          </p:cNvSpPr>
          <p:nvPr/>
        </p:nvSpPr>
        <p:spPr bwMode="auto">
          <a:xfrm>
            <a:off x="4530725" y="5959475"/>
            <a:ext cx="45529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4625" indent="-174625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Conclusão: rejeito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a 5%, ou seja, a técnica parece mesmo melhorar a </a:t>
            </a:r>
            <a:r>
              <a:rPr lang="pt-BR" altLang="pt-BR" sz="1600" dirty="0" err="1">
                <a:latin typeface="Tahoma" panose="020B0604030504040204" pitchFamily="34" charset="0"/>
              </a:rPr>
              <a:t>interpretabilidade</a:t>
            </a:r>
            <a:r>
              <a:rPr lang="pt-BR" altLang="pt-BR" sz="1600" dirty="0">
                <a:latin typeface="Tahoma" panose="020B0604030504040204" pitchFamily="34" charset="0"/>
              </a:rPr>
              <a:t> de imagens</a:t>
            </a:r>
            <a:endParaRPr lang="en-US" altLang="pt-BR" sz="1600" dirty="0">
              <a:latin typeface="Times New Roman" charset="0"/>
            </a:endParaRPr>
          </a:p>
        </p:txBody>
      </p:sp>
      <p:sp>
        <p:nvSpPr>
          <p:cNvPr id="32" name="Text Box 3"/>
          <p:cNvSpPr txBox="1">
            <a:spLocks noChangeArrowheads="1"/>
          </p:cNvSpPr>
          <p:nvPr/>
        </p:nvSpPr>
        <p:spPr bwMode="auto">
          <a:xfrm>
            <a:off x="4530725" y="5529263"/>
            <a:ext cx="3714750" cy="4114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# positivos observados: 14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1021B6-4239-4AB5-BAA2-EB6968405E07}" type="slidenum">
              <a:rPr lang="pt-BR"/>
              <a:pPr>
                <a:defRPr/>
              </a:pPr>
              <a:t>28</a:t>
            </a:fld>
            <a:endParaRPr lang="pt-BR"/>
          </a:p>
        </p:txBody>
      </p:sp>
      <p:sp>
        <p:nvSpPr>
          <p:cNvPr id="21" name="Text Box 87"/>
          <p:cNvSpPr txBox="1">
            <a:spLocks noChangeArrowheads="1"/>
          </p:cNvSpPr>
          <p:nvPr/>
        </p:nvSpPr>
        <p:spPr bwMode="auto">
          <a:xfrm>
            <a:off x="685799" y="1371600"/>
            <a:ext cx="8118475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Exemplo: Uma determinada técnica de processamento digital é conhecida por melhorar a </a:t>
            </a:r>
            <a:r>
              <a:rPr lang="pt-BR" altLang="pt-BR" sz="1600" dirty="0" err="1">
                <a:latin typeface="Tahoma" panose="020B0604030504040204" pitchFamily="34" charset="0"/>
              </a:rPr>
              <a:t>interpretabilidade</a:t>
            </a:r>
            <a:r>
              <a:rPr lang="pt-BR" altLang="pt-BR" sz="1600" dirty="0">
                <a:latin typeface="Tahoma" panose="020B0604030504040204" pitchFamily="34" charset="0"/>
              </a:rPr>
              <a:t> visual de imagens. A fim de comprovar sua eficiência, 20 imagens (de diferentes regiões e de usos e ocupação) foram processadas e apresentadas a um especialista que as classificou antes e depois deste processamento (em notas de 1 a 5), de forma totalmente independente, segundo a facilidade em distinguir os diferentes alvos presentes. Os resultados são apresentados abaixo (dados fictícios). Baseando-se nesses resultados, pode-se concluir que esta técnica realmente melhora a </a:t>
            </a:r>
            <a:r>
              <a:rPr lang="pt-BR" altLang="pt-BR" sz="1600" dirty="0" err="1">
                <a:latin typeface="Tahoma" panose="020B0604030504040204" pitchFamily="34" charset="0"/>
              </a:rPr>
              <a:t>interpretabilidade</a:t>
            </a:r>
            <a:r>
              <a:rPr lang="pt-BR" altLang="pt-BR" sz="1600" dirty="0">
                <a:latin typeface="Tahoma" panose="020B0604030504040204" pitchFamily="34" charset="0"/>
              </a:rPr>
              <a:t> das imagens?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 autoUpdateAnimBg="0"/>
      <p:bldP spid="17" grpId="0" build="p" autoUpdateAnimBg="0"/>
      <p:bldP spid="18" grpId="0"/>
      <p:bldP spid="31" grpId="0"/>
      <p:bldP spid="32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8659813" cy="6858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Teste dos Sinais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20" name="Text Box 3"/>
          <p:cNvSpPr txBox="1">
            <a:spLocks noChangeArrowheads="1"/>
          </p:cNvSpPr>
          <p:nvPr/>
        </p:nvSpPr>
        <p:spPr bwMode="auto">
          <a:xfrm>
            <a:off x="684213" y="1412875"/>
            <a:ext cx="8459787" cy="5170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OBSERVAÇÕES: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pt-BR" altLang="pt-BR" sz="1600" dirty="0">
                <a:latin typeface="Tahoma" panose="020B0604030504040204" pitchFamily="34" charset="0"/>
              </a:rPr>
              <a:t>É comum calcular-se o </a:t>
            </a:r>
            <a:r>
              <a:rPr lang="pt-BR" altLang="pt-BR" sz="1600" i="1" dirty="0">
                <a:latin typeface="Times New Roman" charset="0"/>
                <a:cs typeface="Times New Roman" charset="0"/>
                <a:sym typeface="Symbol" pitchFamily="18" charset="2"/>
              </a:rPr>
              <a:t>valor-p</a:t>
            </a:r>
            <a:r>
              <a:rPr lang="pt-BR" altLang="pt-BR" sz="1600" dirty="0">
                <a:latin typeface="Tahoma" panose="020B0604030504040204" pitchFamily="34" charset="0"/>
              </a:rPr>
              <a:t> = </a:t>
            </a:r>
            <a:r>
              <a:rPr lang="pt-BR" altLang="pt-BR" sz="1600" dirty="0" err="1">
                <a:latin typeface="Times New Roman" charset="0"/>
                <a:cs typeface="Times New Roman" charset="0"/>
                <a:sym typeface="Symbol" pitchFamily="18" charset="2"/>
              </a:rPr>
              <a:t>mín</a:t>
            </a:r>
            <a:r>
              <a:rPr lang="pt-BR" altLang="pt-BR" sz="1600" dirty="0">
                <a:latin typeface="Times New Roman" charset="0"/>
                <a:cs typeface="Times New Roman" charset="0"/>
                <a:sym typeface="Symbol" pitchFamily="18" charset="2"/>
              </a:rPr>
              <a:t>[P(</a:t>
            </a:r>
            <a:r>
              <a:rPr lang="pt-BR" altLang="pt-BR" sz="1600" i="1" dirty="0">
                <a:latin typeface="Times New Roman" charset="0"/>
                <a:cs typeface="Times New Roman" charset="0"/>
                <a:sym typeface="Symbol" pitchFamily="18" charset="2"/>
              </a:rPr>
              <a:t>X</a:t>
            </a:r>
            <a:r>
              <a:rPr lang="pt-BR" altLang="pt-BR" sz="1600" dirty="0">
                <a:latin typeface="Times New Roman" charset="0"/>
                <a:cs typeface="Times New Roman" charset="0"/>
                <a:sym typeface="Symbol" pitchFamily="18" charset="2"/>
              </a:rPr>
              <a:t>  </a:t>
            </a:r>
            <a:r>
              <a:rPr lang="pt-BR" altLang="pt-BR" sz="1600" i="1" dirty="0" err="1">
                <a:latin typeface="Times New Roman" charset="0"/>
                <a:cs typeface="Times New Roman" charset="0"/>
                <a:sym typeface="Symbol" pitchFamily="18" charset="2"/>
              </a:rPr>
              <a:t>x</a:t>
            </a:r>
            <a:r>
              <a:rPr lang="pt-BR" altLang="pt-BR" sz="1600" i="1" baseline="-25000" dirty="0" err="1">
                <a:latin typeface="Times New Roman" charset="0"/>
                <a:cs typeface="Times New Roman" charset="0"/>
                <a:sym typeface="Symbol" pitchFamily="18" charset="2"/>
              </a:rPr>
              <a:t>obs</a:t>
            </a:r>
            <a:r>
              <a:rPr lang="pt-BR" altLang="pt-BR" sz="1600" dirty="0">
                <a:latin typeface="Times New Roman" charset="0"/>
                <a:cs typeface="Times New Roman" charset="0"/>
                <a:sym typeface="Symbol" pitchFamily="18" charset="2"/>
              </a:rPr>
              <a:t>); P(</a:t>
            </a:r>
            <a:r>
              <a:rPr lang="pt-BR" altLang="pt-BR" sz="1600" i="1" dirty="0">
                <a:latin typeface="Times New Roman" charset="0"/>
                <a:cs typeface="Times New Roman" charset="0"/>
                <a:sym typeface="Symbol" pitchFamily="18" charset="2"/>
              </a:rPr>
              <a:t>X</a:t>
            </a:r>
            <a:r>
              <a:rPr lang="pt-BR" altLang="pt-BR" sz="1600" dirty="0">
                <a:latin typeface="Times New Roman" charset="0"/>
                <a:cs typeface="Times New Roman" charset="0"/>
                <a:sym typeface="Symbol" pitchFamily="18" charset="2"/>
              </a:rPr>
              <a:t>  </a:t>
            </a:r>
            <a:r>
              <a:rPr lang="pt-BR" altLang="pt-BR" sz="1600" i="1" dirty="0" err="1">
                <a:latin typeface="Times New Roman" charset="0"/>
                <a:cs typeface="Times New Roman" charset="0"/>
                <a:sym typeface="Symbol" pitchFamily="18" charset="2"/>
              </a:rPr>
              <a:t>x</a:t>
            </a:r>
            <a:r>
              <a:rPr lang="pt-BR" altLang="pt-BR" sz="1600" i="1" baseline="-25000" dirty="0" err="1">
                <a:latin typeface="Times New Roman" charset="0"/>
                <a:cs typeface="Times New Roman" charset="0"/>
                <a:sym typeface="Symbol" pitchFamily="18" charset="2"/>
              </a:rPr>
              <a:t>obs</a:t>
            </a:r>
            <a:r>
              <a:rPr lang="pt-BR" altLang="pt-BR" sz="1600" dirty="0">
                <a:latin typeface="Times New Roman" charset="0"/>
                <a:cs typeface="Times New Roman" charset="0"/>
                <a:sym typeface="Symbol" pitchFamily="18" charset="2"/>
              </a:rPr>
              <a:t>)]</a:t>
            </a:r>
            <a:r>
              <a:rPr lang="pt-BR" altLang="pt-BR" sz="1600" dirty="0">
                <a:latin typeface="Tahoma" panose="020B0604030504040204" pitchFamily="34" charset="0"/>
              </a:rPr>
              <a:t>, que indica o quão raro é observar valores tão extremos quanto o observado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pt-BR" altLang="pt-BR" sz="1600" dirty="0">
                <a:latin typeface="Tahoma" panose="020B0604030504040204" pitchFamily="34" charset="0"/>
              </a:rPr>
              <a:t>Para grandes amostras (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n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 &gt; 25</a:t>
            </a:r>
            <a:r>
              <a:rPr lang="pt-BR" altLang="pt-BR" sz="1600" dirty="0">
                <a:latin typeface="Tahoma" panose="020B0604030504040204" pitchFamily="34" charset="0"/>
              </a:rPr>
              <a:t>), a distribuição binomial aproxima-se da normal e então um teste z (com correção de continuidade) pode ser empregado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pt-BR" altLang="pt-BR" sz="1600" dirty="0">
                <a:latin typeface="Tahoma" panose="020B0604030504040204" pitchFamily="34" charset="0"/>
              </a:rPr>
              <a:t>Considera apenas o sentido da mudança e não sua grandeza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pt-BR" altLang="pt-BR" sz="1600" dirty="0">
                <a:latin typeface="Tahoma" panose="020B0604030504040204" pitchFamily="34" charset="0"/>
              </a:rPr>
              <a:t>É equivalente ao teste paramétrico t pareado (cujo poder é superior para amostras grandes e quando as condições prévias recomendadas são verdadeiras)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No R:</a:t>
            </a:r>
          </a:p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a&lt;-c(4,3,2,4,3,1,5,3,1,5,2,3,3,3,3,1,4,2,4,2)</a:t>
            </a:r>
          </a:p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d&lt;-c(5,5,2,3,4,2,4,4,3,5,3,2,4,4,5,3,4,4,5,3)</a:t>
            </a:r>
          </a:p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p&lt;-sum(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d-a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&gt; 0, na.rm = TRUE)</a:t>
            </a:r>
          </a:p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n&lt;-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length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(a)- sum(</a:t>
            </a: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d-a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== 0, na.rm = TRUE)</a:t>
            </a:r>
          </a:p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binom.test</a:t>
            </a:r>
            <a:r>
              <a:rPr lang="pt-BR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(p, n)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5080EE-907C-4458-99AB-4F421DFAC00A}" type="slidenum">
              <a:rPr lang="pt-BR"/>
              <a:pPr>
                <a:defRPr/>
              </a:pPr>
              <a:t>29</a:t>
            </a:fld>
            <a:endParaRPr lang="pt-BR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3960440" y="5097958"/>
            <a:ext cx="529208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Exact binomial test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data:  14 and 17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pt-BR" sz="1200" dirty="0">
                <a:latin typeface="Arial" panose="020B0604020202020204" pitchFamily="34" charset="0"/>
                <a:cs typeface="Arial" panose="020B0604020202020204" pitchFamily="34" charset="0"/>
              </a:rPr>
              <a:t>number of successes = 14, number of trials = 17, p-value = 0.01273</a:t>
            </a:r>
          </a:p>
        </p:txBody>
      </p:sp>
      <p:sp>
        <p:nvSpPr>
          <p:cNvPr id="7" name="Elipse 6"/>
          <p:cNvSpPr/>
          <p:nvPr/>
        </p:nvSpPr>
        <p:spPr>
          <a:xfrm>
            <a:off x="8203464" y="5647600"/>
            <a:ext cx="648072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8" name="Text Box 77"/>
          <p:cNvSpPr txBox="1">
            <a:spLocks noChangeArrowheads="1"/>
          </p:cNvSpPr>
          <p:nvPr/>
        </p:nvSpPr>
        <p:spPr bwMode="auto">
          <a:xfrm>
            <a:off x="3995936" y="6007640"/>
            <a:ext cx="484028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177800" indent="-177800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Conclusão: rejeito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a 5%, ou seja, a técnica parece mesmo melhorar a </a:t>
            </a:r>
            <a:r>
              <a:rPr lang="pt-BR" altLang="pt-BR" sz="1600" dirty="0" err="1">
                <a:latin typeface="Tahoma" panose="020B0604030504040204" pitchFamily="34" charset="0"/>
              </a:rPr>
              <a:t>interpretabilidade</a:t>
            </a:r>
            <a:r>
              <a:rPr lang="pt-BR" altLang="pt-BR" sz="1600" dirty="0">
                <a:latin typeface="Tahoma" panose="020B0604030504040204" pitchFamily="34" charset="0"/>
              </a:rPr>
              <a:t> de imagens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uiExpand="1" build="p"/>
      <p:bldP spid="5" grpId="0"/>
      <p:bldP spid="7" grpId="0" animBg="1"/>
      <p:bldP spid="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8659813" cy="6858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Teste de </a:t>
            </a:r>
            <a:r>
              <a:rPr lang="pt-BR" dirty="0" err="1"/>
              <a:t>Wilcoxon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25603" name="Text Box 87"/>
          <p:cNvSpPr txBox="1">
            <a:spLocks noChangeArrowheads="1"/>
          </p:cNvSpPr>
          <p:nvPr/>
        </p:nvSpPr>
        <p:spPr bwMode="auto">
          <a:xfrm>
            <a:off x="685800" y="1371600"/>
            <a:ext cx="7958138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 (fictício): Para estimar a área plantada de uma cultura qualquer, um classificador automático pode utilizar uma ou mais imagens de uma mesma região. Espera-se que a utilização de imagens de duas datas resulte numa classificação melhor do que quando é utilizada apenas uma imagem, dependendo da época que estas imagens são obtidas. A fim de verificar se o classificador realmente melhora seu desempenho ao utilizar duas imagens ao invés de uma única imagem, 8 regiões foram selecionadas e a área de plantio corretamente classificada foi avaliada usando-se uma ou duas imagens. Os resultados são apresentados abaixo. O que se pode concluir?</a:t>
            </a:r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1000125" y="3714750"/>
          <a:ext cx="2928938" cy="3006727"/>
        </p:xfrm>
        <a:graphic>
          <a:graphicData uri="http://schemas.openxmlformats.org/drawingml/2006/table">
            <a:tbl>
              <a:tblPr/>
              <a:tblGrid>
                <a:gridCol w="8513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82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93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6048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Região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Área corretamente classificada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9899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 imagem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 imagens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14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70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117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98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51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48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98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60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63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8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57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90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98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43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41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98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15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21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98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7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25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36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98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8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103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122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4286250" y="3714750"/>
            <a:ext cx="4572000" cy="79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0363" indent="-3603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Se a análise fosse feita usando-se o Teste dos Sinais:</a:t>
            </a:r>
            <a:endParaRPr lang="pt-BR" altLang="pt-BR" sz="1600" dirty="0">
              <a:latin typeface="Tahoma" panose="020B0604030504040204" pitchFamily="34" charset="0"/>
              <a:sym typeface="Symbol" pitchFamily="18" charset="2"/>
            </a:endParaRP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4286250" y="4429125"/>
            <a:ext cx="1785938" cy="789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imes New Roman" charset="0"/>
              </a:rPr>
              <a:t> : </a:t>
            </a:r>
            <a:r>
              <a:rPr lang="pt-BR" altLang="pt-BR" sz="1600" i="1" dirty="0">
                <a:latin typeface="Times New Roman" charset="0"/>
              </a:rPr>
              <a:t>p</a:t>
            </a:r>
            <a:r>
              <a:rPr lang="pt-BR" altLang="pt-BR" sz="1600" dirty="0">
                <a:latin typeface="Times New Roman" charset="0"/>
              </a:rPr>
              <a:t>(+) = 0,5</a:t>
            </a:r>
            <a:endParaRPr lang="pt-BR" altLang="pt-BR" sz="1600" dirty="0">
              <a:latin typeface="Tahoma" panose="020B0604030504040204" pitchFamily="34" charset="0"/>
              <a:sym typeface="Symbol" pitchFamily="18" charset="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  <a:sym typeface="Symbol" pitchFamily="18" charset="2"/>
              </a:rPr>
              <a:t>H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1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: </a:t>
            </a:r>
            <a:r>
              <a:rPr lang="pt-BR" altLang="pt-BR" sz="1600" i="1" dirty="0">
                <a:latin typeface="Times New Roman" charset="0"/>
              </a:rPr>
              <a:t>p</a:t>
            </a:r>
            <a:r>
              <a:rPr lang="pt-BR" altLang="pt-BR" sz="1600" dirty="0">
                <a:latin typeface="Times New Roman" charset="0"/>
              </a:rPr>
              <a:t>(+) &gt; 0,5</a:t>
            </a:r>
            <a:endParaRPr lang="pt-BR" altLang="pt-BR" sz="1600" dirty="0">
              <a:latin typeface="Tahoma" panose="020B0604030504040204" pitchFamily="34" charset="0"/>
              <a:sym typeface="Symbol" pitchFamily="18" charset="2"/>
            </a:endParaRPr>
          </a:p>
        </p:txBody>
      </p:sp>
      <p:sp>
        <p:nvSpPr>
          <p:cNvPr id="10" name="Retângulo 9"/>
          <p:cNvSpPr>
            <a:spLocks noChangeArrowheads="1"/>
          </p:cNvSpPr>
          <p:nvPr/>
        </p:nvSpPr>
        <p:spPr bwMode="auto">
          <a:xfrm>
            <a:off x="6053138" y="4424363"/>
            <a:ext cx="2761718" cy="788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Se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verdadeira: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charset="0"/>
                <a:sym typeface="Symbol" pitchFamily="18" charset="2"/>
              </a:rPr>
              <a:t>X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~ Binomial   </a:t>
            </a:r>
            <a:r>
              <a:rPr lang="pt-BR" altLang="pt-BR" sz="1600" i="1" dirty="0">
                <a:latin typeface="Times New Roman" charset="0"/>
                <a:cs typeface="Times New Roman" charset="0"/>
                <a:sym typeface="Symbol" pitchFamily="18" charset="2"/>
              </a:rPr>
              <a:t>p</a:t>
            </a:r>
            <a:r>
              <a:rPr lang="pt-BR" altLang="pt-BR" sz="1600" dirty="0">
                <a:latin typeface="Times New Roman" charset="0"/>
                <a:cs typeface="Times New Roman" charset="0"/>
                <a:sym typeface="Symbol" pitchFamily="18" charset="2"/>
              </a:rPr>
              <a:t> = 0,5   </a:t>
            </a:r>
            <a:r>
              <a:rPr lang="pt-BR" altLang="pt-BR" sz="1600" i="1" dirty="0">
                <a:latin typeface="Times New Roman" charset="0"/>
                <a:cs typeface="Times New Roman" charset="0"/>
                <a:sym typeface="Symbol" pitchFamily="18" charset="2"/>
              </a:rPr>
              <a:t>n</a:t>
            </a:r>
            <a:r>
              <a:rPr lang="pt-BR" altLang="pt-BR" sz="1600" dirty="0">
                <a:latin typeface="Times New Roman" charset="0"/>
                <a:cs typeface="Times New Roman" charset="0"/>
                <a:sym typeface="Symbol" pitchFamily="18" charset="2"/>
              </a:rPr>
              <a:t> = 8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</a:t>
            </a: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11" name="Retângulo 10"/>
          <p:cNvSpPr>
            <a:spLocks noChangeArrowheads="1"/>
          </p:cNvSpPr>
          <p:nvPr/>
        </p:nvSpPr>
        <p:spPr bwMode="auto">
          <a:xfrm>
            <a:off x="4357688" y="5286375"/>
            <a:ext cx="3995737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Como o # positivos = 6 e 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 verdadeira:</a:t>
            </a:r>
          </a:p>
        </p:txBody>
      </p:sp>
      <p:graphicFrame>
        <p:nvGraphicFramePr>
          <p:cNvPr id="12" name="Tabela 11"/>
          <p:cNvGraphicFramePr>
            <a:graphicFrameLocks noGrp="1"/>
          </p:cNvGraphicFramePr>
          <p:nvPr/>
        </p:nvGraphicFramePr>
        <p:xfrm>
          <a:off x="3500438" y="4572000"/>
          <a:ext cx="428625" cy="2160588"/>
        </p:xfrm>
        <a:graphic>
          <a:graphicData uri="http://schemas.openxmlformats.org/drawingml/2006/table">
            <a:tbl>
              <a:tblPr/>
              <a:tblGrid>
                <a:gridCol w="428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714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</a:rPr>
                        <a:t>+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</a:rPr>
                        <a:t>-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</a:rPr>
                        <a:t>+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</a:rPr>
                        <a:t>+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</a:rPr>
                        <a:t>-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</a:rPr>
                        <a:t>+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</a:rPr>
                        <a:t>+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9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anose="020B0604030504040204" pitchFamily="34" charset="0"/>
                        </a:rPr>
                        <a:t>+</a:t>
                      </a:r>
                    </a:p>
                  </a:txBody>
                  <a:tcPr marT="0" marB="0" anchor="ctr" anchorCtr="1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3" name="Retângulo 12"/>
          <p:cNvSpPr>
            <a:spLocks noChangeArrowheads="1"/>
          </p:cNvSpPr>
          <p:nvPr/>
        </p:nvSpPr>
        <p:spPr bwMode="auto">
          <a:xfrm>
            <a:off x="4327525" y="5670550"/>
            <a:ext cx="2499274" cy="788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charset="0"/>
                <a:sym typeface="Symbol" pitchFamily="18" charset="2"/>
              </a:rPr>
              <a:t>Valor-P = 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P(</a:t>
            </a:r>
            <a:r>
              <a:rPr lang="pt-BR" altLang="pt-BR" sz="1600" i="1" dirty="0">
                <a:latin typeface="Times New Roman" charset="0"/>
                <a:sym typeface="Symbol" pitchFamily="18" charset="2"/>
              </a:rPr>
              <a:t>X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  6) = 14,5%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Conclusão: aceita-se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6E5259-FCD8-487D-B552-914423193E91}" type="slidenum">
              <a:rPr lang="pt-BR"/>
              <a:pPr>
                <a:defRPr/>
              </a:pPr>
              <a:t>30</a:t>
            </a:fld>
            <a:endParaRPr lang="pt-BR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 autoUpdateAnimBg="0"/>
      <p:bldP spid="9" grpId="0" autoUpdateAnimBg="0"/>
      <p:bldP spid="10" grpId="0"/>
      <p:bldP spid="11" grpId="0"/>
      <p:bldP spid="1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8659813" cy="6858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Teste de </a:t>
            </a:r>
            <a:r>
              <a:rPr lang="pt-BR" dirty="0" err="1"/>
              <a:t>Wilcoxon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26627" name="Text Box 87"/>
          <p:cNvSpPr txBox="1">
            <a:spLocks noChangeArrowheads="1"/>
          </p:cNvSpPr>
          <p:nvPr/>
        </p:nvSpPr>
        <p:spPr bwMode="auto">
          <a:xfrm>
            <a:off x="685800" y="1371600"/>
            <a:ext cx="79581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 (fictício): Para estimar a área plantada ... pode concluir?</a:t>
            </a:r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765175" y="1943100"/>
          <a:ext cx="3565525" cy="3006727"/>
        </p:xfrm>
        <a:graphic>
          <a:graphicData uri="http://schemas.openxmlformats.org/drawingml/2006/table">
            <a:tbl>
              <a:tblPr/>
              <a:tblGrid>
                <a:gridCol w="8521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92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02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338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76048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Região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Área corretamente classificada</a:t>
                      </a:r>
                    </a:p>
                  </a:txBody>
                  <a:tcPr marL="91421" marR="91421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Dif</a:t>
                      </a: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21" marR="91421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9899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 imagem</a:t>
                      </a:r>
                    </a:p>
                  </a:txBody>
                  <a:tcPr marL="91421" marR="91421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 imagens</a:t>
                      </a:r>
                    </a:p>
                  </a:txBody>
                  <a:tcPr marL="91421" marR="91421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14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91421" marR="91421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70</a:t>
                      </a:r>
                    </a:p>
                  </a:txBody>
                  <a:tcPr marL="91421" marR="91421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117</a:t>
                      </a:r>
                    </a:p>
                  </a:txBody>
                  <a:tcPr marL="91421" marR="91421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47</a:t>
                      </a:r>
                    </a:p>
                  </a:txBody>
                  <a:tcPr marL="91421" marR="91421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98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</a:t>
                      </a:r>
                    </a:p>
                  </a:txBody>
                  <a:tcPr marL="91421" marR="91421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51</a:t>
                      </a:r>
                    </a:p>
                  </a:txBody>
                  <a:tcPr marL="91421" marR="91421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48</a:t>
                      </a:r>
                    </a:p>
                  </a:txBody>
                  <a:tcPr marL="91421" marR="91421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-3</a:t>
                      </a:r>
                    </a:p>
                  </a:txBody>
                  <a:tcPr marL="91421" marR="91421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98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L="91421" marR="91421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60</a:t>
                      </a:r>
                    </a:p>
                  </a:txBody>
                  <a:tcPr marL="91421" marR="91421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63</a:t>
                      </a:r>
                    </a:p>
                  </a:txBody>
                  <a:tcPr marL="91421" marR="91421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L="91421" marR="91421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8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</a:t>
                      </a:r>
                    </a:p>
                  </a:txBody>
                  <a:tcPr marL="91421" marR="91421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57</a:t>
                      </a:r>
                    </a:p>
                  </a:txBody>
                  <a:tcPr marL="91421" marR="91421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90</a:t>
                      </a:r>
                    </a:p>
                  </a:txBody>
                  <a:tcPr marL="91421" marR="91421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33</a:t>
                      </a:r>
                    </a:p>
                  </a:txBody>
                  <a:tcPr marL="91421" marR="91421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98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</a:t>
                      </a:r>
                    </a:p>
                  </a:txBody>
                  <a:tcPr marL="91421" marR="91421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43</a:t>
                      </a:r>
                    </a:p>
                  </a:txBody>
                  <a:tcPr marL="91421" marR="91421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41</a:t>
                      </a:r>
                    </a:p>
                  </a:txBody>
                  <a:tcPr marL="91421" marR="91421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-2</a:t>
                      </a:r>
                    </a:p>
                  </a:txBody>
                  <a:tcPr marL="91421" marR="91421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98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</a:t>
                      </a:r>
                    </a:p>
                  </a:txBody>
                  <a:tcPr marL="91421" marR="91421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15</a:t>
                      </a:r>
                    </a:p>
                  </a:txBody>
                  <a:tcPr marL="91421" marR="91421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21</a:t>
                      </a:r>
                    </a:p>
                  </a:txBody>
                  <a:tcPr marL="91421" marR="91421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</a:t>
                      </a:r>
                    </a:p>
                  </a:txBody>
                  <a:tcPr marL="91421" marR="91421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98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7</a:t>
                      </a:r>
                    </a:p>
                  </a:txBody>
                  <a:tcPr marL="91421" marR="91421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25</a:t>
                      </a:r>
                    </a:p>
                  </a:txBody>
                  <a:tcPr marL="91421" marR="91421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36</a:t>
                      </a:r>
                    </a:p>
                  </a:txBody>
                  <a:tcPr marL="91421" marR="91421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</a:t>
                      </a:r>
                    </a:p>
                  </a:txBody>
                  <a:tcPr marL="91421" marR="91421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98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8</a:t>
                      </a:r>
                    </a:p>
                  </a:txBody>
                  <a:tcPr marL="91421" marR="91421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103</a:t>
                      </a:r>
                    </a:p>
                  </a:txBody>
                  <a:tcPr marL="91421" marR="91421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122</a:t>
                      </a:r>
                    </a:p>
                  </a:txBody>
                  <a:tcPr marL="91421" marR="91421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19</a:t>
                      </a:r>
                    </a:p>
                  </a:txBody>
                  <a:tcPr marL="91421" marR="91421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26682" name="Text Box 122"/>
          <p:cNvSpPr txBox="1">
            <a:spLocks noChangeArrowheads="1"/>
          </p:cNvSpPr>
          <p:nvPr/>
        </p:nvSpPr>
        <p:spPr bwMode="auto">
          <a:xfrm>
            <a:off x="5000625" y="1928813"/>
            <a:ext cx="4000500" cy="7029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0363" indent="-3603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Procedimento: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AutoNum type="alphaLcParenR"/>
            </a:pP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Calculam-se as diferenças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9DAE10-31B7-49F1-A664-D88C3C01FAE0}" type="slidenum">
              <a:rPr lang="pt-BR"/>
              <a:pPr>
                <a:defRPr/>
              </a:pPr>
              <a:t>31</a:t>
            </a:fld>
            <a:endParaRPr lang="pt-BR"/>
          </a:p>
        </p:txBody>
      </p:sp>
    </p:spTree>
  </p:cSld>
  <p:clrMapOvr>
    <a:masterClrMapping/>
  </p:clrMapOvr>
  <p:transition spd="slow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8659813" cy="6858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Teste de </a:t>
            </a:r>
            <a:r>
              <a:rPr lang="pt-BR" dirty="0" err="1"/>
              <a:t>Wilcoxon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27651" name="Text Box 87"/>
          <p:cNvSpPr txBox="1">
            <a:spLocks noChangeArrowheads="1"/>
          </p:cNvSpPr>
          <p:nvPr/>
        </p:nvSpPr>
        <p:spPr bwMode="auto">
          <a:xfrm>
            <a:off x="685800" y="1371600"/>
            <a:ext cx="79581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 (fictício): Para estimar a área plantada ... pode concluir?</a:t>
            </a:r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765175" y="1943100"/>
          <a:ext cx="4200524" cy="3006727"/>
        </p:xfrm>
        <a:graphic>
          <a:graphicData uri="http://schemas.openxmlformats.org/drawingml/2006/table">
            <a:tbl>
              <a:tblPr/>
              <a:tblGrid>
                <a:gridCol w="8523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95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05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340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40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76048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Região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Área corretamente classificada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Dif</a:t>
                      </a: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Posto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9899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 imagem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 imagens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14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70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117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47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8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98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51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48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-3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2,5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98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60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63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2,5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8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57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90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33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7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98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43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41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-2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98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15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21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98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7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25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36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98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8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103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122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19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27716" name="Text Box 122"/>
          <p:cNvSpPr txBox="1">
            <a:spLocks noChangeArrowheads="1"/>
          </p:cNvSpPr>
          <p:nvPr/>
        </p:nvSpPr>
        <p:spPr bwMode="auto">
          <a:xfrm>
            <a:off x="5000625" y="1928813"/>
            <a:ext cx="4000500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0363" indent="-3603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Procedimento: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AutoNum type="alphaLcParenR"/>
            </a:pP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Calculam-se as diferenças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AutoNum type="alphaLcParenR"/>
            </a:pP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Obtém-se os postos das diferenças em módulo, desprezando-se as diferenças nulas. Para diferenças repetidas, são atribuídos postos médios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1F9275A-0116-4510-A980-1517EDD6A488}" type="slidenum">
              <a:rPr lang="pt-BR"/>
              <a:pPr>
                <a:defRPr/>
              </a:pPr>
              <a:t>32</a:t>
            </a:fld>
            <a:endParaRPr lang="pt-BR"/>
          </a:p>
        </p:txBody>
      </p:sp>
    </p:spTree>
  </p:cSld>
  <p:clrMapOvr>
    <a:masterClrMapping/>
  </p:clrMapOvr>
  <p:transition spd="slow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8659813" cy="6858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Teste de </a:t>
            </a:r>
            <a:r>
              <a:rPr lang="pt-BR" dirty="0" err="1"/>
              <a:t>Wilcoxon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28675" name="Text Box 87"/>
          <p:cNvSpPr txBox="1">
            <a:spLocks noChangeArrowheads="1"/>
          </p:cNvSpPr>
          <p:nvPr/>
        </p:nvSpPr>
        <p:spPr bwMode="auto">
          <a:xfrm>
            <a:off x="685800" y="1371600"/>
            <a:ext cx="79581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 (fictício): Para estimar a área plantada ... pode concluir?</a:t>
            </a:r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765175" y="1943100"/>
          <a:ext cx="4200524" cy="3006727"/>
        </p:xfrm>
        <a:graphic>
          <a:graphicData uri="http://schemas.openxmlformats.org/drawingml/2006/table">
            <a:tbl>
              <a:tblPr/>
              <a:tblGrid>
                <a:gridCol w="8523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95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05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340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40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76048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Região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Área corretamente classificada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Dif</a:t>
                      </a: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Posto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9899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 imagem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 imagens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14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70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117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47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8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98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51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48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-3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-2,5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98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60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63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2,5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8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57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90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33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7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98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43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41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-2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-1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98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15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21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98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7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25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36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98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8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103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122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19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28740" name="Text Box 122"/>
          <p:cNvSpPr txBox="1">
            <a:spLocks noChangeArrowheads="1"/>
          </p:cNvSpPr>
          <p:nvPr/>
        </p:nvSpPr>
        <p:spPr bwMode="auto">
          <a:xfrm>
            <a:off x="5000625" y="1928813"/>
            <a:ext cx="4000500" cy="2678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0363" indent="-3603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Procedimento: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AutoNum type="alphaLcParenR"/>
            </a:pP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Calculam-se as diferenças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AutoNum type="alphaLcParenR"/>
            </a:pP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Obtém-se os postos das diferenças em módulo, desprezando-se as diferenças nulas. Para diferenças repetidas, são atribuídos postos médios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AutoNum type="alphaLcParenR"/>
            </a:pP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 Agregam-se os sinais das diferenças aos respectivos postos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9566F6-ED1D-4DCE-8F32-0A73993EEFD6}" type="slidenum">
              <a:rPr lang="pt-BR"/>
              <a:pPr>
                <a:defRPr/>
              </a:pPr>
              <a:t>33</a:t>
            </a:fld>
            <a:endParaRPr lang="pt-BR"/>
          </a:p>
        </p:txBody>
      </p:sp>
    </p:spTree>
  </p:cSld>
  <p:clrMapOvr>
    <a:masterClrMapping/>
  </p:clrMapOvr>
  <p:transition spd="slow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8659813" cy="6858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Teste de </a:t>
            </a:r>
            <a:r>
              <a:rPr lang="pt-BR" dirty="0" err="1"/>
              <a:t>Wilcoxon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29699" name="Text Box 87"/>
          <p:cNvSpPr txBox="1">
            <a:spLocks noChangeArrowheads="1"/>
          </p:cNvSpPr>
          <p:nvPr/>
        </p:nvSpPr>
        <p:spPr bwMode="auto">
          <a:xfrm>
            <a:off x="685800" y="1371600"/>
            <a:ext cx="79581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 (fictício): Para estimar a área plantada ... pode concluir?</a:t>
            </a:r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765175" y="1943100"/>
          <a:ext cx="4200524" cy="3006727"/>
        </p:xfrm>
        <a:graphic>
          <a:graphicData uri="http://schemas.openxmlformats.org/drawingml/2006/table">
            <a:tbl>
              <a:tblPr/>
              <a:tblGrid>
                <a:gridCol w="8523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95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05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340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40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76048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Região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Área corretamente classificada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Dif</a:t>
                      </a: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Posto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9899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 imagem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 imagens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14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70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117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47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8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98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51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48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-3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-2,5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98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60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63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2,5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8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57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90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33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7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98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43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41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-2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-1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98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15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21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98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7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25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36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98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8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103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122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19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29764" name="Text Box 122"/>
          <p:cNvSpPr txBox="1">
            <a:spLocks noChangeArrowheads="1"/>
          </p:cNvSpPr>
          <p:nvPr/>
        </p:nvSpPr>
        <p:spPr bwMode="auto">
          <a:xfrm>
            <a:off x="5000625" y="1928813"/>
            <a:ext cx="4000500" cy="332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0363" indent="-3603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Procedimento: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AutoNum type="alphaLcParenR"/>
            </a:pP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Calculam-se as diferenças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AutoNum type="alphaLcParenR"/>
            </a:pP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Obtém-se os postos das diferenças em módulo, desprezando-se as diferenças nulas. Para diferenças repetidas, são atribuídos postos médios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AutoNum type="alphaLcParenR"/>
            </a:pP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 Agregam-se os sinais das diferenças aos respectivos postos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AutoNum type="alphaLcParenR"/>
            </a:pP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Calcula-se a menor soma dos postos de mesmo sinal</a:t>
            </a:r>
          </a:p>
        </p:txBody>
      </p:sp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765175" y="5010150"/>
            <a:ext cx="40005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0363" indent="-3603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charset="0"/>
                <a:cs typeface="Times New Roman" charset="0"/>
              </a:rPr>
              <a:t>T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(-) = 3,5         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T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(+) = 32,5</a:t>
            </a:r>
            <a:endParaRPr lang="pt-BR" altLang="pt-BR" sz="1600" dirty="0">
              <a:latin typeface="Times New Roman" charset="0"/>
              <a:cs typeface="Times New Roman" charset="0"/>
              <a:sym typeface="Symbol" pitchFamily="18" charset="2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755650" y="5092700"/>
            <a:ext cx="1030288" cy="331788"/>
          </a:xfrm>
          <a:prstGeom prst="rect">
            <a:avLst/>
          </a:prstGeom>
          <a:noFill/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62AD1A-0A21-4011-96F4-85456DB35792}" type="slidenum">
              <a:rPr lang="pt-BR"/>
              <a:pPr>
                <a:defRPr/>
              </a:pPr>
              <a:t>34</a:t>
            </a:fld>
            <a:endParaRPr lang="pt-BR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8659813" cy="6858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Teste de </a:t>
            </a:r>
            <a:r>
              <a:rPr lang="pt-BR" dirty="0" err="1"/>
              <a:t>Wilcoxon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30723" name="Text Box 87"/>
          <p:cNvSpPr txBox="1">
            <a:spLocks noChangeArrowheads="1"/>
          </p:cNvSpPr>
          <p:nvPr/>
        </p:nvSpPr>
        <p:spPr bwMode="auto">
          <a:xfrm>
            <a:off x="685800" y="1371600"/>
            <a:ext cx="79581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 (fictício): Para estimar a área plantada ... pode concluir?</a:t>
            </a:r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765175" y="1943100"/>
          <a:ext cx="4200524" cy="3006727"/>
        </p:xfrm>
        <a:graphic>
          <a:graphicData uri="http://schemas.openxmlformats.org/drawingml/2006/table">
            <a:tbl>
              <a:tblPr/>
              <a:tblGrid>
                <a:gridCol w="8523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95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05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340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40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76048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Região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Área corretamente classificada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Dif</a:t>
                      </a: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Posto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9899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 imagem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 imagens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14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70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117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47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8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98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51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48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-3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-2,5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98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60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63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2,5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8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57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90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33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7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98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43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41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-2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-1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98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15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21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98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7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25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36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98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8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103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122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19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0788" name="Text Box 122"/>
          <p:cNvSpPr txBox="1">
            <a:spLocks noChangeArrowheads="1"/>
          </p:cNvSpPr>
          <p:nvPr/>
        </p:nvSpPr>
        <p:spPr bwMode="auto">
          <a:xfrm>
            <a:off x="5000625" y="1928813"/>
            <a:ext cx="4000500" cy="332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0363" indent="-3603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Procedimento: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AutoNum type="alphaLcParenR"/>
            </a:pP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Calculam-se as diferenças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AutoNum type="alphaLcParenR"/>
            </a:pP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Obtém-se os postos das diferenças em módulo, desprezando-se as diferenças nulas. Para diferenças repetidas, são atribuídos postos médios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AutoNum type="alphaLcParenR"/>
            </a:pP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 Agregam-se os sinais das diferenças aos respectivos postos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AutoNum type="alphaLcParenR"/>
            </a:pP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Calcula-se a menor soma dos postos de mesmo sinal</a:t>
            </a:r>
          </a:p>
        </p:txBody>
      </p:sp>
      <p:sp>
        <p:nvSpPr>
          <p:cNvPr id="30789" name="Text Box 122"/>
          <p:cNvSpPr txBox="1">
            <a:spLocks noChangeArrowheads="1"/>
          </p:cNvSpPr>
          <p:nvPr/>
        </p:nvSpPr>
        <p:spPr bwMode="auto">
          <a:xfrm>
            <a:off x="388938" y="5010150"/>
            <a:ext cx="4000500" cy="41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0363" indent="-3603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charset="0"/>
                <a:cs typeface="Times New Roman" charset="0"/>
              </a:rPr>
              <a:t>T</a:t>
            </a:r>
            <a:r>
              <a:rPr lang="pt-BR" altLang="pt-BR" sz="1600" i="1" baseline="-25000">
                <a:latin typeface="Times New Roman" charset="0"/>
                <a:cs typeface="Times New Roman" charset="0"/>
              </a:rPr>
              <a:t>obs</a:t>
            </a:r>
            <a:r>
              <a:rPr lang="pt-BR" altLang="pt-BR" sz="1600">
                <a:latin typeface="Times New Roman" charset="0"/>
                <a:cs typeface="Times New Roman" charset="0"/>
              </a:rPr>
              <a:t> = 3,5</a:t>
            </a:r>
            <a:endParaRPr lang="pt-BR" altLang="pt-BR" sz="1600">
              <a:latin typeface="Times New Roman" charset="0"/>
              <a:cs typeface="Times New Roman" charset="0"/>
              <a:sym typeface="Symbol" pitchFamily="18" charset="2"/>
            </a:endParaRP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388938" y="5357813"/>
            <a:ext cx="4510087" cy="786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imes New Roman" charset="0"/>
              </a:rPr>
              <a:t> : </a:t>
            </a:r>
            <a:r>
              <a:rPr lang="pt-BR" altLang="pt-BR" sz="1600" i="1" dirty="0">
                <a:latin typeface="Times New Roman" charset="0"/>
              </a:rPr>
              <a:t>T</a:t>
            </a:r>
            <a:r>
              <a:rPr lang="pt-BR" altLang="pt-BR" sz="1600" dirty="0">
                <a:latin typeface="Times New Roman" charset="0"/>
              </a:rPr>
              <a:t>(+) = </a:t>
            </a:r>
            <a:r>
              <a:rPr lang="pt-BR" altLang="pt-BR" sz="1600" i="1" dirty="0">
                <a:latin typeface="Times New Roman" charset="0"/>
              </a:rPr>
              <a:t>T</a:t>
            </a:r>
            <a:r>
              <a:rPr lang="pt-BR" altLang="pt-BR" sz="1600" dirty="0">
                <a:latin typeface="Times New Roman" charset="0"/>
              </a:rPr>
              <a:t>(-)   </a:t>
            </a:r>
            <a:r>
              <a:rPr lang="pt-BR" altLang="pt-BR" sz="1200" dirty="0">
                <a:latin typeface="Tahoma" panose="020B0604030504040204" pitchFamily="34" charset="0"/>
              </a:rPr>
              <a:t>Não há diferença no uso de 2 imagens</a:t>
            </a:r>
            <a:r>
              <a:rPr lang="pt-BR" altLang="pt-BR" sz="1600" dirty="0">
                <a:latin typeface="Tahoma" panose="020B0604030504040204" pitchFamily="34" charset="0"/>
              </a:rPr>
              <a:t> </a:t>
            </a:r>
            <a:endParaRPr lang="pt-BR" altLang="pt-BR" sz="1600" dirty="0">
              <a:latin typeface="Tahoma" panose="020B0604030504040204" pitchFamily="34" charset="0"/>
              <a:sym typeface="Symbol" pitchFamily="18" charset="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  <a:sym typeface="Symbol" pitchFamily="18" charset="2"/>
              </a:rPr>
              <a:t>H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1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: </a:t>
            </a:r>
            <a:r>
              <a:rPr lang="pt-BR" altLang="pt-BR" sz="1600" i="1" dirty="0">
                <a:latin typeface="Times New Roman" charset="0"/>
              </a:rPr>
              <a:t>T</a:t>
            </a:r>
            <a:r>
              <a:rPr lang="pt-BR" altLang="pt-BR" sz="1600" dirty="0">
                <a:latin typeface="Times New Roman" charset="0"/>
              </a:rPr>
              <a:t>(+) &gt; </a:t>
            </a:r>
            <a:r>
              <a:rPr lang="pt-BR" altLang="pt-BR" sz="1600" i="1" dirty="0">
                <a:latin typeface="Times New Roman" charset="0"/>
              </a:rPr>
              <a:t>T</a:t>
            </a:r>
            <a:r>
              <a:rPr lang="pt-BR" altLang="pt-BR" sz="1600" dirty="0">
                <a:latin typeface="Times New Roman" charset="0"/>
              </a:rPr>
              <a:t>(-)  </a:t>
            </a:r>
            <a:r>
              <a:rPr lang="pt-BR" altLang="pt-BR" sz="1200" dirty="0">
                <a:solidFill>
                  <a:srgbClr val="000000"/>
                </a:solidFill>
                <a:latin typeface="Tahoma" panose="020B0604030504040204" pitchFamily="34" charset="0"/>
              </a:rPr>
              <a:t>A segunda imagem melhora a classificação</a:t>
            </a:r>
            <a:endParaRPr lang="pt-BR" altLang="pt-BR" sz="1600" dirty="0">
              <a:latin typeface="Tahoma" panose="020B0604030504040204" pitchFamily="34" charset="0"/>
              <a:sym typeface="Symbol" pitchFamily="18" charset="2"/>
            </a:endParaRPr>
          </a:p>
        </p:txBody>
      </p:sp>
      <p:sp>
        <p:nvSpPr>
          <p:cNvPr id="11" name="Text Box 122"/>
          <p:cNvSpPr txBox="1">
            <a:spLocks noChangeArrowheads="1"/>
          </p:cNvSpPr>
          <p:nvPr/>
        </p:nvSpPr>
        <p:spPr bwMode="auto">
          <a:xfrm>
            <a:off x="5000625" y="5132388"/>
            <a:ext cx="4000500" cy="138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0363" indent="-3603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 typeface="Comic Sans MS" pitchFamily="66" charset="0"/>
              <a:buAutoNum type="alphaLcParenR" startAt="5"/>
            </a:pP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Compara-se o valor obtido com o valor crítico (tabelado). Se valor observado for </a:t>
            </a:r>
            <a:r>
              <a:rPr lang="pt-BR" altLang="pt-BR" sz="1400" dirty="0">
                <a:solidFill>
                  <a:srgbClr val="FF0000"/>
                </a:solidFill>
                <a:latin typeface="Tahoma" panose="020B0604030504040204" pitchFamily="34" charset="0"/>
                <a:sym typeface="Symbol" pitchFamily="18" charset="2"/>
              </a:rPr>
              <a:t>igual ou menor</a:t>
            </a: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 que o tabelado, </a:t>
            </a:r>
            <a:r>
              <a:rPr lang="pt-BR" altLang="pt-BR" sz="1400" dirty="0">
                <a:solidFill>
                  <a:srgbClr val="FF0000"/>
                </a:solidFill>
                <a:latin typeface="Tahoma" panose="020B0604030504040204" pitchFamily="34" charset="0"/>
                <a:sym typeface="Symbol" pitchFamily="18" charset="2"/>
              </a:rPr>
              <a:t>rejeita-se</a:t>
            </a: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 </a:t>
            </a:r>
            <a:r>
              <a:rPr lang="pt-BR" altLang="pt-BR" sz="1400" dirty="0">
                <a:latin typeface="Times New Roman" charset="0"/>
              </a:rPr>
              <a:t>H</a:t>
            </a:r>
            <a:r>
              <a:rPr lang="pt-BR" altLang="pt-BR" sz="1400" baseline="-25000" dirty="0">
                <a:latin typeface="Times New Roman" charset="0"/>
              </a:rPr>
              <a:t>0</a:t>
            </a: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. Caso contrário, aceita-se </a:t>
            </a:r>
            <a:r>
              <a:rPr lang="pt-BR" altLang="pt-BR" sz="1400" dirty="0">
                <a:latin typeface="Times New Roman" charset="0"/>
              </a:rPr>
              <a:t>H</a:t>
            </a:r>
            <a:r>
              <a:rPr lang="pt-BR" altLang="pt-BR" sz="1400" baseline="-25000" dirty="0">
                <a:latin typeface="Times New Roman" charset="0"/>
              </a:rPr>
              <a:t>0</a:t>
            </a: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.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EFA2B1-5A74-4F14-9210-307A08A33EE7}" type="slidenum">
              <a:rPr lang="pt-BR"/>
              <a:pPr>
                <a:defRPr/>
              </a:pPr>
              <a:t>35</a:t>
            </a:fld>
            <a:endParaRPr lang="pt-BR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autoUpdateAnimBg="0"/>
      <p:bldP spid="11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8659813" cy="6858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Valores Críticos do Teste de </a:t>
            </a:r>
            <a:r>
              <a:rPr lang="pt-BR" dirty="0" err="1"/>
              <a:t>Wilcoxon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graphicFrame>
        <p:nvGraphicFramePr>
          <p:cNvPr id="10" name="Tabela 9"/>
          <p:cNvGraphicFramePr>
            <a:graphicFrameLocks noGrp="1"/>
          </p:cNvGraphicFramePr>
          <p:nvPr/>
        </p:nvGraphicFramePr>
        <p:xfrm>
          <a:off x="2643188" y="1390650"/>
          <a:ext cx="3860800" cy="4968880"/>
        </p:xfrm>
        <a:graphic>
          <a:graphicData uri="http://schemas.openxmlformats.org/drawingml/2006/table">
            <a:tbl>
              <a:tblPr/>
              <a:tblGrid>
                <a:gridCol w="874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21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621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131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491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06394">
                <a:tc row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Tamanho da amostra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(</a:t>
                      </a:r>
                      <a:r>
                        <a:rPr kumimoji="0" lang="pt-BR" sz="12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)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Nível de significância (unilateral)</a:t>
                      </a:r>
                      <a:endParaRPr kumimoji="0" lang="pt-B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394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0,05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0,025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0,01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0,005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6006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Nível de significância (bilateral)</a:t>
                      </a:r>
                      <a:endParaRPr kumimoji="0" lang="pt-BR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6006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0,05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0,02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0,01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72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---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---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72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---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72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72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72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72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72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72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72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72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72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72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872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72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872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52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43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872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68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59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49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43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872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66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49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872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83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73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62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872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92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81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69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872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</a:t>
                      </a:r>
                      <a:endParaRPr kumimoji="0" lang="pt-BR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89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77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68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</a:tbl>
          </a:graphicData>
        </a:graphic>
      </p:graphicFrame>
      <p:sp>
        <p:nvSpPr>
          <p:cNvPr id="12" name="Retângulo 11"/>
          <p:cNvSpPr/>
          <p:nvPr/>
        </p:nvSpPr>
        <p:spPr>
          <a:xfrm>
            <a:off x="3705225" y="2979738"/>
            <a:ext cx="285750" cy="220662"/>
          </a:xfrm>
          <a:prstGeom prst="rect">
            <a:avLst/>
          </a:prstGeom>
          <a:noFill/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3694113" y="1744663"/>
            <a:ext cx="285750" cy="220662"/>
          </a:xfrm>
          <a:prstGeom prst="rect">
            <a:avLst/>
          </a:prstGeom>
          <a:noFill/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3765550" y="1419225"/>
            <a:ext cx="2500313" cy="244475"/>
          </a:xfrm>
          <a:prstGeom prst="rect">
            <a:avLst/>
          </a:prstGeom>
          <a:noFill/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2BDB08-011E-452B-BE37-A28E2911B93E}" type="slidenum">
              <a:rPr lang="pt-BR"/>
              <a:pPr>
                <a:defRPr/>
              </a:pPr>
              <a:t>36</a:t>
            </a:fld>
            <a:endParaRPr lang="pt-BR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8659813" cy="6858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Teste de </a:t>
            </a:r>
            <a:r>
              <a:rPr lang="pt-BR" dirty="0" err="1"/>
              <a:t>Wilcoxon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32771" name="Text Box 87"/>
          <p:cNvSpPr txBox="1">
            <a:spLocks noChangeArrowheads="1"/>
          </p:cNvSpPr>
          <p:nvPr/>
        </p:nvSpPr>
        <p:spPr bwMode="auto">
          <a:xfrm>
            <a:off x="685800" y="1371600"/>
            <a:ext cx="79581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 (fictício): Para estimar a área plantada ... pode concluir?</a:t>
            </a:r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765175" y="1943100"/>
          <a:ext cx="4200524" cy="3006727"/>
        </p:xfrm>
        <a:graphic>
          <a:graphicData uri="http://schemas.openxmlformats.org/drawingml/2006/table">
            <a:tbl>
              <a:tblPr/>
              <a:tblGrid>
                <a:gridCol w="8523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95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405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340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340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76048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Região</a:t>
                      </a: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Área corretamente classificada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Dif</a:t>
                      </a: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Posto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9899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 imagem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 imagens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14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70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117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47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8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98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51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48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-3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-2,5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98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60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63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2,5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98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57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90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33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7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98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43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41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-2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-1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98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15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21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98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7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25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36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989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8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103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122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19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</a:t>
                      </a:r>
                    </a:p>
                  </a:txBody>
                  <a:tcPr marL="91447" marR="91447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2836" name="Text Box 122"/>
          <p:cNvSpPr txBox="1">
            <a:spLocks noChangeArrowheads="1"/>
          </p:cNvSpPr>
          <p:nvPr/>
        </p:nvSpPr>
        <p:spPr bwMode="auto">
          <a:xfrm>
            <a:off x="5000625" y="1928813"/>
            <a:ext cx="4000500" cy="332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0363" indent="-3603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Procedimento: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AutoNum type="alphaLcParenR"/>
            </a:pP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Calculam-se as diferenças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AutoNum type="alphaLcParenR"/>
            </a:pP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Obtém-se os postos das diferenças em módulo, desprezando-se as diferenças nulas. Para diferenças repetidas, são atribuídos postos médios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AutoNum type="alphaLcParenR"/>
            </a:pP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 Agregam-se os sinais das diferenças aos respectivos postos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AutoNum type="alphaLcParenR"/>
            </a:pP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Calcula-se a menor soma dos postos de mesmo sinal</a:t>
            </a:r>
          </a:p>
        </p:txBody>
      </p:sp>
      <p:sp>
        <p:nvSpPr>
          <p:cNvPr id="32837" name="Text Box 122"/>
          <p:cNvSpPr txBox="1">
            <a:spLocks noChangeArrowheads="1"/>
          </p:cNvSpPr>
          <p:nvPr/>
        </p:nvSpPr>
        <p:spPr bwMode="auto">
          <a:xfrm>
            <a:off x="388938" y="5010150"/>
            <a:ext cx="109061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0363" indent="-3603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charset="0"/>
                <a:cs typeface="Times New Roman" charset="0"/>
              </a:rPr>
              <a:t>T</a:t>
            </a:r>
            <a:r>
              <a:rPr lang="pt-BR" altLang="pt-BR" sz="1600" i="1" baseline="-25000">
                <a:latin typeface="Times New Roman" charset="0"/>
                <a:cs typeface="Times New Roman" charset="0"/>
              </a:rPr>
              <a:t>obs</a:t>
            </a:r>
            <a:r>
              <a:rPr lang="pt-BR" altLang="pt-BR" sz="1600">
                <a:latin typeface="Times New Roman" charset="0"/>
                <a:cs typeface="Times New Roman" charset="0"/>
              </a:rPr>
              <a:t> = 3,5</a:t>
            </a:r>
            <a:endParaRPr lang="pt-BR" altLang="pt-BR" sz="1600">
              <a:latin typeface="Times New Roman" charset="0"/>
              <a:cs typeface="Times New Roman" charset="0"/>
              <a:sym typeface="Symbol" pitchFamily="18" charset="2"/>
            </a:endParaRPr>
          </a:p>
        </p:txBody>
      </p:sp>
      <p:sp>
        <p:nvSpPr>
          <p:cNvPr id="32838" name="Text Box 122"/>
          <p:cNvSpPr txBox="1">
            <a:spLocks noChangeArrowheads="1"/>
          </p:cNvSpPr>
          <p:nvPr/>
        </p:nvSpPr>
        <p:spPr bwMode="auto">
          <a:xfrm>
            <a:off x="398463" y="5357813"/>
            <a:ext cx="4510087" cy="786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imes New Roman" charset="0"/>
              </a:rPr>
              <a:t> : </a:t>
            </a:r>
            <a:r>
              <a:rPr lang="pt-BR" altLang="pt-BR" sz="1600" i="1" dirty="0">
                <a:latin typeface="Times New Roman" charset="0"/>
              </a:rPr>
              <a:t>T</a:t>
            </a:r>
            <a:r>
              <a:rPr lang="pt-BR" altLang="pt-BR" sz="1600" dirty="0">
                <a:latin typeface="Times New Roman" charset="0"/>
              </a:rPr>
              <a:t>(+) = </a:t>
            </a:r>
            <a:r>
              <a:rPr lang="pt-BR" altLang="pt-BR" sz="1600" i="1" dirty="0">
                <a:latin typeface="Times New Roman" charset="0"/>
              </a:rPr>
              <a:t>T</a:t>
            </a:r>
            <a:r>
              <a:rPr lang="pt-BR" altLang="pt-BR" sz="1600" dirty="0">
                <a:latin typeface="Times New Roman" charset="0"/>
              </a:rPr>
              <a:t>(-)   </a:t>
            </a:r>
            <a:r>
              <a:rPr lang="pt-BR" altLang="pt-BR" sz="1200" dirty="0">
                <a:latin typeface="Tahoma" panose="020B0604030504040204" pitchFamily="34" charset="0"/>
              </a:rPr>
              <a:t>Não há diferença no uso de 2 imagens</a:t>
            </a:r>
            <a:r>
              <a:rPr lang="pt-BR" altLang="pt-BR" sz="1600" dirty="0">
                <a:latin typeface="Tahoma" panose="020B0604030504040204" pitchFamily="34" charset="0"/>
              </a:rPr>
              <a:t> </a:t>
            </a:r>
            <a:endParaRPr lang="pt-BR" altLang="pt-BR" sz="1600" dirty="0">
              <a:latin typeface="Tahoma" panose="020B0604030504040204" pitchFamily="34" charset="0"/>
              <a:sym typeface="Symbol" pitchFamily="18" charset="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  <a:sym typeface="Symbol" pitchFamily="18" charset="2"/>
              </a:rPr>
              <a:t>H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1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: </a:t>
            </a:r>
            <a:r>
              <a:rPr lang="pt-BR" altLang="pt-BR" sz="1600" i="1" dirty="0">
                <a:latin typeface="Times New Roman" charset="0"/>
              </a:rPr>
              <a:t>T</a:t>
            </a:r>
            <a:r>
              <a:rPr lang="pt-BR" altLang="pt-BR" sz="1600" dirty="0">
                <a:latin typeface="Times New Roman" charset="0"/>
              </a:rPr>
              <a:t>(+) &gt; </a:t>
            </a:r>
            <a:r>
              <a:rPr lang="pt-BR" altLang="pt-BR" sz="1600" i="1" dirty="0">
                <a:latin typeface="Times New Roman" charset="0"/>
              </a:rPr>
              <a:t>T</a:t>
            </a:r>
            <a:r>
              <a:rPr lang="pt-BR" altLang="pt-BR" sz="1600" dirty="0">
                <a:latin typeface="Times New Roman" charset="0"/>
              </a:rPr>
              <a:t>(-)  </a:t>
            </a:r>
            <a:r>
              <a:rPr lang="pt-BR" altLang="pt-BR" sz="1200" dirty="0">
                <a:solidFill>
                  <a:srgbClr val="000000"/>
                </a:solidFill>
                <a:latin typeface="Tahoma" panose="020B0604030504040204" pitchFamily="34" charset="0"/>
              </a:rPr>
              <a:t>A segunda imagem melhora a classificação</a:t>
            </a:r>
            <a:endParaRPr lang="pt-BR" altLang="pt-BR" sz="1600" dirty="0">
              <a:latin typeface="Tahoma" panose="020B0604030504040204" pitchFamily="34" charset="0"/>
              <a:sym typeface="Symbol" pitchFamily="18" charset="2"/>
            </a:endParaRPr>
          </a:p>
        </p:txBody>
      </p:sp>
      <p:sp>
        <p:nvSpPr>
          <p:cNvPr id="32839" name="Text Box 122"/>
          <p:cNvSpPr txBox="1">
            <a:spLocks noChangeArrowheads="1"/>
          </p:cNvSpPr>
          <p:nvPr/>
        </p:nvSpPr>
        <p:spPr bwMode="auto">
          <a:xfrm>
            <a:off x="5000625" y="5132388"/>
            <a:ext cx="4000500" cy="138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0363" indent="-3603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 typeface="Comic Sans MS" pitchFamily="66" charset="0"/>
              <a:buAutoNum type="alphaLcParenR" startAt="5"/>
            </a:pP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Compara-se o valor obtido com o valor crítico (tabelado). Se valor observado for </a:t>
            </a:r>
            <a:r>
              <a:rPr lang="pt-BR" altLang="pt-BR" sz="1400" dirty="0">
                <a:solidFill>
                  <a:srgbClr val="FF0000"/>
                </a:solidFill>
                <a:latin typeface="Tahoma" panose="020B0604030504040204" pitchFamily="34" charset="0"/>
                <a:sym typeface="Symbol" pitchFamily="18" charset="2"/>
              </a:rPr>
              <a:t>igual ou menor</a:t>
            </a: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 que o tabelado, </a:t>
            </a:r>
            <a:r>
              <a:rPr lang="pt-BR" altLang="pt-BR" sz="1400" dirty="0">
                <a:solidFill>
                  <a:srgbClr val="FF0000"/>
                </a:solidFill>
                <a:latin typeface="Tahoma" panose="020B0604030504040204" pitchFamily="34" charset="0"/>
                <a:sym typeface="Symbol" pitchFamily="18" charset="2"/>
              </a:rPr>
              <a:t>rejeita-se</a:t>
            </a: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 </a:t>
            </a:r>
            <a:r>
              <a:rPr lang="pt-BR" altLang="pt-BR" sz="1400" dirty="0">
                <a:latin typeface="Times New Roman" charset="0"/>
              </a:rPr>
              <a:t>H</a:t>
            </a:r>
            <a:r>
              <a:rPr lang="pt-BR" altLang="pt-BR" sz="1400" baseline="-25000" dirty="0">
                <a:latin typeface="Times New Roman" charset="0"/>
              </a:rPr>
              <a:t>0</a:t>
            </a: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. Caso contrário, aceita-se </a:t>
            </a:r>
            <a:r>
              <a:rPr lang="pt-BR" altLang="pt-BR" sz="1400" dirty="0">
                <a:latin typeface="Times New Roman" charset="0"/>
              </a:rPr>
              <a:t>H</a:t>
            </a:r>
            <a:r>
              <a:rPr lang="pt-BR" altLang="pt-BR" sz="1400" baseline="-25000" dirty="0">
                <a:latin typeface="Times New Roman" charset="0"/>
              </a:rPr>
              <a:t>0</a:t>
            </a: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.</a:t>
            </a:r>
          </a:p>
        </p:txBody>
      </p:sp>
      <p:sp>
        <p:nvSpPr>
          <p:cNvPr id="32840" name="Text Box 122"/>
          <p:cNvSpPr txBox="1">
            <a:spLocks noChangeArrowheads="1"/>
          </p:cNvSpPr>
          <p:nvPr/>
        </p:nvSpPr>
        <p:spPr bwMode="auto">
          <a:xfrm>
            <a:off x="388938" y="6143625"/>
            <a:ext cx="16430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0363" indent="-3603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charset="0"/>
                <a:cs typeface="Times New Roman" charset="0"/>
              </a:rPr>
              <a:t>T</a:t>
            </a:r>
            <a:r>
              <a:rPr lang="pt-BR" altLang="pt-BR" sz="1600" i="1" baseline="-25000">
                <a:latin typeface="Times New Roman" charset="0"/>
                <a:cs typeface="Times New Roman" charset="0"/>
              </a:rPr>
              <a:t>crít</a:t>
            </a:r>
            <a:r>
              <a:rPr lang="pt-BR" altLang="pt-BR" sz="1600" i="1">
                <a:latin typeface="Times New Roman" charset="0"/>
                <a:cs typeface="Times New Roman" charset="0"/>
              </a:rPr>
              <a:t> </a:t>
            </a:r>
            <a:r>
              <a:rPr lang="pt-BR" altLang="pt-BR" sz="1600" i="1" baseline="-25000">
                <a:latin typeface="Times New Roman" charset="0"/>
                <a:cs typeface="Times New Roman" charset="0"/>
              </a:rPr>
              <a:t>5%</a:t>
            </a:r>
            <a:r>
              <a:rPr lang="pt-BR" altLang="pt-BR" sz="1600">
                <a:latin typeface="Times New Roman" charset="0"/>
                <a:cs typeface="Times New Roman" charset="0"/>
              </a:rPr>
              <a:t> = 6</a:t>
            </a:r>
            <a:endParaRPr lang="pt-BR" altLang="pt-BR" sz="1600">
              <a:latin typeface="Times New Roman" charset="0"/>
              <a:cs typeface="Times New Roman" charset="0"/>
              <a:sym typeface="Symbol" pitchFamily="18" charset="2"/>
            </a:endParaRPr>
          </a:p>
        </p:txBody>
      </p:sp>
      <p:sp>
        <p:nvSpPr>
          <p:cNvPr id="12" name="Retângulo 11"/>
          <p:cNvSpPr>
            <a:spLocks noChangeArrowheads="1"/>
          </p:cNvSpPr>
          <p:nvPr/>
        </p:nvSpPr>
        <p:spPr bwMode="auto">
          <a:xfrm>
            <a:off x="1357313" y="6122988"/>
            <a:ext cx="3929062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4625" indent="-174625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Conclusão: rejeita-se </a:t>
            </a:r>
            <a:r>
              <a:rPr lang="pt-BR" altLang="pt-BR" sz="1400" dirty="0">
                <a:latin typeface="Times New Roman" charset="0"/>
              </a:rPr>
              <a:t>H</a:t>
            </a:r>
            <a:r>
              <a:rPr lang="pt-BR" altLang="pt-BR" sz="1400" baseline="-25000" dirty="0">
                <a:latin typeface="Times New Roman" charset="0"/>
              </a:rPr>
              <a:t>0</a:t>
            </a: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, ou seja, a inclusão de uma nova imagem melhora o desempenho do classificador a 5% de significância</a:t>
            </a:r>
            <a:endParaRPr lang="pt-BR" altLang="pt-BR" sz="1400" dirty="0">
              <a:latin typeface="Tahoma" panose="020B0604030504040204" pitchFamily="34" charset="0"/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D40895-6B87-429E-9C2B-9E8837FD4B1A}" type="slidenum">
              <a:rPr lang="pt-BR"/>
              <a:pPr>
                <a:defRPr/>
              </a:pPr>
              <a:t>37</a:t>
            </a:fld>
            <a:endParaRPr lang="pt-BR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8659813" cy="6858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Teste de </a:t>
            </a:r>
            <a:r>
              <a:rPr lang="pt-BR" dirty="0" err="1"/>
              <a:t>Wilcoxon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20" name="Text Box 3"/>
          <p:cNvSpPr txBox="1">
            <a:spLocks noChangeArrowheads="1"/>
          </p:cNvSpPr>
          <p:nvPr/>
        </p:nvSpPr>
        <p:spPr bwMode="auto">
          <a:xfrm>
            <a:off x="684213" y="1412875"/>
            <a:ext cx="8459787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OBSERVAÇÕES: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pt-BR" altLang="pt-BR" sz="1600" dirty="0">
                <a:latin typeface="Tahoma" panose="020B0604030504040204" pitchFamily="34" charset="0"/>
              </a:rPr>
              <a:t>Este teste é mais poderoso que o Teste dos Sinais, pois permite atribuir maior peso aos pares com maiores diferenças (o Teste dos Sinais considera apenas o sentido da mudança)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pt-BR" altLang="pt-BR" sz="1600" dirty="0">
                <a:latin typeface="Tahoma" panose="020B0604030504040204" pitchFamily="34" charset="0"/>
              </a:rPr>
              <a:t>É equivalente ao teste paramétrico t pareado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pt-BR" altLang="pt-BR" sz="1600" dirty="0">
                <a:latin typeface="Tahoma" panose="020B0604030504040204" pitchFamily="34" charset="0"/>
              </a:rPr>
              <a:t>Para grandes amostras (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n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 &gt; 25</a:t>
            </a:r>
            <a:r>
              <a:rPr lang="pt-BR" altLang="pt-BR" sz="1600" dirty="0">
                <a:latin typeface="Tahoma" panose="020B0604030504040204" pitchFamily="34" charset="0"/>
              </a:rPr>
              <a:t>), a estatística 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T</a:t>
            </a:r>
            <a:r>
              <a:rPr lang="pt-BR" altLang="pt-BR" sz="1600" dirty="0">
                <a:latin typeface="Tahoma" panose="020B0604030504040204" pitchFamily="34" charset="0"/>
              </a:rPr>
              <a:t> pode ser aproximada para uma normal. 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   Nesse caso, utiliza-se a estatística:</a:t>
            </a:r>
          </a:p>
        </p:txBody>
      </p:sp>
      <p:graphicFrame>
        <p:nvGraphicFramePr>
          <p:cNvPr id="3" name="Object 6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65005857"/>
              </p:ext>
            </p:extLst>
          </p:nvPr>
        </p:nvGraphicFramePr>
        <p:xfrm>
          <a:off x="4644008" y="3645024"/>
          <a:ext cx="2725737" cy="1138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904760" imgH="799920" progId="Equation.DSMT4">
                  <p:embed/>
                </p:oleObj>
              </mc:Choice>
              <mc:Fallback>
                <p:oleObj name="Equation" r:id="rId3" imgW="1904760" imgH="799920" progId="Equation.DSMT4">
                  <p:embed/>
                  <p:pic>
                    <p:nvPicPr>
                      <p:cNvPr id="3" name="Object 6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4008" y="3645024"/>
                        <a:ext cx="2725737" cy="1138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D676EC-A52A-4F28-B968-843CD41AF6FA}" type="slidenum">
              <a:rPr lang="pt-BR"/>
              <a:pPr>
                <a:defRPr/>
              </a:pPr>
              <a:t>38</a:t>
            </a:fld>
            <a:endParaRPr lang="pt-BR"/>
          </a:p>
        </p:txBody>
      </p:sp>
      <p:sp>
        <p:nvSpPr>
          <p:cNvPr id="40" name="Text Box 3"/>
          <p:cNvSpPr txBox="1">
            <a:spLocks noChangeArrowheads="1"/>
          </p:cNvSpPr>
          <p:nvPr/>
        </p:nvSpPr>
        <p:spPr bwMode="auto">
          <a:xfrm>
            <a:off x="4427985" y="4941168"/>
            <a:ext cx="453650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pt-BR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Wilcoxon signed rank test with continuity correction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pt-BR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data:  i1 and i2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pt-BR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= 3.5, p-value = 0.02483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</a:pPr>
            <a:r>
              <a:rPr lang="en-US" altLang="pt-BR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 hypothesis: true location shift is less than 0</a:t>
            </a:r>
            <a:endParaRPr lang="pt-BR" altLang="pt-BR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 Box 3"/>
          <p:cNvSpPr txBox="1">
            <a:spLocks noChangeArrowheads="1"/>
          </p:cNvSpPr>
          <p:nvPr/>
        </p:nvSpPr>
        <p:spPr bwMode="auto">
          <a:xfrm>
            <a:off x="539552" y="4581128"/>
            <a:ext cx="3888431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No R:</a:t>
            </a:r>
          </a:p>
          <a:p>
            <a:pPr marL="0" lvl="0" indent="0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pt-BR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i1&lt;-c(70,51,60,57,43,15,25,103)</a:t>
            </a:r>
          </a:p>
          <a:p>
            <a:pPr marL="0" lvl="0" indent="0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pt-BR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i2&lt;-c(117,48,63,90,41,21,36,122)</a:t>
            </a:r>
          </a:p>
          <a:p>
            <a:pPr marL="0" lvl="0" indent="0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en-US" altLang="pt-BR"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wilcox.test</a:t>
            </a:r>
            <a:r>
              <a:rPr lang="en-US" altLang="pt-BR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(i1, i2, paired = TRUE, exact = FALSE, alternative = "less")</a:t>
            </a:r>
          </a:p>
        </p:txBody>
      </p:sp>
      <p:sp>
        <p:nvSpPr>
          <p:cNvPr id="42" name="Elipse 41"/>
          <p:cNvSpPr/>
          <p:nvPr/>
        </p:nvSpPr>
        <p:spPr>
          <a:xfrm>
            <a:off x="5909088" y="5503584"/>
            <a:ext cx="648072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43" name="Retângulo 42"/>
          <p:cNvSpPr>
            <a:spLocks noChangeArrowheads="1"/>
          </p:cNvSpPr>
          <p:nvPr/>
        </p:nvSpPr>
        <p:spPr bwMode="auto">
          <a:xfrm>
            <a:off x="4243338" y="6093296"/>
            <a:ext cx="3929062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4625" indent="-174625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Conclusão: rejeita-se </a:t>
            </a:r>
            <a:r>
              <a:rPr lang="pt-BR" altLang="pt-BR" sz="1400" dirty="0">
                <a:latin typeface="Times New Roman" charset="0"/>
              </a:rPr>
              <a:t>H</a:t>
            </a:r>
            <a:r>
              <a:rPr lang="pt-BR" altLang="pt-BR" sz="1400" baseline="-25000" dirty="0">
                <a:latin typeface="Times New Roman" charset="0"/>
              </a:rPr>
              <a:t>0</a:t>
            </a: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, ou seja, a inclusão de uma nova imagem melhora o desempenho do classificador a 5% de significância</a:t>
            </a:r>
            <a:endParaRPr lang="pt-BR" altLang="pt-BR" sz="1400" dirty="0">
              <a:latin typeface="Tahoma" panose="020B0604030504040204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uiExpand="1" build="p"/>
      <p:bldP spid="40" grpId="0"/>
      <p:bldP spid="42" grpId="0" animBg="1"/>
      <p:bldP spid="4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158" name="Rectangle 8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Alguns Testes Não Paramétricos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38" name="Text Box 87"/>
          <p:cNvSpPr txBox="1">
            <a:spLocks noChangeArrowheads="1"/>
          </p:cNvSpPr>
          <p:nvPr/>
        </p:nvSpPr>
        <p:spPr bwMode="auto">
          <a:xfrm>
            <a:off x="685800" y="1835150"/>
            <a:ext cx="7696200" cy="3754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solidFill>
                  <a:srgbClr val="FF0000"/>
                </a:solidFill>
                <a:latin typeface="Tahoma" panose="020B0604030504040204" pitchFamily="34" charset="0"/>
              </a:rPr>
              <a:t>Uma amostra</a:t>
            </a:r>
            <a:endParaRPr lang="pt-BR" altLang="pt-BR" sz="14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Teste de Aderência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Teste de </a:t>
            </a:r>
            <a:r>
              <a:rPr lang="pt-BR" altLang="pt-BR" sz="1400" dirty="0" err="1">
                <a:latin typeface="Tahoma" panose="020B0604030504040204" pitchFamily="34" charset="0"/>
              </a:rPr>
              <a:t>Kolmogorov-Smirnov</a:t>
            </a:r>
            <a:endParaRPr lang="pt-BR" altLang="pt-BR" sz="14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4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solidFill>
                  <a:srgbClr val="FF0000"/>
                </a:solidFill>
                <a:latin typeface="Tahoma" panose="020B0604030504040204" pitchFamily="34" charset="0"/>
              </a:rPr>
              <a:t>Duas amostras relacionadas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Teste dos Sinais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Teste de </a:t>
            </a:r>
            <a:r>
              <a:rPr lang="pt-BR" altLang="pt-BR" sz="1400" dirty="0" err="1">
                <a:latin typeface="Tahoma" panose="020B0604030504040204" pitchFamily="34" charset="0"/>
              </a:rPr>
              <a:t>Wilcoxon</a:t>
            </a:r>
            <a:endParaRPr lang="pt-BR" altLang="pt-BR" sz="14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4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solidFill>
                  <a:srgbClr val="FF0000"/>
                </a:solidFill>
                <a:latin typeface="Tahoma" panose="020B0604030504040204" pitchFamily="34" charset="0"/>
              </a:rPr>
              <a:t>Duas amostras independentes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Teste de Independência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Teste de Mann-Whitney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Teste de </a:t>
            </a:r>
            <a:r>
              <a:rPr lang="pt-BR" altLang="pt-BR" sz="1400" dirty="0" err="1">
                <a:latin typeface="Tahoma" panose="020B0604030504040204" pitchFamily="34" charset="0"/>
              </a:rPr>
              <a:t>Kolmogorov-Smirnov</a:t>
            </a:r>
            <a:r>
              <a:rPr lang="pt-BR" altLang="pt-BR" sz="1400" dirty="0">
                <a:latin typeface="Tahoma" panose="020B0604030504040204" pitchFamily="34" charset="0"/>
              </a:rPr>
              <a:t> para duas amostras</a:t>
            </a:r>
          </a:p>
        </p:txBody>
      </p:sp>
      <p:sp>
        <p:nvSpPr>
          <p:cNvPr id="6" name="AutoShape 74"/>
          <p:cNvSpPr>
            <a:spLocks noChangeArrowheads="1"/>
          </p:cNvSpPr>
          <p:nvPr/>
        </p:nvSpPr>
        <p:spPr bwMode="auto">
          <a:xfrm>
            <a:off x="2843213" y="4603750"/>
            <a:ext cx="609600" cy="228600"/>
          </a:xfrm>
          <a:prstGeom prst="leftArrow">
            <a:avLst>
              <a:gd name="adj1" fmla="val 50000"/>
              <a:gd name="adj2" fmla="val 66667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11" name="AutoShape 74"/>
          <p:cNvSpPr>
            <a:spLocks noChangeArrowheads="1"/>
          </p:cNvSpPr>
          <p:nvPr/>
        </p:nvSpPr>
        <p:spPr bwMode="auto">
          <a:xfrm>
            <a:off x="4970463" y="5243513"/>
            <a:ext cx="609600" cy="228600"/>
          </a:xfrm>
          <a:prstGeom prst="leftArrow">
            <a:avLst>
              <a:gd name="adj1" fmla="val 50000"/>
              <a:gd name="adj2" fmla="val 66667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3" name="Retângulo 2"/>
          <p:cNvSpPr>
            <a:spLocks noChangeArrowheads="1"/>
          </p:cNvSpPr>
          <p:nvPr/>
        </p:nvSpPr>
        <p:spPr bwMode="auto">
          <a:xfrm>
            <a:off x="5262563" y="1854200"/>
            <a:ext cx="3630612" cy="3503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solidFill>
                  <a:srgbClr val="FF0000"/>
                </a:solidFill>
                <a:latin typeface="Tahoma" panose="020B0604030504040204" pitchFamily="34" charset="0"/>
              </a:rPr>
              <a:t>Várias amostras relacionadas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Teste de Friedman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400" dirty="0">
              <a:latin typeface="Tahoma" panose="020B060403050404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solidFill>
                  <a:srgbClr val="FF0000"/>
                </a:solidFill>
                <a:latin typeface="Tahoma" panose="020B0604030504040204" pitchFamily="34" charset="0"/>
              </a:rPr>
              <a:t>Várias amostras independentes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solidFill>
                  <a:srgbClr val="000000"/>
                </a:solidFill>
                <a:latin typeface="Tahoma" panose="020B0604030504040204" pitchFamily="34" charset="0"/>
              </a:rPr>
              <a:t>Teste de </a:t>
            </a:r>
            <a:r>
              <a:rPr lang="pt-BR" altLang="pt-BR" sz="1400" dirty="0" err="1">
                <a:solidFill>
                  <a:srgbClr val="000000"/>
                </a:solidFill>
                <a:latin typeface="Tahoma" panose="020B0604030504040204" pitchFamily="34" charset="0"/>
              </a:rPr>
              <a:t>Kruskal</a:t>
            </a:r>
            <a:r>
              <a:rPr lang="pt-BR" altLang="pt-BR" sz="1400" dirty="0">
                <a:solidFill>
                  <a:srgbClr val="000000"/>
                </a:solidFill>
                <a:latin typeface="Tahoma" panose="020B0604030504040204" pitchFamily="34" charset="0"/>
              </a:rPr>
              <a:t>-Wallis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Teste de Dunn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None/>
            </a:pPr>
            <a:endParaRPr lang="pt-BR" altLang="pt-BR" sz="1400" dirty="0">
              <a:solidFill>
                <a:srgbClr val="000000"/>
              </a:solidFill>
              <a:latin typeface="Tahoma" panose="020B060403050404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solidFill>
                  <a:srgbClr val="FF0000"/>
                </a:solidFill>
                <a:latin typeface="Tahoma" panose="020B0604030504040204" pitchFamily="34" charset="0"/>
              </a:rPr>
              <a:t>Medidas não-paramétricas de correlação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solidFill>
                  <a:srgbClr val="000000"/>
                </a:solidFill>
                <a:latin typeface="Tahoma" panose="020B0604030504040204" pitchFamily="34" charset="0"/>
              </a:rPr>
              <a:t>Coeficiente de contingência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solidFill>
                  <a:srgbClr val="000000"/>
                </a:solidFill>
                <a:latin typeface="Tahoma" panose="020B0604030504040204" pitchFamily="34" charset="0"/>
              </a:rPr>
              <a:t>Coeficiente de correlação de </a:t>
            </a:r>
            <a:r>
              <a:rPr lang="pt-BR" altLang="pt-BR" sz="1400" dirty="0" err="1">
                <a:solidFill>
                  <a:srgbClr val="000000"/>
                </a:solidFill>
                <a:latin typeface="Tahoma" panose="020B0604030504040204" pitchFamily="34" charset="0"/>
              </a:rPr>
              <a:t>Spearman</a:t>
            </a:r>
            <a:endParaRPr lang="pt-BR" altLang="pt-BR" sz="1400" dirty="0">
              <a:solidFill>
                <a:srgbClr val="000000"/>
              </a:solidFill>
              <a:latin typeface="Tahoma" panose="020B0604030504040204" pitchFamily="34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solidFill>
                  <a:srgbClr val="000000"/>
                </a:solidFill>
                <a:latin typeface="Tahoma" panose="020B0604030504040204" pitchFamily="34" charset="0"/>
              </a:rPr>
              <a:t>Coeficiente de correlação de Kendall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26285E-3FEF-4EC5-960D-8CC37BEF634B}" type="slidenum">
              <a:rPr lang="pt-BR"/>
              <a:pPr>
                <a:defRPr/>
              </a:pPr>
              <a:t>39</a:t>
            </a:fld>
            <a:endParaRPr lang="pt-BR"/>
          </a:p>
        </p:txBody>
      </p:sp>
      <p:sp>
        <p:nvSpPr>
          <p:cNvPr id="4" name="AutoShape 74">
            <a:extLst>
              <a:ext uri="{FF2B5EF4-FFF2-40B4-BE49-F238E27FC236}">
                <a16:creationId xmlns:a16="http://schemas.microsoft.com/office/drawing/2014/main" id="{B169A7BC-2345-E75D-EA23-DDF0D35552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3213" y="4924599"/>
            <a:ext cx="609600" cy="228600"/>
          </a:xfrm>
          <a:prstGeom prst="leftArrow">
            <a:avLst>
              <a:gd name="adj1" fmla="val 50000"/>
              <a:gd name="adj2" fmla="val 66667"/>
            </a:avLst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080904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98" name="Rectangle 8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Teste de Independência</a:t>
            </a:r>
            <a:endParaRPr lang="pt-BR" i="1" baseline="-2500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46083" name="Text Box 87"/>
          <p:cNvSpPr txBox="1">
            <a:spLocks noChangeArrowheads="1"/>
          </p:cNvSpPr>
          <p:nvPr/>
        </p:nvSpPr>
        <p:spPr bwMode="auto">
          <a:xfrm>
            <a:off x="685800" y="1371600"/>
            <a:ext cx="7958138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 (fictício): Algumas espécies de pássaro ocupam diferentes ambientes dentro da floresta. A fim de comprovar se algumas espécies de uma família de pássaros têm esta característica, durante um ano, um pesquisador identificou e contou os pássaros capturados em 3 diferentes ambientes da floresta. Os resultados encontram-se na tabela a seguir. O que se pode concluir? Podemos afirmar que algumas espécies desta família se distribuem preferencialmente em algum ambiente?</a:t>
            </a:r>
          </a:p>
        </p:txBody>
      </p:sp>
      <p:graphicFrame>
        <p:nvGraphicFramePr>
          <p:cNvPr id="192757" name="Group 2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4423127"/>
              </p:ext>
            </p:extLst>
          </p:nvPr>
        </p:nvGraphicFramePr>
        <p:xfrm>
          <a:off x="2214563" y="3214688"/>
          <a:ext cx="4859335" cy="1700215"/>
        </p:xfrm>
        <a:graphic>
          <a:graphicData uri="http://schemas.openxmlformats.org/drawingml/2006/table">
            <a:tbl>
              <a:tblPr/>
              <a:tblGrid>
                <a:gridCol w="9721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16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16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16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213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42888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Espécie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Ambiente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Total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288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Interior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Borda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Clareira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2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I</a:t>
                      </a: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sym typeface="Symbol" pitchFamily="18" charset="2"/>
                      </a:endParaRP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21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28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II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9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1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III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34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39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2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IV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26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30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2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Total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66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12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28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106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92758" name="Text Box 246"/>
          <p:cNvSpPr txBox="1">
            <a:spLocks noChangeArrowheads="1"/>
          </p:cNvSpPr>
          <p:nvPr/>
        </p:nvSpPr>
        <p:spPr bwMode="auto">
          <a:xfrm>
            <a:off x="714375" y="4987925"/>
            <a:ext cx="76962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charset="0"/>
              </a:rPr>
              <a:t>p</a:t>
            </a:r>
            <a:r>
              <a:rPr lang="pt-BR" altLang="pt-BR" sz="1600" i="1" baseline="-25000" dirty="0">
                <a:latin typeface="Times New Roman" charset="0"/>
              </a:rPr>
              <a:t>i</a:t>
            </a:r>
            <a:r>
              <a:rPr lang="pt-BR" altLang="pt-BR" sz="1600" dirty="0">
                <a:latin typeface="Times New Roman" charset="0"/>
              </a:rPr>
              <a:t> =</a:t>
            </a:r>
            <a:r>
              <a:rPr lang="pt-BR" altLang="pt-BR" sz="1600" dirty="0">
                <a:latin typeface="Tahoma" panose="020B0604030504040204" pitchFamily="34" charset="0"/>
              </a:rPr>
              <a:t> probabilidade de encontrar a espécie </a:t>
            </a:r>
            <a:r>
              <a:rPr lang="pt-BR" altLang="pt-BR" sz="1600" i="1" dirty="0">
                <a:latin typeface="Times New Roman" charset="0"/>
              </a:rPr>
              <a:t>i </a:t>
            </a:r>
            <a:r>
              <a:rPr lang="pt-BR" altLang="pt-BR" sz="1600" dirty="0">
                <a:latin typeface="Tahoma" panose="020B0604030504040204" pitchFamily="34" charset="0"/>
              </a:rPr>
              <a:t>em qualquer ambiente</a:t>
            </a:r>
            <a:endParaRPr lang="pt-BR" altLang="pt-BR" sz="1600" i="1" dirty="0">
              <a:latin typeface="Times New Roman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 err="1">
                <a:latin typeface="Times New Roman" charset="0"/>
              </a:rPr>
              <a:t>p</a:t>
            </a:r>
            <a:r>
              <a:rPr lang="pt-BR" altLang="pt-BR" sz="1600" i="1" baseline="-25000" dirty="0" err="1">
                <a:latin typeface="Times New Roman" charset="0"/>
              </a:rPr>
              <a:t>j</a:t>
            </a:r>
            <a:r>
              <a:rPr lang="pt-BR" altLang="pt-BR" sz="1600" dirty="0">
                <a:latin typeface="Times New Roman" charset="0"/>
              </a:rPr>
              <a:t> = </a:t>
            </a:r>
            <a:r>
              <a:rPr lang="pt-BR" altLang="pt-BR" sz="1600" dirty="0">
                <a:latin typeface="Tahoma" panose="020B0604030504040204" pitchFamily="34" charset="0"/>
              </a:rPr>
              <a:t>probabilidade de encontrar qualquer espécie no ambiente </a:t>
            </a:r>
            <a:r>
              <a:rPr lang="pt-BR" altLang="pt-BR" sz="1600" i="1" dirty="0">
                <a:latin typeface="Times New Roman" charset="0"/>
              </a:rPr>
              <a:t>j</a:t>
            </a:r>
          </a:p>
        </p:txBody>
      </p:sp>
      <p:sp>
        <p:nvSpPr>
          <p:cNvPr id="192760" name="Text Box 248"/>
          <p:cNvSpPr txBox="1">
            <a:spLocks noChangeArrowheads="1"/>
          </p:cNvSpPr>
          <p:nvPr/>
        </p:nvSpPr>
        <p:spPr bwMode="auto">
          <a:xfrm>
            <a:off x="703263" y="5634038"/>
            <a:ext cx="8012112" cy="584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imes New Roman" charset="0"/>
              </a:rPr>
              <a:t> : </a:t>
            </a:r>
            <a:r>
              <a:rPr lang="pt-BR" altLang="pt-BR" sz="1600" i="1" dirty="0" err="1">
                <a:latin typeface="Times New Roman" charset="0"/>
              </a:rPr>
              <a:t>p</a:t>
            </a:r>
            <a:r>
              <a:rPr lang="pt-BR" altLang="pt-BR" sz="1600" i="1" baseline="-25000" dirty="0" err="1">
                <a:latin typeface="Times New Roman" charset="0"/>
              </a:rPr>
              <a:t>ij</a:t>
            </a:r>
            <a:r>
              <a:rPr lang="pt-BR" altLang="pt-BR" sz="1600" dirty="0">
                <a:latin typeface="Times New Roman" charset="0"/>
              </a:rPr>
              <a:t> = </a:t>
            </a:r>
            <a:r>
              <a:rPr lang="pt-BR" altLang="pt-BR" sz="1600" i="1" dirty="0">
                <a:latin typeface="Times New Roman" charset="0"/>
              </a:rPr>
              <a:t>p</a:t>
            </a:r>
            <a:r>
              <a:rPr lang="pt-BR" altLang="pt-BR" sz="1600" i="1" baseline="-25000" dirty="0">
                <a:latin typeface="Times New Roman" charset="0"/>
              </a:rPr>
              <a:t>i</a:t>
            </a:r>
            <a:r>
              <a:rPr lang="pt-BR" altLang="pt-BR" sz="1600" dirty="0">
                <a:latin typeface="Times New Roman" charset="0"/>
              </a:rPr>
              <a:t> * </a:t>
            </a:r>
            <a:r>
              <a:rPr lang="pt-BR" altLang="pt-BR" sz="1600" i="1" dirty="0" err="1">
                <a:latin typeface="Times New Roman" charset="0"/>
              </a:rPr>
              <a:t>p</a:t>
            </a:r>
            <a:r>
              <a:rPr lang="pt-BR" altLang="pt-BR" sz="1600" i="1" baseline="-25000" dirty="0" err="1">
                <a:latin typeface="Times New Roman" charset="0"/>
              </a:rPr>
              <a:t>j</a:t>
            </a:r>
            <a:r>
              <a:rPr lang="pt-BR" altLang="pt-BR" sz="1600" dirty="0">
                <a:latin typeface="Tahoma" panose="020B0604030504040204" pitchFamily="34" charset="0"/>
              </a:rPr>
              <a:t>    as espécies não têm preferência por um ambiente específico </a:t>
            </a:r>
            <a:endParaRPr lang="pt-BR" altLang="pt-BR" sz="1600" dirty="0">
              <a:latin typeface="Times New Roman" charset="0"/>
              <a:sym typeface="Symbol" pitchFamily="18" charset="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  <a:sym typeface="Symbol" pitchFamily="18" charset="2"/>
              </a:rPr>
              <a:t>H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1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: </a:t>
            </a:r>
            <a:r>
              <a:rPr lang="pt-BR" altLang="pt-BR" sz="1600" i="1" dirty="0" err="1">
                <a:latin typeface="Times New Roman" charset="0"/>
              </a:rPr>
              <a:t>p</a:t>
            </a:r>
            <a:r>
              <a:rPr lang="pt-BR" altLang="pt-BR" sz="1600" i="1" baseline="-25000" dirty="0" err="1">
                <a:latin typeface="Times New Roman" charset="0"/>
              </a:rPr>
              <a:t>ij</a:t>
            </a:r>
            <a:r>
              <a:rPr lang="pt-BR" altLang="pt-BR" sz="1600" dirty="0">
                <a:latin typeface="Times New Roman" charset="0"/>
              </a:rPr>
              <a:t> 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</a:t>
            </a:r>
            <a:r>
              <a:rPr lang="pt-BR" altLang="pt-BR" sz="1600" dirty="0">
                <a:latin typeface="Times New Roman" charset="0"/>
              </a:rPr>
              <a:t> </a:t>
            </a:r>
            <a:r>
              <a:rPr lang="pt-BR" altLang="pt-BR" sz="1600" i="1" dirty="0">
                <a:latin typeface="Times New Roman" charset="0"/>
              </a:rPr>
              <a:t>p</a:t>
            </a:r>
            <a:r>
              <a:rPr lang="pt-BR" altLang="pt-BR" sz="1600" i="1" baseline="-25000" dirty="0">
                <a:latin typeface="Times New Roman" charset="0"/>
              </a:rPr>
              <a:t>i</a:t>
            </a:r>
            <a:r>
              <a:rPr lang="pt-BR" altLang="pt-BR" sz="1600" dirty="0">
                <a:latin typeface="Times New Roman" charset="0"/>
              </a:rPr>
              <a:t> * </a:t>
            </a:r>
            <a:r>
              <a:rPr lang="pt-BR" altLang="pt-BR" sz="1600" i="1" dirty="0" err="1">
                <a:latin typeface="Times New Roman" charset="0"/>
              </a:rPr>
              <a:t>p</a:t>
            </a:r>
            <a:r>
              <a:rPr lang="pt-BR" altLang="pt-BR" sz="1600" i="1" baseline="-25000" dirty="0" err="1">
                <a:latin typeface="Times New Roman" charset="0"/>
              </a:rPr>
              <a:t>j</a:t>
            </a:r>
            <a:r>
              <a:rPr lang="pt-BR" altLang="pt-BR" sz="1600" dirty="0">
                <a:latin typeface="Tahoma" panose="020B0604030504040204" pitchFamily="34" charset="0"/>
              </a:rPr>
              <a:t>     as espécies ocupam preferencialmente um determinado ambiente</a:t>
            </a:r>
            <a:endParaRPr lang="pt-BR" altLang="pt-BR" sz="1600" i="1" baseline="-25000" dirty="0">
              <a:latin typeface="Times New Roman" charset="0"/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0980F7-F75F-4615-9783-B0E1F811F4CF}" type="slidenum">
              <a:rPr lang="pt-BR"/>
              <a:pPr>
                <a:defRPr/>
              </a:pPr>
              <a:t>40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8914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7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7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2758" grpId="0" build="p"/>
      <p:bldP spid="192760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38"/>
          <p:cNvGrpSpPr>
            <a:grpSpLocks/>
          </p:cNvGrpSpPr>
          <p:nvPr/>
        </p:nvGrpSpPr>
        <p:grpSpPr bwMode="auto">
          <a:xfrm>
            <a:off x="1814513" y="3468688"/>
            <a:ext cx="6445250" cy="1196975"/>
            <a:chOff x="1746" y="2676"/>
            <a:chExt cx="4060" cy="754"/>
          </a:xfrm>
        </p:grpSpPr>
        <p:sp>
          <p:nvSpPr>
            <p:cNvPr id="47222" name="Oval 235"/>
            <p:cNvSpPr>
              <a:spLocks noChangeArrowheads="1"/>
            </p:cNvSpPr>
            <p:nvPr/>
          </p:nvSpPr>
          <p:spPr bwMode="auto">
            <a:xfrm>
              <a:off x="1746" y="3203"/>
              <a:ext cx="454" cy="227"/>
            </a:xfrm>
            <a:prstGeom prst="ellips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47223" name="Line 236"/>
            <p:cNvSpPr>
              <a:spLocks noChangeShapeType="1"/>
            </p:cNvSpPr>
            <p:nvPr/>
          </p:nvSpPr>
          <p:spPr bwMode="auto">
            <a:xfrm flipV="1">
              <a:off x="2200" y="2976"/>
              <a:ext cx="2177" cy="318"/>
            </a:xfrm>
            <a:prstGeom prst="line">
              <a:avLst/>
            </a:prstGeom>
            <a:noFill/>
            <a:ln w="952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pt-BR" dirty="0">
                <a:latin typeface="Tahoma" panose="020B0604030504040204" pitchFamily="34" charset="0"/>
              </a:endParaRPr>
            </a:p>
          </p:txBody>
        </p:sp>
        <p:graphicFrame>
          <p:nvGraphicFramePr>
            <p:cNvPr id="47224" name="Object 23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380418714"/>
                </p:ext>
              </p:extLst>
            </p:nvPr>
          </p:nvGraphicFramePr>
          <p:xfrm>
            <a:off x="4419" y="2676"/>
            <a:ext cx="1387" cy="5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3" imgW="1536480" imgH="660240" progId="Equation.DSMT4">
                    <p:embed/>
                  </p:oleObj>
                </mc:Choice>
                <mc:Fallback>
                  <p:oleObj name="Equation" r:id="rId3" imgW="1536480" imgH="660240" progId="Equation.DSMT4">
                    <p:embed/>
                    <p:pic>
                      <p:nvPicPr>
                        <p:cNvPr id="47224" name="Object 23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419" y="2676"/>
                          <a:ext cx="1387" cy="5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93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Teste de Independência</a:t>
            </a:r>
            <a:endParaRPr lang="pt-BR" i="1" baseline="-2500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47108" name="Text Box 53"/>
          <p:cNvSpPr txBox="1">
            <a:spLocks noChangeArrowheads="1"/>
          </p:cNvSpPr>
          <p:nvPr/>
        </p:nvSpPr>
        <p:spPr bwMode="auto">
          <a:xfrm>
            <a:off x="5857875" y="1797050"/>
            <a:ext cx="2233613" cy="5810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imes New Roman" charset="0"/>
              </a:rPr>
              <a:t>H</a:t>
            </a:r>
            <a:r>
              <a:rPr lang="pt-BR" altLang="pt-BR" sz="1600" baseline="-25000">
                <a:latin typeface="Times New Roman" charset="0"/>
              </a:rPr>
              <a:t>0</a:t>
            </a:r>
            <a:r>
              <a:rPr lang="pt-BR" altLang="pt-BR" sz="1600">
                <a:latin typeface="Times New Roman" charset="0"/>
              </a:rPr>
              <a:t> : </a:t>
            </a:r>
            <a:r>
              <a:rPr lang="pt-BR" altLang="pt-BR" sz="1600" i="1">
                <a:latin typeface="Times New Roman" charset="0"/>
              </a:rPr>
              <a:t>p</a:t>
            </a:r>
            <a:r>
              <a:rPr lang="pt-BR" altLang="pt-BR" sz="1600" i="1" baseline="-25000">
                <a:latin typeface="Times New Roman" charset="0"/>
              </a:rPr>
              <a:t>ij</a:t>
            </a:r>
            <a:r>
              <a:rPr lang="pt-BR" altLang="pt-BR" sz="1600">
                <a:latin typeface="Times New Roman" charset="0"/>
              </a:rPr>
              <a:t> = </a:t>
            </a:r>
            <a:r>
              <a:rPr lang="pt-BR" altLang="pt-BR" sz="1600" i="1">
                <a:latin typeface="Times New Roman" charset="0"/>
              </a:rPr>
              <a:t>p</a:t>
            </a:r>
            <a:r>
              <a:rPr lang="pt-BR" altLang="pt-BR" sz="1600" i="1" baseline="-25000">
                <a:latin typeface="Times New Roman" charset="0"/>
              </a:rPr>
              <a:t>i</a:t>
            </a:r>
            <a:r>
              <a:rPr lang="pt-BR" altLang="pt-BR" sz="1600">
                <a:latin typeface="Times New Roman" charset="0"/>
              </a:rPr>
              <a:t> * </a:t>
            </a:r>
            <a:r>
              <a:rPr lang="pt-BR" altLang="pt-BR" sz="1600" i="1">
                <a:latin typeface="Times New Roman" charset="0"/>
              </a:rPr>
              <a:t>p</a:t>
            </a:r>
            <a:r>
              <a:rPr lang="pt-BR" altLang="pt-BR" sz="1600" i="1" baseline="-25000">
                <a:latin typeface="Times New Roman" charset="0"/>
              </a:rPr>
              <a:t>j</a:t>
            </a:r>
            <a:endParaRPr lang="pt-BR" altLang="pt-BR" sz="1600">
              <a:latin typeface="Times New Roman" charset="0"/>
              <a:sym typeface="Symbol" pitchFamily="18" charset="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imes New Roman" charset="0"/>
                <a:sym typeface="Symbol" pitchFamily="18" charset="2"/>
              </a:rPr>
              <a:t>H</a:t>
            </a:r>
            <a:r>
              <a:rPr lang="pt-BR" altLang="pt-BR" sz="1600" baseline="-25000">
                <a:latin typeface="Times New Roman" charset="0"/>
                <a:sym typeface="Symbol" pitchFamily="18" charset="2"/>
              </a:rPr>
              <a:t>1</a:t>
            </a:r>
            <a:r>
              <a:rPr lang="pt-BR" altLang="pt-BR" sz="1600">
                <a:latin typeface="Times New Roman" charset="0"/>
                <a:sym typeface="Symbol" pitchFamily="18" charset="2"/>
              </a:rPr>
              <a:t>: </a:t>
            </a:r>
            <a:r>
              <a:rPr lang="pt-BR" altLang="pt-BR" sz="1600" i="1">
                <a:latin typeface="Times New Roman" charset="0"/>
              </a:rPr>
              <a:t>p</a:t>
            </a:r>
            <a:r>
              <a:rPr lang="pt-BR" altLang="pt-BR" sz="1600" i="1" baseline="-25000">
                <a:latin typeface="Times New Roman" charset="0"/>
              </a:rPr>
              <a:t>ij</a:t>
            </a:r>
            <a:r>
              <a:rPr lang="pt-BR" altLang="pt-BR" sz="1600">
                <a:latin typeface="Times New Roman" charset="0"/>
              </a:rPr>
              <a:t> </a:t>
            </a:r>
            <a:r>
              <a:rPr lang="pt-BR" altLang="pt-BR" sz="1600">
                <a:latin typeface="Times New Roman" charset="0"/>
                <a:sym typeface="Symbol" pitchFamily="18" charset="2"/>
              </a:rPr>
              <a:t></a:t>
            </a:r>
            <a:r>
              <a:rPr lang="pt-BR" altLang="pt-BR" sz="1600">
                <a:latin typeface="Times New Roman" charset="0"/>
              </a:rPr>
              <a:t> </a:t>
            </a:r>
            <a:r>
              <a:rPr lang="pt-BR" altLang="pt-BR" sz="1600" i="1">
                <a:latin typeface="Times New Roman" charset="0"/>
              </a:rPr>
              <a:t>p</a:t>
            </a:r>
            <a:r>
              <a:rPr lang="pt-BR" altLang="pt-BR" sz="1600" i="1" baseline="-25000">
                <a:latin typeface="Times New Roman" charset="0"/>
              </a:rPr>
              <a:t>i</a:t>
            </a:r>
            <a:r>
              <a:rPr lang="pt-BR" altLang="pt-BR" sz="1600">
                <a:latin typeface="Times New Roman" charset="0"/>
              </a:rPr>
              <a:t> * </a:t>
            </a:r>
            <a:r>
              <a:rPr lang="pt-BR" altLang="pt-BR" sz="1600" i="1">
                <a:latin typeface="Times New Roman" charset="0"/>
              </a:rPr>
              <a:t>p</a:t>
            </a:r>
            <a:r>
              <a:rPr lang="pt-BR" altLang="pt-BR" sz="1600" i="1" baseline="-25000">
                <a:latin typeface="Times New Roman" charset="0"/>
              </a:rPr>
              <a:t>j</a:t>
            </a:r>
          </a:p>
        </p:txBody>
      </p:sp>
      <p:sp>
        <p:nvSpPr>
          <p:cNvPr id="47109" name="Text Box 54"/>
          <p:cNvSpPr txBox="1">
            <a:spLocks noChangeArrowheads="1"/>
          </p:cNvSpPr>
          <p:nvPr/>
        </p:nvSpPr>
        <p:spPr bwMode="auto">
          <a:xfrm rot="-5400000">
            <a:off x="-99822" y="2427874"/>
            <a:ext cx="114896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Observado</a:t>
            </a:r>
            <a:endParaRPr lang="en-US" altLang="pt-BR" sz="1600" dirty="0">
              <a:latin typeface="Tahoma" panose="020B0604030504040204" pitchFamily="34" charset="0"/>
            </a:endParaRPr>
          </a:p>
        </p:txBody>
      </p:sp>
      <p:sp>
        <p:nvSpPr>
          <p:cNvPr id="193591" name="Text Box 55"/>
          <p:cNvSpPr txBox="1">
            <a:spLocks noChangeArrowheads="1"/>
          </p:cNvSpPr>
          <p:nvPr/>
        </p:nvSpPr>
        <p:spPr bwMode="auto">
          <a:xfrm>
            <a:off x="611188" y="3509963"/>
            <a:ext cx="250645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Se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é verdadeira, então</a:t>
            </a:r>
            <a:endParaRPr lang="en-US" altLang="pt-BR" sz="1600" dirty="0">
              <a:latin typeface="Tahoma" panose="020B0604030504040204" pitchFamily="34" charset="0"/>
            </a:endParaRPr>
          </a:p>
        </p:txBody>
      </p:sp>
      <p:sp>
        <p:nvSpPr>
          <p:cNvPr id="193640" name="Text Box 104"/>
          <p:cNvSpPr txBox="1">
            <a:spLocks noChangeArrowheads="1"/>
          </p:cNvSpPr>
          <p:nvPr/>
        </p:nvSpPr>
        <p:spPr bwMode="auto">
          <a:xfrm rot="-5400000">
            <a:off x="-35078" y="4561474"/>
            <a:ext cx="101630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Esperado</a:t>
            </a:r>
            <a:endParaRPr lang="en-US" altLang="pt-BR" sz="1600" dirty="0">
              <a:latin typeface="Tahoma" panose="020B0604030504040204" pitchFamily="34" charset="0"/>
            </a:endParaRPr>
          </a:p>
        </p:txBody>
      </p:sp>
      <p:sp>
        <p:nvSpPr>
          <p:cNvPr id="47112" name="Text Box 87"/>
          <p:cNvSpPr txBox="1">
            <a:spLocks noChangeArrowheads="1"/>
          </p:cNvSpPr>
          <p:nvPr/>
        </p:nvSpPr>
        <p:spPr bwMode="auto">
          <a:xfrm>
            <a:off x="685800" y="1371600"/>
            <a:ext cx="79581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 (fictício): Algumas espécies de pássaro ... em algum ambiente?</a:t>
            </a:r>
          </a:p>
        </p:txBody>
      </p:sp>
      <p:graphicFrame>
        <p:nvGraphicFramePr>
          <p:cNvPr id="14" name="Group 2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1146929"/>
              </p:ext>
            </p:extLst>
          </p:nvPr>
        </p:nvGraphicFramePr>
        <p:xfrm>
          <a:off x="714375" y="1785938"/>
          <a:ext cx="4859340" cy="1700215"/>
        </p:xfrm>
        <a:graphic>
          <a:graphicData uri="http://schemas.openxmlformats.org/drawingml/2006/table">
            <a:tbl>
              <a:tblPr/>
              <a:tblGrid>
                <a:gridCol w="972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16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16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16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2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42888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Espécie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Ambiente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Total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288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Interior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Borda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Clareira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2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I</a:t>
                      </a: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sym typeface="Symbol" pitchFamily="18" charset="2"/>
                      </a:endParaRP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</a:t>
                      </a:r>
                    </a:p>
                  </a:txBody>
                  <a:tcPr marL="91453" marR="91453" marT="0" marB="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21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28</a:t>
                      </a:r>
                    </a:p>
                  </a:txBody>
                  <a:tcPr marL="91453" marR="91453" marT="0" marB="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II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91453" marR="91453" marT="0" marB="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9</a:t>
                      </a:r>
                    </a:p>
                  </a:txBody>
                  <a:tcPr marL="91453" marR="91453" marT="0" marB="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1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III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34</a:t>
                      </a:r>
                    </a:p>
                  </a:txBody>
                  <a:tcPr marL="91453" marR="91453" marT="0" marB="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39</a:t>
                      </a:r>
                    </a:p>
                  </a:txBody>
                  <a:tcPr marL="91453" marR="91453" marT="0" marB="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2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IV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26</a:t>
                      </a:r>
                    </a:p>
                  </a:txBody>
                  <a:tcPr marL="91453" marR="91453" marT="0" marB="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30</a:t>
                      </a:r>
                    </a:p>
                  </a:txBody>
                  <a:tcPr marL="91453" marR="91453" marT="0" marB="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2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Total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66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12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28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106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15" name="Group 2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1348162"/>
              </p:ext>
            </p:extLst>
          </p:nvPr>
        </p:nvGraphicFramePr>
        <p:xfrm>
          <a:off x="714375" y="3863975"/>
          <a:ext cx="4859340" cy="1700215"/>
        </p:xfrm>
        <a:graphic>
          <a:graphicData uri="http://schemas.openxmlformats.org/drawingml/2006/table">
            <a:tbl>
              <a:tblPr/>
              <a:tblGrid>
                <a:gridCol w="972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16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16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16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2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42888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Espécie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Ambiente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Total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288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Interior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Borda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Clareira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2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I</a:t>
                      </a: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sym typeface="Symbol" pitchFamily="18" charset="2"/>
                      </a:endParaRP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?</a:t>
                      </a:r>
                    </a:p>
                  </a:txBody>
                  <a:tcPr marL="91453" marR="91453" marT="0" marB="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28</a:t>
                      </a:r>
                    </a:p>
                  </a:txBody>
                  <a:tcPr marL="91453" marR="91453" marT="0" marB="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II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53" marR="91453" marT="0" marB="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9</a:t>
                      </a:r>
                    </a:p>
                  </a:txBody>
                  <a:tcPr marL="91453" marR="91453" marT="0" marB="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1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III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53" marR="91453" marT="0" marB="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39</a:t>
                      </a:r>
                    </a:p>
                  </a:txBody>
                  <a:tcPr marL="91453" marR="91453" marT="0" marB="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2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IV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53" marR="91453" marT="0" marB="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30</a:t>
                      </a:r>
                    </a:p>
                  </a:txBody>
                  <a:tcPr marL="91453" marR="91453" marT="0" marB="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2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Total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66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12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28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106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97CD95-E9AF-4655-BFD6-A1450C59587A}" type="slidenum">
              <a:rPr lang="pt-BR"/>
              <a:pPr>
                <a:defRPr/>
              </a:pPr>
              <a:t>41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2061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3591" grpId="0"/>
      <p:bldP spid="193640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" name="Object 1"/>
          <p:cNvGraphicFramePr>
            <a:graphicFrameLocks noChangeAspect="1"/>
          </p:cNvGraphicFramePr>
          <p:nvPr/>
        </p:nvGraphicFramePr>
        <p:xfrm>
          <a:off x="7572375" y="3786188"/>
          <a:ext cx="762000" cy="36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533169" imgH="253890" progId="Equation.DSMT4">
                  <p:embed/>
                </p:oleObj>
              </mc:Choice>
              <mc:Fallback>
                <p:oleObj name="Equation" r:id="rId3" imgW="533169" imgH="253890" progId="Equation.DSMT4">
                  <p:embed/>
                  <p:pic>
                    <p:nvPicPr>
                      <p:cNvPr id="37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72375" y="3786188"/>
                        <a:ext cx="762000" cy="363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35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/>
              <a:t>Teste de Independência</a:t>
            </a:r>
            <a:endParaRPr lang="pt-BR" i="1" baseline="-25000">
              <a:latin typeface="Times New Roman" pitchFamily="18" charset="0"/>
              <a:sym typeface="Symbol" pitchFamily="18" charset="2"/>
            </a:endParaRPr>
          </a:p>
        </p:txBody>
      </p:sp>
      <p:graphicFrame>
        <p:nvGraphicFramePr>
          <p:cNvPr id="193776" name="Object 240"/>
          <p:cNvGraphicFramePr>
            <a:graphicFrameLocks noChangeAspect="1"/>
          </p:cNvGraphicFramePr>
          <p:nvPr/>
        </p:nvGraphicFramePr>
        <p:xfrm>
          <a:off x="5942013" y="2643188"/>
          <a:ext cx="2703512" cy="712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057400" imgH="546100" progId="Equation.DSMT4">
                  <p:embed/>
                </p:oleObj>
              </mc:Choice>
              <mc:Fallback>
                <p:oleObj name="Equation" r:id="rId5" imgW="2057400" imgH="546100" progId="Equation.DSMT4">
                  <p:embed/>
                  <p:pic>
                    <p:nvPicPr>
                      <p:cNvPr id="193776" name="Object 2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2013" y="2643188"/>
                        <a:ext cx="2703512" cy="712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3777" name="Text Box 241"/>
          <p:cNvSpPr txBox="1">
            <a:spLocks noChangeArrowheads="1"/>
          </p:cNvSpPr>
          <p:nvPr/>
        </p:nvSpPr>
        <p:spPr bwMode="auto">
          <a:xfrm>
            <a:off x="8072438" y="3252788"/>
            <a:ext cx="116410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200" i="1" dirty="0">
                <a:latin typeface="Times New Roman" charset="0"/>
              </a:rPr>
              <a:t>l</a:t>
            </a:r>
            <a:r>
              <a:rPr lang="pt-BR" altLang="pt-BR" sz="1200" dirty="0">
                <a:latin typeface="Tahoma" panose="020B0604030504040204" pitchFamily="34" charset="0"/>
              </a:rPr>
              <a:t> = n</a:t>
            </a:r>
            <a:r>
              <a:rPr lang="pt-BR" altLang="pt-BR" sz="1200" u="sng" baseline="30000" dirty="0">
                <a:latin typeface="Tahoma" panose="020B0604030504040204" pitchFamily="34" charset="0"/>
              </a:rPr>
              <a:t>o</a:t>
            </a:r>
            <a:r>
              <a:rPr lang="pt-BR" altLang="pt-BR" sz="1200" dirty="0">
                <a:latin typeface="Tahoma" panose="020B0604030504040204" pitchFamily="34" charset="0"/>
              </a:rPr>
              <a:t> linhas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200" i="1" dirty="0">
                <a:latin typeface="Times New Roman" charset="0"/>
              </a:rPr>
              <a:t>c</a:t>
            </a:r>
            <a:r>
              <a:rPr lang="pt-BR" altLang="pt-BR" sz="1200" dirty="0">
                <a:latin typeface="Tahoma" panose="020B0604030504040204" pitchFamily="34" charset="0"/>
              </a:rPr>
              <a:t> = n</a:t>
            </a:r>
            <a:r>
              <a:rPr lang="pt-BR" altLang="pt-BR" sz="1200" u="sng" baseline="30000" dirty="0">
                <a:latin typeface="Tahoma" panose="020B0604030504040204" pitchFamily="34" charset="0"/>
              </a:rPr>
              <a:t>o</a:t>
            </a:r>
            <a:r>
              <a:rPr lang="pt-BR" altLang="pt-BR" sz="1200" dirty="0">
                <a:latin typeface="Tahoma" panose="020B0604030504040204" pitchFamily="34" charset="0"/>
              </a:rPr>
              <a:t> colunas</a:t>
            </a:r>
            <a:endParaRPr lang="en-US" altLang="pt-BR" sz="1200" dirty="0">
              <a:latin typeface="Tahoma" panose="020B0604030504040204" pitchFamily="34" charset="0"/>
            </a:endParaRPr>
          </a:p>
        </p:txBody>
      </p:sp>
      <p:graphicFrame>
        <p:nvGraphicFramePr>
          <p:cNvPr id="193778" name="Object 242"/>
          <p:cNvGraphicFramePr>
            <a:graphicFrameLocks noChangeAspect="1"/>
          </p:cNvGraphicFramePr>
          <p:nvPr/>
        </p:nvGraphicFramePr>
        <p:xfrm>
          <a:off x="8408988" y="2855913"/>
          <a:ext cx="700087" cy="331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533169" imgH="253890" progId="Equation.DSMT4">
                  <p:embed/>
                </p:oleObj>
              </mc:Choice>
              <mc:Fallback>
                <p:oleObj name="Equation" r:id="rId7" imgW="533169" imgH="253890" progId="Equation.DSMT4">
                  <p:embed/>
                  <p:pic>
                    <p:nvPicPr>
                      <p:cNvPr id="193778" name="Object 2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08988" y="2855913"/>
                        <a:ext cx="700087" cy="33178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135" name="Text Box 87"/>
          <p:cNvSpPr txBox="1">
            <a:spLocks noChangeArrowheads="1"/>
          </p:cNvSpPr>
          <p:nvPr/>
        </p:nvSpPr>
        <p:spPr bwMode="auto">
          <a:xfrm>
            <a:off x="685800" y="1371600"/>
            <a:ext cx="79581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 (fictício): Algumas espécies de pássaro ... em algum ambiente?</a:t>
            </a:r>
          </a:p>
        </p:txBody>
      </p:sp>
      <p:sp>
        <p:nvSpPr>
          <p:cNvPr id="48136" name="Text Box 53"/>
          <p:cNvSpPr txBox="1">
            <a:spLocks noChangeArrowheads="1"/>
          </p:cNvSpPr>
          <p:nvPr/>
        </p:nvSpPr>
        <p:spPr bwMode="auto">
          <a:xfrm>
            <a:off x="5857875" y="1797050"/>
            <a:ext cx="2233613" cy="5810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imes New Roman" charset="0"/>
              </a:rPr>
              <a:t>H</a:t>
            </a:r>
            <a:r>
              <a:rPr lang="pt-BR" altLang="pt-BR" sz="1600" baseline="-25000">
                <a:latin typeface="Times New Roman" charset="0"/>
              </a:rPr>
              <a:t>0</a:t>
            </a:r>
            <a:r>
              <a:rPr lang="pt-BR" altLang="pt-BR" sz="1600">
                <a:latin typeface="Times New Roman" charset="0"/>
              </a:rPr>
              <a:t> : </a:t>
            </a:r>
            <a:r>
              <a:rPr lang="pt-BR" altLang="pt-BR" sz="1600" i="1">
                <a:latin typeface="Times New Roman" charset="0"/>
              </a:rPr>
              <a:t>p</a:t>
            </a:r>
            <a:r>
              <a:rPr lang="pt-BR" altLang="pt-BR" sz="1600" i="1" baseline="-25000">
                <a:latin typeface="Times New Roman" charset="0"/>
              </a:rPr>
              <a:t>ij</a:t>
            </a:r>
            <a:r>
              <a:rPr lang="pt-BR" altLang="pt-BR" sz="1600">
                <a:latin typeface="Times New Roman" charset="0"/>
              </a:rPr>
              <a:t> = </a:t>
            </a:r>
            <a:r>
              <a:rPr lang="pt-BR" altLang="pt-BR" sz="1600" i="1">
                <a:latin typeface="Times New Roman" charset="0"/>
              </a:rPr>
              <a:t>p</a:t>
            </a:r>
            <a:r>
              <a:rPr lang="pt-BR" altLang="pt-BR" sz="1600" i="1" baseline="-25000">
                <a:latin typeface="Times New Roman" charset="0"/>
              </a:rPr>
              <a:t>i</a:t>
            </a:r>
            <a:r>
              <a:rPr lang="pt-BR" altLang="pt-BR" sz="1600">
                <a:latin typeface="Times New Roman" charset="0"/>
              </a:rPr>
              <a:t> * </a:t>
            </a:r>
            <a:r>
              <a:rPr lang="pt-BR" altLang="pt-BR" sz="1600" i="1">
                <a:latin typeface="Times New Roman" charset="0"/>
              </a:rPr>
              <a:t>p</a:t>
            </a:r>
            <a:r>
              <a:rPr lang="pt-BR" altLang="pt-BR" sz="1600" i="1" baseline="-25000">
                <a:latin typeface="Times New Roman" charset="0"/>
              </a:rPr>
              <a:t>j</a:t>
            </a:r>
            <a:endParaRPr lang="pt-BR" altLang="pt-BR" sz="1600">
              <a:latin typeface="Times New Roman" charset="0"/>
              <a:sym typeface="Symbol" pitchFamily="18" charset="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imes New Roman" charset="0"/>
                <a:sym typeface="Symbol" pitchFamily="18" charset="2"/>
              </a:rPr>
              <a:t>H</a:t>
            </a:r>
            <a:r>
              <a:rPr lang="pt-BR" altLang="pt-BR" sz="1600" baseline="-25000">
                <a:latin typeface="Times New Roman" charset="0"/>
                <a:sym typeface="Symbol" pitchFamily="18" charset="2"/>
              </a:rPr>
              <a:t>1</a:t>
            </a:r>
            <a:r>
              <a:rPr lang="pt-BR" altLang="pt-BR" sz="1600">
                <a:latin typeface="Times New Roman" charset="0"/>
                <a:sym typeface="Symbol" pitchFamily="18" charset="2"/>
              </a:rPr>
              <a:t>: </a:t>
            </a:r>
            <a:r>
              <a:rPr lang="pt-BR" altLang="pt-BR" sz="1600" i="1">
                <a:latin typeface="Times New Roman" charset="0"/>
              </a:rPr>
              <a:t>p</a:t>
            </a:r>
            <a:r>
              <a:rPr lang="pt-BR" altLang="pt-BR" sz="1600" i="1" baseline="-25000">
                <a:latin typeface="Times New Roman" charset="0"/>
              </a:rPr>
              <a:t>ij</a:t>
            </a:r>
            <a:r>
              <a:rPr lang="pt-BR" altLang="pt-BR" sz="1600">
                <a:latin typeface="Times New Roman" charset="0"/>
              </a:rPr>
              <a:t> </a:t>
            </a:r>
            <a:r>
              <a:rPr lang="pt-BR" altLang="pt-BR" sz="1600">
                <a:latin typeface="Times New Roman" charset="0"/>
                <a:sym typeface="Symbol" pitchFamily="18" charset="2"/>
              </a:rPr>
              <a:t></a:t>
            </a:r>
            <a:r>
              <a:rPr lang="pt-BR" altLang="pt-BR" sz="1600">
                <a:latin typeface="Times New Roman" charset="0"/>
              </a:rPr>
              <a:t> </a:t>
            </a:r>
            <a:r>
              <a:rPr lang="pt-BR" altLang="pt-BR" sz="1600" i="1">
                <a:latin typeface="Times New Roman" charset="0"/>
              </a:rPr>
              <a:t>p</a:t>
            </a:r>
            <a:r>
              <a:rPr lang="pt-BR" altLang="pt-BR" sz="1600" i="1" baseline="-25000">
                <a:latin typeface="Times New Roman" charset="0"/>
              </a:rPr>
              <a:t>i</a:t>
            </a:r>
            <a:r>
              <a:rPr lang="pt-BR" altLang="pt-BR" sz="1600">
                <a:latin typeface="Times New Roman" charset="0"/>
              </a:rPr>
              <a:t> * </a:t>
            </a:r>
            <a:r>
              <a:rPr lang="pt-BR" altLang="pt-BR" sz="1600" i="1">
                <a:latin typeface="Times New Roman" charset="0"/>
              </a:rPr>
              <a:t>p</a:t>
            </a:r>
            <a:r>
              <a:rPr lang="pt-BR" altLang="pt-BR" sz="1600" i="1" baseline="-25000">
                <a:latin typeface="Times New Roman" charset="0"/>
              </a:rPr>
              <a:t>j</a:t>
            </a:r>
          </a:p>
        </p:txBody>
      </p:sp>
      <p:sp>
        <p:nvSpPr>
          <p:cNvPr id="48137" name="Text Box 54"/>
          <p:cNvSpPr txBox="1">
            <a:spLocks noChangeArrowheads="1"/>
          </p:cNvSpPr>
          <p:nvPr/>
        </p:nvSpPr>
        <p:spPr bwMode="auto">
          <a:xfrm rot="-5400000">
            <a:off x="-99822" y="2427874"/>
            <a:ext cx="114896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Observado</a:t>
            </a:r>
            <a:endParaRPr lang="en-US" altLang="pt-BR" sz="1600" dirty="0">
              <a:latin typeface="Tahoma" panose="020B0604030504040204" pitchFamily="34" charset="0"/>
            </a:endParaRPr>
          </a:p>
        </p:txBody>
      </p:sp>
      <p:sp>
        <p:nvSpPr>
          <p:cNvPr id="48138" name="Text Box 55"/>
          <p:cNvSpPr txBox="1">
            <a:spLocks noChangeArrowheads="1"/>
          </p:cNvSpPr>
          <p:nvPr/>
        </p:nvSpPr>
        <p:spPr bwMode="auto">
          <a:xfrm>
            <a:off x="611188" y="3509963"/>
            <a:ext cx="250645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Se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é verdadeira, então</a:t>
            </a:r>
            <a:endParaRPr lang="en-US" altLang="pt-BR" sz="1600" dirty="0">
              <a:latin typeface="Tahoma" panose="020B0604030504040204" pitchFamily="34" charset="0"/>
            </a:endParaRPr>
          </a:p>
        </p:txBody>
      </p:sp>
      <p:sp>
        <p:nvSpPr>
          <p:cNvPr id="48139" name="Text Box 104"/>
          <p:cNvSpPr txBox="1">
            <a:spLocks noChangeArrowheads="1"/>
          </p:cNvSpPr>
          <p:nvPr/>
        </p:nvSpPr>
        <p:spPr bwMode="auto">
          <a:xfrm rot="-5400000">
            <a:off x="-35078" y="4561474"/>
            <a:ext cx="101630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Esperado</a:t>
            </a:r>
            <a:endParaRPr lang="en-US" altLang="pt-BR" sz="1600" dirty="0">
              <a:latin typeface="Tahoma" panose="020B0604030504040204" pitchFamily="34" charset="0"/>
            </a:endParaRPr>
          </a:p>
        </p:txBody>
      </p:sp>
      <p:graphicFrame>
        <p:nvGraphicFramePr>
          <p:cNvPr id="22" name="Group 2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1080135"/>
              </p:ext>
            </p:extLst>
          </p:nvPr>
        </p:nvGraphicFramePr>
        <p:xfrm>
          <a:off x="714375" y="1785938"/>
          <a:ext cx="4859340" cy="1700215"/>
        </p:xfrm>
        <a:graphic>
          <a:graphicData uri="http://schemas.openxmlformats.org/drawingml/2006/table">
            <a:tbl>
              <a:tblPr/>
              <a:tblGrid>
                <a:gridCol w="972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16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16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16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2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42888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Espécie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Ambiente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Total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288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Interior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Borda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Clareira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2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I</a:t>
                      </a: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sym typeface="Symbol" pitchFamily="18" charset="2"/>
                      </a:endParaRP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</a:t>
                      </a:r>
                    </a:p>
                  </a:txBody>
                  <a:tcPr marL="91453" marR="91453" marT="0" marB="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21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28</a:t>
                      </a:r>
                    </a:p>
                  </a:txBody>
                  <a:tcPr marL="91453" marR="91453" marT="0" marB="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II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91453" marR="91453" marT="0" marB="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9</a:t>
                      </a:r>
                    </a:p>
                  </a:txBody>
                  <a:tcPr marL="91453" marR="91453" marT="0" marB="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1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III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34</a:t>
                      </a:r>
                    </a:p>
                  </a:txBody>
                  <a:tcPr marL="91453" marR="91453" marT="0" marB="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39</a:t>
                      </a:r>
                    </a:p>
                  </a:txBody>
                  <a:tcPr marL="91453" marR="91453" marT="0" marB="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2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IV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26</a:t>
                      </a:r>
                    </a:p>
                  </a:txBody>
                  <a:tcPr marL="91453" marR="91453" marT="0" marB="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30</a:t>
                      </a:r>
                    </a:p>
                  </a:txBody>
                  <a:tcPr marL="91453" marR="91453" marT="0" marB="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2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Total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66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12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28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106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23" name="Group 2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6788324"/>
              </p:ext>
            </p:extLst>
          </p:nvPr>
        </p:nvGraphicFramePr>
        <p:xfrm>
          <a:off x="714375" y="3863975"/>
          <a:ext cx="4859340" cy="1700215"/>
        </p:xfrm>
        <a:graphic>
          <a:graphicData uri="http://schemas.openxmlformats.org/drawingml/2006/table">
            <a:tbl>
              <a:tblPr/>
              <a:tblGrid>
                <a:gridCol w="972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16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16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16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2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42888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Espécie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Ambiente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Total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288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Interior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Borda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Clareira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2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I</a:t>
                      </a: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sym typeface="Symbol" pitchFamily="18" charset="2"/>
                      </a:endParaRP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17,43</a:t>
                      </a:r>
                    </a:p>
                  </a:txBody>
                  <a:tcPr marL="9526" marR="85737" marT="952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3,17</a:t>
                      </a:r>
                    </a:p>
                  </a:txBody>
                  <a:tcPr marL="9526" marR="85737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7,40</a:t>
                      </a:r>
                    </a:p>
                  </a:txBody>
                  <a:tcPr marL="9526" marR="85737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28</a:t>
                      </a:r>
                    </a:p>
                  </a:txBody>
                  <a:tcPr marL="91453" marR="91453" marT="0" marB="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II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5,60</a:t>
                      </a:r>
                    </a:p>
                  </a:txBody>
                  <a:tcPr marL="9526" marR="85737" marT="952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1,02</a:t>
                      </a:r>
                    </a:p>
                  </a:txBody>
                  <a:tcPr marL="9526" marR="85737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2,38</a:t>
                      </a:r>
                    </a:p>
                  </a:txBody>
                  <a:tcPr marL="9526" marR="85737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9</a:t>
                      </a:r>
                    </a:p>
                  </a:txBody>
                  <a:tcPr marL="91453" marR="91453" marT="0" marB="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1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III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24,28</a:t>
                      </a:r>
                    </a:p>
                  </a:txBody>
                  <a:tcPr marL="9526" marR="85737" marT="952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4,42</a:t>
                      </a:r>
                    </a:p>
                  </a:txBody>
                  <a:tcPr marL="9526" marR="85737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10,30</a:t>
                      </a:r>
                    </a:p>
                  </a:txBody>
                  <a:tcPr marL="9526" marR="85737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39</a:t>
                      </a:r>
                    </a:p>
                  </a:txBody>
                  <a:tcPr marL="91453" marR="91453" marT="0" marB="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2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IV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18,68</a:t>
                      </a:r>
                    </a:p>
                  </a:txBody>
                  <a:tcPr marL="9526" marR="85737" marT="952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3,40</a:t>
                      </a:r>
                    </a:p>
                  </a:txBody>
                  <a:tcPr marL="9526" marR="85737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7,92</a:t>
                      </a:r>
                    </a:p>
                  </a:txBody>
                  <a:tcPr marL="9526" marR="85737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30</a:t>
                      </a:r>
                    </a:p>
                  </a:txBody>
                  <a:tcPr marL="91453" marR="91453" marT="0" marB="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2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Total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66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12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28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106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pSp>
        <p:nvGrpSpPr>
          <p:cNvPr id="2" name="Group 193"/>
          <p:cNvGrpSpPr>
            <a:grpSpLocks/>
          </p:cNvGrpSpPr>
          <p:nvPr/>
        </p:nvGrpSpPr>
        <p:grpSpPr bwMode="auto">
          <a:xfrm>
            <a:off x="6270625" y="3571875"/>
            <a:ext cx="2159000" cy="1557338"/>
            <a:chOff x="3470" y="2115"/>
            <a:chExt cx="1360" cy="981"/>
          </a:xfrm>
        </p:grpSpPr>
        <p:grpSp>
          <p:nvGrpSpPr>
            <p:cNvPr id="48260" name="Group 192"/>
            <p:cNvGrpSpPr>
              <a:grpSpLocks/>
            </p:cNvGrpSpPr>
            <p:nvPr/>
          </p:nvGrpSpPr>
          <p:grpSpPr bwMode="auto">
            <a:xfrm>
              <a:off x="3556" y="2115"/>
              <a:ext cx="1108" cy="794"/>
              <a:chOff x="3556" y="2115"/>
              <a:chExt cx="1108" cy="794"/>
            </a:xfrm>
          </p:grpSpPr>
          <p:sp>
            <p:nvSpPr>
              <p:cNvPr id="48263" name="Freeform 183"/>
              <p:cNvSpPr>
                <a:spLocks/>
              </p:cNvSpPr>
              <p:nvPr/>
            </p:nvSpPr>
            <p:spPr bwMode="auto">
              <a:xfrm>
                <a:off x="3560" y="2115"/>
                <a:ext cx="1104" cy="768"/>
              </a:xfrm>
              <a:custGeom>
                <a:avLst/>
                <a:gdLst>
                  <a:gd name="T0" fmla="*/ 0 w 1104"/>
                  <a:gd name="T1" fmla="*/ 0 h 768"/>
                  <a:gd name="T2" fmla="*/ 0 w 1104"/>
                  <a:gd name="T3" fmla="*/ 768 h 768"/>
                  <a:gd name="T4" fmla="*/ 1104 w 1104"/>
                  <a:gd name="T5" fmla="*/ 768 h 768"/>
                  <a:gd name="T6" fmla="*/ 0 60000 65536"/>
                  <a:gd name="T7" fmla="*/ 0 60000 65536"/>
                  <a:gd name="T8" fmla="*/ 0 60000 65536"/>
                  <a:gd name="T9" fmla="*/ 0 w 1104"/>
                  <a:gd name="T10" fmla="*/ 0 h 768"/>
                  <a:gd name="T11" fmla="*/ 1104 w 1104"/>
                  <a:gd name="T12" fmla="*/ 768 h 76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104" h="768">
                    <a:moveTo>
                      <a:pt x="0" y="0"/>
                    </a:moveTo>
                    <a:lnTo>
                      <a:pt x="0" y="768"/>
                    </a:lnTo>
                    <a:lnTo>
                      <a:pt x="1104" y="768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8264" name="Freeform 184"/>
              <p:cNvSpPr>
                <a:spLocks/>
              </p:cNvSpPr>
              <p:nvPr/>
            </p:nvSpPr>
            <p:spPr bwMode="auto">
              <a:xfrm>
                <a:off x="3556" y="2264"/>
                <a:ext cx="1034" cy="645"/>
              </a:xfrm>
              <a:custGeom>
                <a:avLst/>
                <a:gdLst>
                  <a:gd name="T0" fmla="*/ 0 w 1034"/>
                  <a:gd name="T1" fmla="*/ 617 h 645"/>
                  <a:gd name="T2" fmla="*/ 274 w 1034"/>
                  <a:gd name="T3" fmla="*/ 12 h 645"/>
                  <a:gd name="T4" fmla="*/ 773 w 1034"/>
                  <a:gd name="T5" fmla="*/ 545 h 645"/>
                  <a:gd name="T6" fmla="*/ 1034 w 1034"/>
                  <a:gd name="T7" fmla="*/ 614 h 64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34"/>
                  <a:gd name="T13" fmla="*/ 0 h 645"/>
                  <a:gd name="T14" fmla="*/ 1034 w 1034"/>
                  <a:gd name="T15" fmla="*/ 645 h 64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34" h="645">
                    <a:moveTo>
                      <a:pt x="0" y="617"/>
                    </a:moveTo>
                    <a:cubicBezTo>
                      <a:pt x="46" y="516"/>
                      <a:pt x="145" y="24"/>
                      <a:pt x="274" y="12"/>
                    </a:cubicBezTo>
                    <a:cubicBezTo>
                      <a:pt x="403" y="0"/>
                      <a:pt x="646" y="445"/>
                      <a:pt x="773" y="545"/>
                    </a:cubicBezTo>
                    <a:cubicBezTo>
                      <a:pt x="900" y="645"/>
                      <a:pt x="980" y="600"/>
                      <a:pt x="1034" y="614"/>
                    </a:cubicBezTo>
                  </a:path>
                </a:pathLst>
              </a:custGeom>
              <a:noFill/>
              <a:ln w="1905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48261" name="Text Box 185"/>
            <p:cNvSpPr txBox="1">
              <a:spLocks noChangeArrowheads="1"/>
            </p:cNvSpPr>
            <p:nvPr/>
          </p:nvSpPr>
          <p:spPr bwMode="auto">
            <a:xfrm>
              <a:off x="3470" y="2874"/>
              <a:ext cx="1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charset="0"/>
                </a:rPr>
                <a:t>0</a:t>
              </a:r>
            </a:p>
          </p:txBody>
        </p:sp>
        <p:sp>
          <p:nvSpPr>
            <p:cNvPr id="48262" name="Text Box 186"/>
            <p:cNvSpPr txBox="1">
              <a:spLocks noChangeArrowheads="1"/>
            </p:cNvSpPr>
            <p:nvPr/>
          </p:nvSpPr>
          <p:spPr bwMode="auto">
            <a:xfrm>
              <a:off x="4530" y="2865"/>
              <a:ext cx="30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800">
                  <a:latin typeface="Times New Roman" charset="0"/>
                </a:rPr>
                <a:t>+</a:t>
              </a:r>
              <a:r>
                <a:rPr lang="pt-BR" altLang="pt-BR" sz="1800">
                  <a:latin typeface="Times New Roman" charset="0"/>
                  <a:sym typeface="Symbol" pitchFamily="18" charset="2"/>
                </a:rPr>
                <a:t></a:t>
              </a:r>
              <a:endParaRPr lang="pt-BR" altLang="pt-BR" sz="1800">
                <a:latin typeface="Times New Roman" charset="0"/>
              </a:endParaRPr>
            </a:p>
          </p:txBody>
        </p:sp>
      </p:grpSp>
      <p:grpSp>
        <p:nvGrpSpPr>
          <p:cNvPr id="4" name="Group 195"/>
          <p:cNvGrpSpPr>
            <a:grpSpLocks/>
          </p:cNvGrpSpPr>
          <p:nvPr/>
        </p:nvGrpSpPr>
        <p:grpSpPr bwMode="auto">
          <a:xfrm>
            <a:off x="7170742" y="4208463"/>
            <a:ext cx="776288" cy="930275"/>
            <a:chOff x="4037" y="2516"/>
            <a:chExt cx="489" cy="586"/>
          </a:xfrm>
        </p:grpSpPr>
        <p:graphicFrame>
          <p:nvGraphicFramePr>
            <p:cNvPr id="48256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859628319"/>
                </p:ext>
              </p:extLst>
            </p:nvPr>
          </p:nvGraphicFramePr>
          <p:xfrm>
            <a:off x="4037" y="2883"/>
            <a:ext cx="252" cy="21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9" imgW="279360" imgH="241200" progId="Equation.DSMT4">
                    <p:embed/>
                  </p:oleObj>
                </mc:Choice>
                <mc:Fallback>
                  <p:oleObj name="Equation" r:id="rId9" imgW="279360" imgH="241200" progId="Equation.DSMT4">
                    <p:embed/>
                    <p:pic>
                      <p:nvPicPr>
                        <p:cNvPr id="48256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037" y="2883"/>
                          <a:ext cx="252" cy="21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48257" name="Group 194"/>
            <p:cNvGrpSpPr>
              <a:grpSpLocks/>
            </p:cNvGrpSpPr>
            <p:nvPr/>
          </p:nvGrpSpPr>
          <p:grpSpPr bwMode="auto">
            <a:xfrm>
              <a:off x="4094" y="2516"/>
              <a:ext cx="432" cy="367"/>
              <a:chOff x="4094" y="2516"/>
              <a:chExt cx="432" cy="367"/>
            </a:xfrm>
          </p:grpSpPr>
          <p:sp>
            <p:nvSpPr>
              <p:cNvPr id="48258" name="Freeform 182" descr="Diagonal para cima clara"/>
              <p:cNvSpPr>
                <a:spLocks/>
              </p:cNvSpPr>
              <p:nvPr/>
            </p:nvSpPr>
            <p:spPr bwMode="auto">
              <a:xfrm>
                <a:off x="4094" y="2516"/>
                <a:ext cx="432" cy="367"/>
              </a:xfrm>
              <a:custGeom>
                <a:avLst/>
                <a:gdLst>
                  <a:gd name="T0" fmla="*/ 0 w 432"/>
                  <a:gd name="T1" fmla="*/ 0 h 367"/>
                  <a:gd name="T2" fmla="*/ 0 w 432"/>
                  <a:gd name="T3" fmla="*/ 367 h 367"/>
                  <a:gd name="T4" fmla="*/ 432 w 432"/>
                  <a:gd name="T5" fmla="*/ 367 h 367"/>
                  <a:gd name="T6" fmla="*/ 360 w 432"/>
                  <a:gd name="T7" fmla="*/ 355 h 367"/>
                  <a:gd name="T8" fmla="*/ 310 w 432"/>
                  <a:gd name="T9" fmla="*/ 338 h 367"/>
                  <a:gd name="T10" fmla="*/ 250 w 432"/>
                  <a:gd name="T11" fmla="*/ 305 h 367"/>
                  <a:gd name="T12" fmla="*/ 202 w 432"/>
                  <a:gd name="T13" fmla="*/ 261 h 367"/>
                  <a:gd name="T14" fmla="*/ 154 w 432"/>
                  <a:gd name="T15" fmla="*/ 204 h 367"/>
                  <a:gd name="T16" fmla="*/ 103 w 432"/>
                  <a:gd name="T17" fmla="*/ 141 h 367"/>
                  <a:gd name="T18" fmla="*/ 58 w 432"/>
                  <a:gd name="T19" fmla="*/ 79 h 367"/>
                  <a:gd name="T20" fmla="*/ 14 w 432"/>
                  <a:gd name="T21" fmla="*/ 21 h 367"/>
                  <a:gd name="T22" fmla="*/ 0 w 432"/>
                  <a:gd name="T23" fmla="*/ 0 h 367"/>
                  <a:gd name="T24" fmla="*/ 0 w 432"/>
                  <a:gd name="T25" fmla="*/ 0 h 36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432"/>
                  <a:gd name="T40" fmla="*/ 0 h 367"/>
                  <a:gd name="T41" fmla="*/ 432 w 432"/>
                  <a:gd name="T42" fmla="*/ 367 h 36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432" h="367">
                    <a:moveTo>
                      <a:pt x="0" y="0"/>
                    </a:moveTo>
                    <a:lnTo>
                      <a:pt x="0" y="367"/>
                    </a:lnTo>
                    <a:lnTo>
                      <a:pt x="432" y="367"/>
                    </a:lnTo>
                    <a:lnTo>
                      <a:pt x="360" y="355"/>
                    </a:lnTo>
                    <a:lnTo>
                      <a:pt x="310" y="338"/>
                    </a:lnTo>
                    <a:lnTo>
                      <a:pt x="250" y="305"/>
                    </a:lnTo>
                    <a:lnTo>
                      <a:pt x="202" y="261"/>
                    </a:lnTo>
                    <a:lnTo>
                      <a:pt x="154" y="204"/>
                    </a:lnTo>
                    <a:lnTo>
                      <a:pt x="103" y="141"/>
                    </a:lnTo>
                    <a:lnTo>
                      <a:pt x="58" y="79"/>
                    </a:lnTo>
                    <a:lnTo>
                      <a:pt x="14" y="21"/>
                    </a:lnTo>
                    <a:lnTo>
                      <a:pt x="0" y="0"/>
                    </a:lnTo>
                    <a:close/>
                  </a:path>
                </a:pathLst>
              </a:custGeom>
              <a:pattFill prst="ltUpDiag">
                <a:fgClr>
                  <a:schemeClr val="tx1"/>
                </a:fgClr>
                <a:bgClr>
                  <a:srgbClr val="FFFFFF"/>
                </a:bgClr>
              </a:patt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8259" name="Text Box 189"/>
              <p:cNvSpPr txBox="1">
                <a:spLocks noChangeArrowheads="1"/>
              </p:cNvSpPr>
              <p:nvPr/>
            </p:nvSpPr>
            <p:spPr bwMode="auto">
              <a:xfrm>
                <a:off x="4241" y="2549"/>
                <a:ext cx="230" cy="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pt-BR" sz="1600" i="1">
                    <a:latin typeface="Times New Roman" charset="0"/>
                    <a:sym typeface="Symbol" pitchFamily="18" charset="2"/>
                  </a:rPr>
                  <a:t></a:t>
                </a:r>
                <a:r>
                  <a:rPr lang="en-US" altLang="pt-BR" sz="1600">
                    <a:latin typeface="Times New Roman" charset="0"/>
                    <a:sym typeface="Symbol" pitchFamily="18" charset="2"/>
                  </a:rPr>
                  <a:t> </a:t>
                </a:r>
              </a:p>
            </p:txBody>
          </p:sp>
        </p:grpSp>
      </p:grpSp>
      <p:grpSp>
        <p:nvGrpSpPr>
          <p:cNvPr id="6" name="Grupo 41"/>
          <p:cNvGrpSpPr>
            <a:grpSpLocks/>
          </p:cNvGrpSpPr>
          <p:nvPr/>
        </p:nvGrpSpPr>
        <p:grpSpPr bwMode="auto">
          <a:xfrm>
            <a:off x="6395985" y="5072061"/>
            <a:ext cx="1678040" cy="580822"/>
            <a:chOff x="5930093" y="6155828"/>
            <a:chExt cx="1678134" cy="581319"/>
          </a:xfrm>
        </p:grpSpPr>
        <p:sp>
          <p:nvSpPr>
            <p:cNvPr id="48252" name="AutoShape 52"/>
            <p:cNvSpPr>
              <a:spLocks/>
            </p:cNvSpPr>
            <p:nvPr/>
          </p:nvSpPr>
          <p:spPr bwMode="auto">
            <a:xfrm rot="5400000">
              <a:off x="6283637" y="5802292"/>
              <a:ext cx="128630" cy="835718"/>
            </a:xfrm>
            <a:prstGeom prst="rightBrace">
              <a:avLst>
                <a:gd name="adj1" fmla="val 54172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48253" name="Text Box 53"/>
            <p:cNvSpPr txBox="1">
              <a:spLocks noChangeArrowheads="1"/>
            </p:cNvSpPr>
            <p:nvPr/>
          </p:nvSpPr>
          <p:spPr bwMode="auto">
            <a:xfrm>
              <a:off x="5932815" y="6275087"/>
              <a:ext cx="818219" cy="4620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200" dirty="0">
                  <a:latin typeface="Tahoma" panose="020B0604030504040204" pitchFamily="34" charset="0"/>
                </a:rPr>
                <a:t>aceitação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200" dirty="0">
                  <a:latin typeface="Tahoma" panose="020B0604030504040204" pitchFamily="34" charset="0"/>
                </a:rPr>
                <a:t>de </a:t>
              </a:r>
              <a:r>
                <a:rPr lang="pt-BR" altLang="pt-BR" sz="1200" dirty="0">
                  <a:latin typeface="Times New Roman" charset="0"/>
                </a:rPr>
                <a:t>H</a:t>
              </a:r>
              <a:r>
                <a:rPr lang="pt-BR" altLang="pt-BR" sz="1200" baseline="-25000" dirty="0">
                  <a:latin typeface="Times New Roman" charset="0"/>
                </a:rPr>
                <a:t>0</a:t>
              </a:r>
              <a:r>
                <a:rPr lang="pt-BR" altLang="pt-BR" sz="1200" dirty="0">
                  <a:latin typeface="Tahoma" panose="020B0604030504040204" pitchFamily="34" charset="0"/>
                </a:rPr>
                <a:t> </a:t>
              </a:r>
            </a:p>
          </p:txBody>
        </p:sp>
        <p:sp>
          <p:nvSpPr>
            <p:cNvPr id="48254" name="AutoShape 59"/>
            <p:cNvSpPr>
              <a:spLocks/>
            </p:cNvSpPr>
            <p:nvPr/>
          </p:nvSpPr>
          <p:spPr bwMode="auto">
            <a:xfrm rot="5400000">
              <a:off x="7126053" y="5802284"/>
              <a:ext cx="128630" cy="835718"/>
            </a:xfrm>
            <a:prstGeom prst="rightBrace">
              <a:avLst>
                <a:gd name="adj1" fmla="val 54172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48255" name="Text Box 60"/>
            <p:cNvSpPr txBox="1">
              <a:spLocks noChangeArrowheads="1"/>
            </p:cNvSpPr>
            <p:nvPr/>
          </p:nvSpPr>
          <p:spPr bwMode="auto">
            <a:xfrm>
              <a:off x="6832302" y="6275079"/>
              <a:ext cx="716133" cy="4620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200" dirty="0">
                  <a:latin typeface="Tahoma" panose="020B0604030504040204" pitchFamily="34" charset="0"/>
                </a:rPr>
                <a:t>rejeição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200" dirty="0">
                  <a:latin typeface="Tahoma" panose="020B0604030504040204" pitchFamily="34" charset="0"/>
                </a:rPr>
                <a:t>de </a:t>
              </a:r>
              <a:r>
                <a:rPr lang="pt-BR" altLang="pt-BR" sz="1200" dirty="0">
                  <a:latin typeface="Times New Roman" charset="0"/>
                </a:rPr>
                <a:t>H</a:t>
              </a:r>
              <a:r>
                <a:rPr lang="pt-BR" altLang="pt-BR" sz="1200" baseline="-25000" dirty="0">
                  <a:latin typeface="Times New Roman" charset="0"/>
                </a:rPr>
                <a:t>0</a:t>
              </a:r>
              <a:r>
                <a:rPr lang="pt-BR" altLang="pt-BR" sz="1200" dirty="0">
                  <a:latin typeface="Tahoma" panose="020B0604030504040204" pitchFamily="34" charset="0"/>
                </a:rPr>
                <a:t> </a:t>
              </a:r>
            </a:p>
          </p:txBody>
        </p:sp>
      </p:grp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06F83C-696B-44DC-8641-EB4F13BA6F5D}" type="slidenum">
              <a:rPr lang="pt-BR"/>
              <a:pPr>
                <a:defRPr/>
              </a:pPr>
              <a:t>42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90643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3777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68" name="Rectangle 10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Teste de Independência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graphicFrame>
        <p:nvGraphicFramePr>
          <p:cNvPr id="278528" name="Object 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0847312"/>
              </p:ext>
            </p:extLst>
          </p:nvPr>
        </p:nvGraphicFramePr>
        <p:xfrm>
          <a:off x="688975" y="5767388"/>
          <a:ext cx="3354388" cy="712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552400" imgH="545760" progId="Equation.DSMT4">
                  <p:embed/>
                </p:oleObj>
              </mc:Choice>
              <mc:Fallback>
                <p:oleObj name="Equation" r:id="rId3" imgW="2552400" imgH="545760" progId="Equation.DSMT4">
                  <p:embed/>
                  <p:pic>
                    <p:nvPicPr>
                      <p:cNvPr id="278528" name="Object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8975" y="5767388"/>
                        <a:ext cx="3354388" cy="712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9156" name="Group 193"/>
          <p:cNvGrpSpPr>
            <a:grpSpLocks/>
          </p:cNvGrpSpPr>
          <p:nvPr/>
        </p:nvGrpSpPr>
        <p:grpSpPr bwMode="auto">
          <a:xfrm>
            <a:off x="6270625" y="3571875"/>
            <a:ext cx="2159000" cy="1557338"/>
            <a:chOff x="3470" y="2115"/>
            <a:chExt cx="1360" cy="981"/>
          </a:xfrm>
        </p:grpSpPr>
        <p:grpSp>
          <p:nvGrpSpPr>
            <p:cNvPr id="49282" name="Group 192"/>
            <p:cNvGrpSpPr>
              <a:grpSpLocks/>
            </p:cNvGrpSpPr>
            <p:nvPr/>
          </p:nvGrpSpPr>
          <p:grpSpPr bwMode="auto">
            <a:xfrm>
              <a:off x="3556" y="2115"/>
              <a:ext cx="1108" cy="794"/>
              <a:chOff x="3556" y="2115"/>
              <a:chExt cx="1108" cy="794"/>
            </a:xfrm>
          </p:grpSpPr>
          <p:sp>
            <p:nvSpPr>
              <p:cNvPr id="49285" name="Freeform 183"/>
              <p:cNvSpPr>
                <a:spLocks/>
              </p:cNvSpPr>
              <p:nvPr/>
            </p:nvSpPr>
            <p:spPr bwMode="auto">
              <a:xfrm>
                <a:off x="3560" y="2115"/>
                <a:ext cx="1104" cy="768"/>
              </a:xfrm>
              <a:custGeom>
                <a:avLst/>
                <a:gdLst>
                  <a:gd name="T0" fmla="*/ 0 w 1104"/>
                  <a:gd name="T1" fmla="*/ 0 h 768"/>
                  <a:gd name="T2" fmla="*/ 0 w 1104"/>
                  <a:gd name="T3" fmla="*/ 768 h 768"/>
                  <a:gd name="T4" fmla="*/ 1104 w 1104"/>
                  <a:gd name="T5" fmla="*/ 768 h 768"/>
                  <a:gd name="T6" fmla="*/ 0 60000 65536"/>
                  <a:gd name="T7" fmla="*/ 0 60000 65536"/>
                  <a:gd name="T8" fmla="*/ 0 60000 65536"/>
                  <a:gd name="T9" fmla="*/ 0 w 1104"/>
                  <a:gd name="T10" fmla="*/ 0 h 768"/>
                  <a:gd name="T11" fmla="*/ 1104 w 1104"/>
                  <a:gd name="T12" fmla="*/ 768 h 76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104" h="768">
                    <a:moveTo>
                      <a:pt x="0" y="0"/>
                    </a:moveTo>
                    <a:lnTo>
                      <a:pt x="0" y="768"/>
                    </a:lnTo>
                    <a:lnTo>
                      <a:pt x="1104" y="768"/>
                    </a:ln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9286" name="Freeform 184"/>
              <p:cNvSpPr>
                <a:spLocks/>
              </p:cNvSpPr>
              <p:nvPr/>
            </p:nvSpPr>
            <p:spPr bwMode="auto">
              <a:xfrm>
                <a:off x="3556" y="2264"/>
                <a:ext cx="1034" cy="645"/>
              </a:xfrm>
              <a:custGeom>
                <a:avLst/>
                <a:gdLst>
                  <a:gd name="T0" fmla="*/ 0 w 1034"/>
                  <a:gd name="T1" fmla="*/ 617 h 645"/>
                  <a:gd name="T2" fmla="*/ 274 w 1034"/>
                  <a:gd name="T3" fmla="*/ 12 h 645"/>
                  <a:gd name="T4" fmla="*/ 773 w 1034"/>
                  <a:gd name="T5" fmla="*/ 545 h 645"/>
                  <a:gd name="T6" fmla="*/ 1034 w 1034"/>
                  <a:gd name="T7" fmla="*/ 614 h 64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34"/>
                  <a:gd name="T13" fmla="*/ 0 h 645"/>
                  <a:gd name="T14" fmla="*/ 1034 w 1034"/>
                  <a:gd name="T15" fmla="*/ 645 h 64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34" h="645">
                    <a:moveTo>
                      <a:pt x="0" y="617"/>
                    </a:moveTo>
                    <a:cubicBezTo>
                      <a:pt x="46" y="516"/>
                      <a:pt x="145" y="24"/>
                      <a:pt x="274" y="12"/>
                    </a:cubicBezTo>
                    <a:cubicBezTo>
                      <a:pt x="403" y="0"/>
                      <a:pt x="646" y="445"/>
                      <a:pt x="773" y="545"/>
                    </a:cubicBezTo>
                    <a:cubicBezTo>
                      <a:pt x="900" y="645"/>
                      <a:pt x="980" y="600"/>
                      <a:pt x="1034" y="614"/>
                    </a:cubicBezTo>
                  </a:path>
                </a:pathLst>
              </a:custGeom>
              <a:noFill/>
              <a:ln w="19050">
                <a:solidFill>
                  <a:schemeClr val="accent2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</p:grpSp>
        <p:sp>
          <p:nvSpPr>
            <p:cNvPr id="49283" name="Text Box 185"/>
            <p:cNvSpPr txBox="1">
              <a:spLocks noChangeArrowheads="1"/>
            </p:cNvSpPr>
            <p:nvPr/>
          </p:nvSpPr>
          <p:spPr bwMode="auto">
            <a:xfrm>
              <a:off x="3470" y="2874"/>
              <a:ext cx="18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>
                  <a:latin typeface="Times New Roman" charset="0"/>
                </a:rPr>
                <a:t>0</a:t>
              </a:r>
            </a:p>
          </p:txBody>
        </p:sp>
        <p:sp>
          <p:nvSpPr>
            <p:cNvPr id="49284" name="Text Box 186"/>
            <p:cNvSpPr txBox="1">
              <a:spLocks noChangeArrowheads="1"/>
            </p:cNvSpPr>
            <p:nvPr/>
          </p:nvSpPr>
          <p:spPr bwMode="auto">
            <a:xfrm>
              <a:off x="4530" y="2865"/>
              <a:ext cx="30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800">
                  <a:latin typeface="Times New Roman" charset="0"/>
                </a:rPr>
                <a:t>+</a:t>
              </a:r>
              <a:r>
                <a:rPr lang="pt-BR" altLang="pt-BR" sz="1800">
                  <a:latin typeface="Times New Roman" charset="0"/>
                  <a:sym typeface="Symbol" pitchFamily="18" charset="2"/>
                </a:rPr>
                <a:t></a:t>
              </a:r>
              <a:endParaRPr lang="pt-BR" altLang="pt-BR" sz="1800">
                <a:latin typeface="Times New Roman" charset="0"/>
              </a:endParaRPr>
            </a:p>
          </p:txBody>
        </p:sp>
      </p:grpSp>
      <p:graphicFrame>
        <p:nvGraphicFramePr>
          <p:cNvPr id="49157" name="Object 1"/>
          <p:cNvGraphicFramePr>
            <a:graphicFrameLocks noChangeAspect="1"/>
          </p:cNvGraphicFramePr>
          <p:nvPr/>
        </p:nvGraphicFramePr>
        <p:xfrm>
          <a:off x="7566025" y="3787775"/>
          <a:ext cx="290513" cy="346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203112" imgH="241195" progId="Equation.DSMT4">
                  <p:embed/>
                </p:oleObj>
              </mc:Choice>
              <mc:Fallback>
                <p:oleObj name="Equation" r:id="rId5" imgW="203112" imgH="241195" progId="Equation.DSMT4">
                  <p:embed/>
                  <p:pic>
                    <p:nvPicPr>
                      <p:cNvPr id="49157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66025" y="3787775"/>
                        <a:ext cx="290513" cy="346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195"/>
          <p:cNvGrpSpPr>
            <a:grpSpLocks/>
          </p:cNvGrpSpPr>
          <p:nvPr/>
        </p:nvGrpSpPr>
        <p:grpSpPr bwMode="auto">
          <a:xfrm>
            <a:off x="6921517" y="4208467"/>
            <a:ext cx="1457328" cy="958851"/>
            <a:chOff x="3880" y="2516"/>
            <a:chExt cx="918" cy="604"/>
          </a:xfrm>
        </p:grpSpPr>
        <p:graphicFrame>
          <p:nvGraphicFramePr>
            <p:cNvPr id="49278" name="Object 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820205643"/>
                </p:ext>
              </p:extLst>
            </p:nvPr>
          </p:nvGraphicFramePr>
          <p:xfrm>
            <a:off x="3880" y="2901"/>
            <a:ext cx="459" cy="21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Equation" r:id="rId7" imgW="507960" imgH="241200" progId="Equation.DSMT4">
                    <p:embed/>
                  </p:oleObj>
                </mc:Choice>
                <mc:Fallback>
                  <p:oleObj name="Equation" r:id="rId7" imgW="507960" imgH="241200" progId="Equation.DSMT4">
                    <p:embed/>
                    <p:pic>
                      <p:nvPicPr>
                        <p:cNvPr id="49278" name="Object 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80" y="2901"/>
                          <a:ext cx="459" cy="21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49279" name="Group 194"/>
            <p:cNvGrpSpPr>
              <a:grpSpLocks/>
            </p:cNvGrpSpPr>
            <p:nvPr/>
          </p:nvGrpSpPr>
          <p:grpSpPr bwMode="auto">
            <a:xfrm>
              <a:off x="4094" y="2516"/>
              <a:ext cx="704" cy="367"/>
              <a:chOff x="4094" y="2516"/>
              <a:chExt cx="704" cy="367"/>
            </a:xfrm>
          </p:grpSpPr>
          <p:sp>
            <p:nvSpPr>
              <p:cNvPr id="49280" name="Freeform 182" descr="Diagonal para cima clara"/>
              <p:cNvSpPr>
                <a:spLocks/>
              </p:cNvSpPr>
              <p:nvPr/>
            </p:nvSpPr>
            <p:spPr bwMode="auto">
              <a:xfrm>
                <a:off x="4094" y="2516"/>
                <a:ext cx="432" cy="367"/>
              </a:xfrm>
              <a:custGeom>
                <a:avLst/>
                <a:gdLst>
                  <a:gd name="T0" fmla="*/ 0 w 432"/>
                  <a:gd name="T1" fmla="*/ 0 h 367"/>
                  <a:gd name="T2" fmla="*/ 0 w 432"/>
                  <a:gd name="T3" fmla="*/ 367 h 367"/>
                  <a:gd name="T4" fmla="*/ 432 w 432"/>
                  <a:gd name="T5" fmla="*/ 367 h 367"/>
                  <a:gd name="T6" fmla="*/ 360 w 432"/>
                  <a:gd name="T7" fmla="*/ 355 h 367"/>
                  <a:gd name="T8" fmla="*/ 310 w 432"/>
                  <a:gd name="T9" fmla="*/ 338 h 367"/>
                  <a:gd name="T10" fmla="*/ 250 w 432"/>
                  <a:gd name="T11" fmla="*/ 305 h 367"/>
                  <a:gd name="T12" fmla="*/ 202 w 432"/>
                  <a:gd name="T13" fmla="*/ 261 h 367"/>
                  <a:gd name="T14" fmla="*/ 154 w 432"/>
                  <a:gd name="T15" fmla="*/ 204 h 367"/>
                  <a:gd name="T16" fmla="*/ 103 w 432"/>
                  <a:gd name="T17" fmla="*/ 141 h 367"/>
                  <a:gd name="T18" fmla="*/ 58 w 432"/>
                  <a:gd name="T19" fmla="*/ 79 h 367"/>
                  <a:gd name="T20" fmla="*/ 14 w 432"/>
                  <a:gd name="T21" fmla="*/ 21 h 367"/>
                  <a:gd name="T22" fmla="*/ 0 w 432"/>
                  <a:gd name="T23" fmla="*/ 0 h 367"/>
                  <a:gd name="T24" fmla="*/ 0 w 432"/>
                  <a:gd name="T25" fmla="*/ 0 h 367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432"/>
                  <a:gd name="T40" fmla="*/ 0 h 367"/>
                  <a:gd name="T41" fmla="*/ 432 w 432"/>
                  <a:gd name="T42" fmla="*/ 367 h 367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432" h="367">
                    <a:moveTo>
                      <a:pt x="0" y="0"/>
                    </a:moveTo>
                    <a:lnTo>
                      <a:pt x="0" y="367"/>
                    </a:lnTo>
                    <a:lnTo>
                      <a:pt x="432" y="367"/>
                    </a:lnTo>
                    <a:lnTo>
                      <a:pt x="360" y="355"/>
                    </a:lnTo>
                    <a:lnTo>
                      <a:pt x="310" y="338"/>
                    </a:lnTo>
                    <a:lnTo>
                      <a:pt x="250" y="305"/>
                    </a:lnTo>
                    <a:lnTo>
                      <a:pt x="202" y="261"/>
                    </a:lnTo>
                    <a:lnTo>
                      <a:pt x="154" y="204"/>
                    </a:lnTo>
                    <a:lnTo>
                      <a:pt x="103" y="141"/>
                    </a:lnTo>
                    <a:lnTo>
                      <a:pt x="58" y="79"/>
                    </a:lnTo>
                    <a:lnTo>
                      <a:pt x="14" y="21"/>
                    </a:lnTo>
                    <a:lnTo>
                      <a:pt x="0" y="0"/>
                    </a:lnTo>
                    <a:close/>
                  </a:path>
                </a:pathLst>
              </a:custGeom>
              <a:pattFill prst="ltUpDiag">
                <a:fgClr>
                  <a:schemeClr val="tx1"/>
                </a:fgClr>
                <a:bgClr>
                  <a:srgbClr val="FFFFFF"/>
                </a:bgClr>
              </a:patt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pt-BR" dirty="0">
                  <a:latin typeface="Tahoma" panose="020B0604030504040204" pitchFamily="34" charset="0"/>
                </a:endParaRPr>
              </a:p>
            </p:txBody>
          </p:sp>
          <p:sp>
            <p:nvSpPr>
              <p:cNvPr id="49281" name="Text Box 189"/>
              <p:cNvSpPr txBox="1">
                <a:spLocks noChangeArrowheads="1"/>
              </p:cNvSpPr>
              <p:nvPr/>
            </p:nvSpPr>
            <p:spPr bwMode="auto">
              <a:xfrm>
                <a:off x="4241" y="2549"/>
                <a:ext cx="557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pt-BR" sz="1600" i="1">
                    <a:latin typeface="Times New Roman" charset="0"/>
                    <a:sym typeface="Symbol" pitchFamily="18" charset="2"/>
                  </a:rPr>
                  <a:t></a:t>
                </a:r>
                <a:r>
                  <a:rPr lang="en-US" altLang="pt-BR" sz="1600">
                    <a:latin typeface="Times New Roman" charset="0"/>
                    <a:sym typeface="Symbol" pitchFamily="18" charset="2"/>
                  </a:rPr>
                  <a:t> = 0,05</a:t>
                </a:r>
              </a:p>
            </p:txBody>
          </p:sp>
        </p:grpSp>
      </p:grpSp>
      <p:sp>
        <p:nvSpPr>
          <p:cNvPr id="194756" name="Text Box 196"/>
          <p:cNvSpPr txBox="1">
            <a:spLocks noChangeArrowheads="1"/>
          </p:cNvSpPr>
          <p:nvPr/>
        </p:nvSpPr>
        <p:spPr bwMode="auto">
          <a:xfrm>
            <a:off x="4140200" y="5715000"/>
            <a:ext cx="345598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Conclusão: </a:t>
            </a:r>
            <a:endParaRPr lang="en-US" altLang="pt-BR" sz="1600" dirty="0">
              <a:latin typeface="Times New Roman" charset="0"/>
            </a:endParaRPr>
          </a:p>
        </p:txBody>
      </p:sp>
      <p:sp>
        <p:nvSpPr>
          <p:cNvPr id="194757" name="Text Box 197"/>
          <p:cNvSpPr txBox="1">
            <a:spLocks noChangeArrowheads="1"/>
          </p:cNvSpPr>
          <p:nvPr/>
        </p:nvSpPr>
        <p:spPr bwMode="auto">
          <a:xfrm>
            <a:off x="4140200" y="6002338"/>
            <a:ext cx="4856163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rejeita-se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a 5%, ou seja, as espécies não ocupam a floresta independentemente do ambiente (há uma preferência de algumas espécies)</a:t>
            </a:r>
            <a:endParaRPr lang="en-US" altLang="pt-BR" sz="1600" dirty="0">
              <a:latin typeface="Times New Roman" charset="0"/>
            </a:endParaRPr>
          </a:p>
        </p:txBody>
      </p:sp>
      <p:sp>
        <p:nvSpPr>
          <p:cNvPr id="49162" name="Text Box 87"/>
          <p:cNvSpPr txBox="1">
            <a:spLocks noChangeArrowheads="1"/>
          </p:cNvSpPr>
          <p:nvPr/>
        </p:nvSpPr>
        <p:spPr bwMode="auto">
          <a:xfrm>
            <a:off x="685800" y="1371600"/>
            <a:ext cx="79581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 (fictício): Algumas espécies de pássaro ... em algum ambiente?</a:t>
            </a:r>
          </a:p>
        </p:txBody>
      </p:sp>
      <p:sp>
        <p:nvSpPr>
          <p:cNvPr id="49163" name="Text Box 53"/>
          <p:cNvSpPr txBox="1">
            <a:spLocks noChangeArrowheads="1"/>
          </p:cNvSpPr>
          <p:nvPr/>
        </p:nvSpPr>
        <p:spPr bwMode="auto">
          <a:xfrm>
            <a:off x="5857875" y="1797050"/>
            <a:ext cx="2233613" cy="58102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imes New Roman" charset="0"/>
              </a:rPr>
              <a:t>H</a:t>
            </a:r>
            <a:r>
              <a:rPr lang="pt-BR" altLang="pt-BR" sz="1600" baseline="-25000">
                <a:latin typeface="Times New Roman" charset="0"/>
              </a:rPr>
              <a:t>0</a:t>
            </a:r>
            <a:r>
              <a:rPr lang="pt-BR" altLang="pt-BR" sz="1600">
                <a:latin typeface="Times New Roman" charset="0"/>
              </a:rPr>
              <a:t> : </a:t>
            </a:r>
            <a:r>
              <a:rPr lang="pt-BR" altLang="pt-BR" sz="1600" i="1">
                <a:latin typeface="Times New Roman" charset="0"/>
              </a:rPr>
              <a:t>p</a:t>
            </a:r>
            <a:r>
              <a:rPr lang="pt-BR" altLang="pt-BR" sz="1600" i="1" baseline="-25000">
                <a:latin typeface="Times New Roman" charset="0"/>
              </a:rPr>
              <a:t>ij</a:t>
            </a:r>
            <a:r>
              <a:rPr lang="pt-BR" altLang="pt-BR" sz="1600">
                <a:latin typeface="Times New Roman" charset="0"/>
              </a:rPr>
              <a:t> = </a:t>
            </a:r>
            <a:r>
              <a:rPr lang="pt-BR" altLang="pt-BR" sz="1600" i="1">
                <a:latin typeface="Times New Roman" charset="0"/>
              </a:rPr>
              <a:t>p</a:t>
            </a:r>
            <a:r>
              <a:rPr lang="pt-BR" altLang="pt-BR" sz="1600" i="1" baseline="-25000">
                <a:latin typeface="Times New Roman" charset="0"/>
              </a:rPr>
              <a:t>i</a:t>
            </a:r>
            <a:r>
              <a:rPr lang="pt-BR" altLang="pt-BR" sz="1600">
                <a:latin typeface="Times New Roman" charset="0"/>
              </a:rPr>
              <a:t> * </a:t>
            </a:r>
            <a:r>
              <a:rPr lang="pt-BR" altLang="pt-BR" sz="1600" i="1">
                <a:latin typeface="Times New Roman" charset="0"/>
              </a:rPr>
              <a:t>p</a:t>
            </a:r>
            <a:r>
              <a:rPr lang="pt-BR" altLang="pt-BR" sz="1600" i="1" baseline="-25000">
                <a:latin typeface="Times New Roman" charset="0"/>
              </a:rPr>
              <a:t>j</a:t>
            </a:r>
            <a:endParaRPr lang="pt-BR" altLang="pt-BR" sz="1600">
              <a:latin typeface="Times New Roman" charset="0"/>
              <a:sym typeface="Symbol" pitchFamily="18" charset="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>
                <a:latin typeface="Times New Roman" charset="0"/>
                <a:sym typeface="Symbol" pitchFamily="18" charset="2"/>
              </a:rPr>
              <a:t>H</a:t>
            </a:r>
            <a:r>
              <a:rPr lang="pt-BR" altLang="pt-BR" sz="1600" baseline="-25000">
                <a:latin typeface="Times New Roman" charset="0"/>
                <a:sym typeface="Symbol" pitchFamily="18" charset="2"/>
              </a:rPr>
              <a:t>1</a:t>
            </a:r>
            <a:r>
              <a:rPr lang="pt-BR" altLang="pt-BR" sz="1600">
                <a:latin typeface="Times New Roman" charset="0"/>
                <a:sym typeface="Symbol" pitchFamily="18" charset="2"/>
              </a:rPr>
              <a:t>: </a:t>
            </a:r>
            <a:r>
              <a:rPr lang="pt-BR" altLang="pt-BR" sz="1600" i="1">
                <a:latin typeface="Times New Roman" charset="0"/>
              </a:rPr>
              <a:t>p</a:t>
            </a:r>
            <a:r>
              <a:rPr lang="pt-BR" altLang="pt-BR" sz="1600" i="1" baseline="-25000">
                <a:latin typeface="Times New Roman" charset="0"/>
              </a:rPr>
              <a:t>ij</a:t>
            </a:r>
            <a:r>
              <a:rPr lang="pt-BR" altLang="pt-BR" sz="1600">
                <a:latin typeface="Times New Roman" charset="0"/>
              </a:rPr>
              <a:t> </a:t>
            </a:r>
            <a:r>
              <a:rPr lang="pt-BR" altLang="pt-BR" sz="1600">
                <a:latin typeface="Times New Roman" charset="0"/>
                <a:sym typeface="Symbol" pitchFamily="18" charset="2"/>
              </a:rPr>
              <a:t></a:t>
            </a:r>
            <a:r>
              <a:rPr lang="pt-BR" altLang="pt-BR" sz="1600">
                <a:latin typeface="Times New Roman" charset="0"/>
              </a:rPr>
              <a:t> </a:t>
            </a:r>
            <a:r>
              <a:rPr lang="pt-BR" altLang="pt-BR" sz="1600" i="1">
                <a:latin typeface="Times New Roman" charset="0"/>
              </a:rPr>
              <a:t>p</a:t>
            </a:r>
            <a:r>
              <a:rPr lang="pt-BR" altLang="pt-BR" sz="1600" i="1" baseline="-25000">
                <a:latin typeface="Times New Roman" charset="0"/>
              </a:rPr>
              <a:t>i</a:t>
            </a:r>
            <a:r>
              <a:rPr lang="pt-BR" altLang="pt-BR" sz="1600">
                <a:latin typeface="Times New Roman" charset="0"/>
              </a:rPr>
              <a:t> * </a:t>
            </a:r>
            <a:r>
              <a:rPr lang="pt-BR" altLang="pt-BR" sz="1600" i="1">
                <a:latin typeface="Times New Roman" charset="0"/>
              </a:rPr>
              <a:t>p</a:t>
            </a:r>
            <a:r>
              <a:rPr lang="pt-BR" altLang="pt-BR" sz="1600" i="1" baseline="-25000">
                <a:latin typeface="Times New Roman" charset="0"/>
              </a:rPr>
              <a:t>j</a:t>
            </a:r>
          </a:p>
        </p:txBody>
      </p:sp>
      <p:sp>
        <p:nvSpPr>
          <p:cNvPr id="49164" name="Text Box 54"/>
          <p:cNvSpPr txBox="1">
            <a:spLocks noChangeArrowheads="1"/>
          </p:cNvSpPr>
          <p:nvPr/>
        </p:nvSpPr>
        <p:spPr bwMode="auto">
          <a:xfrm rot="-5400000">
            <a:off x="-99822" y="2427874"/>
            <a:ext cx="114896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Observado</a:t>
            </a:r>
            <a:endParaRPr lang="en-US" altLang="pt-BR" sz="1600" dirty="0">
              <a:latin typeface="Tahoma" panose="020B0604030504040204" pitchFamily="34" charset="0"/>
            </a:endParaRPr>
          </a:p>
        </p:txBody>
      </p:sp>
      <p:sp>
        <p:nvSpPr>
          <p:cNvPr id="49165" name="Text Box 55"/>
          <p:cNvSpPr txBox="1">
            <a:spLocks noChangeArrowheads="1"/>
          </p:cNvSpPr>
          <p:nvPr/>
        </p:nvSpPr>
        <p:spPr bwMode="auto">
          <a:xfrm>
            <a:off x="611188" y="3509963"/>
            <a:ext cx="250645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Se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 é verdadeira, então</a:t>
            </a:r>
            <a:endParaRPr lang="en-US" altLang="pt-BR" sz="1600" dirty="0">
              <a:latin typeface="Tahoma" panose="020B0604030504040204" pitchFamily="34" charset="0"/>
            </a:endParaRPr>
          </a:p>
        </p:txBody>
      </p:sp>
      <p:sp>
        <p:nvSpPr>
          <p:cNvPr id="49166" name="Text Box 104"/>
          <p:cNvSpPr txBox="1">
            <a:spLocks noChangeArrowheads="1"/>
          </p:cNvSpPr>
          <p:nvPr/>
        </p:nvSpPr>
        <p:spPr bwMode="auto">
          <a:xfrm rot="-5400000">
            <a:off x="-35078" y="4561474"/>
            <a:ext cx="101630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Esperado</a:t>
            </a:r>
            <a:endParaRPr lang="en-US" altLang="pt-BR" sz="1600" dirty="0">
              <a:latin typeface="Tahoma" panose="020B0604030504040204" pitchFamily="34" charset="0"/>
            </a:endParaRPr>
          </a:p>
        </p:txBody>
      </p:sp>
      <p:graphicFrame>
        <p:nvGraphicFramePr>
          <p:cNvPr id="35" name="Group 245"/>
          <p:cNvGraphicFramePr>
            <a:graphicFrameLocks noGrp="1"/>
          </p:cNvGraphicFramePr>
          <p:nvPr/>
        </p:nvGraphicFramePr>
        <p:xfrm>
          <a:off x="714375" y="1785938"/>
          <a:ext cx="4859340" cy="1700215"/>
        </p:xfrm>
        <a:graphic>
          <a:graphicData uri="http://schemas.openxmlformats.org/drawingml/2006/table">
            <a:tbl>
              <a:tblPr/>
              <a:tblGrid>
                <a:gridCol w="972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16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16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16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2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42888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Espécie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Ambiente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Total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288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Interior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Borda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Clareira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2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I</a:t>
                      </a: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sym typeface="Symbol" pitchFamily="18" charset="2"/>
                      </a:endParaRP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</a:t>
                      </a:r>
                    </a:p>
                  </a:txBody>
                  <a:tcPr marL="91453" marR="91453" marT="0" marB="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21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28</a:t>
                      </a:r>
                    </a:p>
                  </a:txBody>
                  <a:tcPr marL="91453" marR="91453" marT="0" marB="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II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91453" marR="91453" marT="0" marB="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9</a:t>
                      </a:r>
                    </a:p>
                  </a:txBody>
                  <a:tcPr marL="91453" marR="91453" marT="0" marB="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1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III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34</a:t>
                      </a:r>
                    </a:p>
                  </a:txBody>
                  <a:tcPr marL="91453" marR="91453" marT="0" marB="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39</a:t>
                      </a:r>
                    </a:p>
                  </a:txBody>
                  <a:tcPr marL="91453" marR="91453" marT="0" marB="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2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IV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26</a:t>
                      </a:r>
                    </a:p>
                  </a:txBody>
                  <a:tcPr marL="91453" marR="91453" marT="0" marB="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30</a:t>
                      </a:r>
                    </a:p>
                  </a:txBody>
                  <a:tcPr marL="91453" marR="91453" marT="0" marB="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2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Total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66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12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28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106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36" name="Group 245"/>
          <p:cNvGraphicFramePr>
            <a:graphicFrameLocks noGrp="1"/>
          </p:cNvGraphicFramePr>
          <p:nvPr/>
        </p:nvGraphicFramePr>
        <p:xfrm>
          <a:off x="714375" y="3863975"/>
          <a:ext cx="4859340" cy="1700215"/>
        </p:xfrm>
        <a:graphic>
          <a:graphicData uri="http://schemas.openxmlformats.org/drawingml/2006/table">
            <a:tbl>
              <a:tblPr/>
              <a:tblGrid>
                <a:gridCol w="972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16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16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16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2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42888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Espécie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Ambiente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Total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288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Interior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Borda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Clareira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2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I</a:t>
                      </a: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sym typeface="Symbol" pitchFamily="18" charset="2"/>
                      </a:endParaRP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17,43</a:t>
                      </a:r>
                    </a:p>
                  </a:txBody>
                  <a:tcPr marL="9526" marR="85737" marT="952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3,17</a:t>
                      </a:r>
                    </a:p>
                  </a:txBody>
                  <a:tcPr marL="9526" marR="85737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7,40</a:t>
                      </a:r>
                    </a:p>
                  </a:txBody>
                  <a:tcPr marL="9526" marR="85737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28</a:t>
                      </a:r>
                    </a:p>
                  </a:txBody>
                  <a:tcPr marL="91453" marR="91453" marT="0" marB="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II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5,60</a:t>
                      </a:r>
                    </a:p>
                  </a:txBody>
                  <a:tcPr marL="9526" marR="85737" marT="952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1,02</a:t>
                      </a:r>
                    </a:p>
                  </a:txBody>
                  <a:tcPr marL="9526" marR="85737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2,38</a:t>
                      </a:r>
                    </a:p>
                  </a:txBody>
                  <a:tcPr marL="9526" marR="85737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9</a:t>
                      </a:r>
                    </a:p>
                  </a:txBody>
                  <a:tcPr marL="91453" marR="91453" marT="0" marB="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1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III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24,28</a:t>
                      </a:r>
                    </a:p>
                  </a:txBody>
                  <a:tcPr marL="9526" marR="85737" marT="952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4,42</a:t>
                      </a:r>
                    </a:p>
                  </a:txBody>
                  <a:tcPr marL="9526" marR="85737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10,30</a:t>
                      </a:r>
                    </a:p>
                  </a:txBody>
                  <a:tcPr marL="9526" marR="85737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39</a:t>
                      </a:r>
                    </a:p>
                  </a:txBody>
                  <a:tcPr marL="91453" marR="91453" marT="0" marB="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2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IV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18,68</a:t>
                      </a:r>
                    </a:p>
                  </a:txBody>
                  <a:tcPr marL="9526" marR="85737" marT="952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3,40</a:t>
                      </a:r>
                    </a:p>
                  </a:txBody>
                  <a:tcPr marL="9526" marR="85737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7,92</a:t>
                      </a:r>
                    </a:p>
                  </a:txBody>
                  <a:tcPr marL="9526" marR="85737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30</a:t>
                      </a:r>
                    </a:p>
                  </a:txBody>
                  <a:tcPr marL="91453" marR="91453" marT="0" marB="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2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Total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66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12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28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106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49275" name="Object 240"/>
          <p:cNvGraphicFramePr>
            <a:graphicFrameLocks noChangeAspect="1"/>
          </p:cNvGraphicFramePr>
          <p:nvPr/>
        </p:nvGraphicFramePr>
        <p:xfrm>
          <a:off x="5942013" y="2643188"/>
          <a:ext cx="2703512" cy="712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2057400" imgH="546100" progId="Equation.DSMT4">
                  <p:embed/>
                </p:oleObj>
              </mc:Choice>
              <mc:Fallback>
                <p:oleObj name="Equation" r:id="rId9" imgW="2057400" imgH="546100" progId="Equation.DSMT4">
                  <p:embed/>
                  <p:pic>
                    <p:nvPicPr>
                      <p:cNvPr id="49275" name="Object 2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42013" y="2643188"/>
                        <a:ext cx="2703512" cy="712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276" name="Object 242"/>
          <p:cNvGraphicFramePr>
            <a:graphicFrameLocks noChangeAspect="1"/>
          </p:cNvGraphicFramePr>
          <p:nvPr/>
        </p:nvGraphicFramePr>
        <p:xfrm>
          <a:off x="8408988" y="2855913"/>
          <a:ext cx="700087" cy="331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533169" imgH="253890" progId="Equation.DSMT4">
                  <p:embed/>
                </p:oleObj>
              </mc:Choice>
              <mc:Fallback>
                <p:oleObj name="Equation" r:id="rId11" imgW="533169" imgH="253890" progId="Equation.DSMT4">
                  <p:embed/>
                  <p:pic>
                    <p:nvPicPr>
                      <p:cNvPr id="49276" name="Object 2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08988" y="2855913"/>
                        <a:ext cx="700087" cy="33178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722DC0-0860-495D-BF15-9CEC7DCFC8D3}" type="slidenum">
              <a:rPr lang="pt-BR"/>
              <a:pPr>
                <a:defRPr/>
              </a:pPr>
              <a:t>43</a:t>
            </a:fld>
            <a:endParaRPr lang="pt-BR" dirty="0"/>
          </a:p>
        </p:txBody>
      </p:sp>
      <p:graphicFrame>
        <p:nvGraphicFramePr>
          <p:cNvPr id="27853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0503599"/>
              </p:ext>
            </p:extLst>
          </p:nvPr>
        </p:nvGraphicFramePr>
        <p:xfrm>
          <a:off x="6923088" y="4822825"/>
          <a:ext cx="1111250" cy="347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3" imgW="774360" imgH="241200" progId="Equation.DSMT4">
                  <p:embed/>
                </p:oleObj>
              </mc:Choice>
              <mc:Fallback>
                <p:oleObj name="Equation" r:id="rId13" imgW="774360" imgH="241200" progId="Equation.DSMT4">
                  <p:embed/>
                  <p:pic>
                    <p:nvPicPr>
                      <p:cNvPr id="27853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23088" y="4822825"/>
                        <a:ext cx="1111250" cy="34766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82894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8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8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7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756" grpId="0" build="p" autoUpdateAnimBg="0"/>
      <p:bldP spid="194757" grpId="0" build="p" autoUpdateAnimBg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5C616F-5B45-9923-1DFF-35739E5AF2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68" name="Rectangle 108">
            <a:extLst>
              <a:ext uri="{FF2B5EF4-FFF2-40B4-BE49-F238E27FC236}">
                <a16:creationId xmlns:a16="http://schemas.microsoft.com/office/drawing/2014/main" id="{91811E32-EC5A-A5FC-7F74-3E43FEC0BE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BR" dirty="0"/>
              <a:t>Teste de Independência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4756" name="Text Box 196">
                <a:extLst>
                  <a:ext uri="{FF2B5EF4-FFF2-40B4-BE49-F238E27FC236}">
                    <a16:creationId xmlns:a16="http://schemas.microsoft.com/office/drawing/2014/main" id="{2B85B249-6F4D-EFD7-B8E0-672821C703E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755450" y="5406315"/>
                <a:ext cx="4032229" cy="12003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marL="182563" indent="-182563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200" dirty="0">
                    <a:latin typeface="Tahoma" panose="020B0604030504040204" pitchFamily="34" charset="0"/>
                  </a:rPr>
                  <a:t>OBS: Como são múltiplas comparações, ao adotar um significância </a:t>
                </a:r>
                <a14:m>
                  <m:oMath xmlns:m="http://schemas.openxmlformats.org/officeDocument/2006/math">
                    <m:r>
                      <a:rPr lang="pt-BR" sz="1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</m:oMath>
                </a14:m>
                <a:r>
                  <a:rPr lang="pt-BR" altLang="pt-BR" sz="1200" dirty="0">
                    <a:latin typeface="Tahoma" panose="020B0604030504040204" pitchFamily="34" charset="0"/>
                  </a:rPr>
                  <a:t>, o valor-P deve ser comparado com </a:t>
                </a:r>
                <a14:m>
                  <m:oMath xmlns:m="http://schemas.openxmlformats.org/officeDocument/2006/math">
                    <m:r>
                      <a:rPr lang="pt-BR" sz="120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pt-BR" sz="1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</m:t>
                    </m:r>
                    <m:r>
                      <a:rPr lang="pt-BR" sz="1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pt-BR" altLang="pt-BR" sz="1200" dirty="0">
                    <a:latin typeface="Tahoma" panose="020B0604030504040204" pitchFamily="34" charset="0"/>
                  </a:rPr>
                  <a:t> (correção de </a:t>
                </a:r>
                <a:r>
                  <a:rPr lang="pt-BR" altLang="pt-BR" sz="1200" dirty="0" err="1">
                    <a:latin typeface="Tahoma" panose="020B0604030504040204" pitchFamily="34" charset="0"/>
                  </a:rPr>
                  <a:t>Bonferroni</a:t>
                </a:r>
                <a:r>
                  <a:rPr lang="pt-BR" altLang="pt-BR" sz="1200" dirty="0">
                    <a:latin typeface="Tahoma" panose="020B0604030504040204" pitchFamily="34" charset="0"/>
                  </a:rPr>
                  <a:t>) onde </a:t>
                </a:r>
                <a14:m>
                  <m:oMath xmlns:m="http://schemas.openxmlformats.org/officeDocument/2006/math">
                    <m:r>
                      <a:rPr lang="pt-BR" sz="1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pt-BR" altLang="pt-BR" sz="1200" dirty="0">
                    <a:latin typeface="Tahoma" panose="020B0604030504040204" pitchFamily="34" charset="0"/>
                  </a:rPr>
                  <a:t> é o numero de comparações realizadas</a:t>
                </a:r>
              </a:p>
              <a:p>
                <a:pPr marL="182563" indent="-182563" eaLnBrk="1" hangingPunct="1">
                  <a:spcBef>
                    <a:spcPct val="0"/>
                  </a:spcBef>
                  <a:buFontTx/>
                  <a:buNone/>
                </a:pPr>
                <a:r>
                  <a:rPr lang="pt-BR" altLang="pt-BR" sz="1200" dirty="0">
                    <a:latin typeface="Tahoma" panose="020B0604030504040204" pitchFamily="34" charset="0"/>
                  </a:rPr>
                  <a:t>Nesse caso, se </a:t>
                </a:r>
                <a14:m>
                  <m:oMath xmlns:m="http://schemas.openxmlformats.org/officeDocument/2006/math">
                    <m:r>
                      <a:rPr lang="pt-BR" sz="1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𝛼</m:t>
                    </m:r>
                    <m:r>
                      <a:rPr lang="pt-BR" sz="12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=5%</m:t>
                    </m:r>
                  </m:oMath>
                </a14:m>
                <a:r>
                  <a:rPr lang="pt-BR" altLang="pt-BR" sz="1200" dirty="0">
                    <a:latin typeface="Tahoma" panose="020B0604030504040204" pitchFamily="34" charset="0"/>
                  </a:rPr>
                  <a:t>, então considerados significativos aqueles cujos Valores-P sejam inferiores a 0,0042 </a:t>
                </a:r>
                <a:endParaRPr lang="en-US" altLang="pt-BR" sz="1200" dirty="0">
                  <a:latin typeface="Times New Roman" charset="0"/>
                </a:endParaRPr>
              </a:p>
            </p:txBody>
          </p:sp>
        </mc:Choice>
        <mc:Fallback xmlns="">
          <p:sp>
            <p:nvSpPr>
              <p:cNvPr id="194756" name="Text Box 196">
                <a:extLst>
                  <a:ext uri="{FF2B5EF4-FFF2-40B4-BE49-F238E27FC236}">
                    <a16:creationId xmlns:a16="http://schemas.microsoft.com/office/drawing/2014/main" id="{2B85B249-6F4D-EFD7-B8E0-672821C703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55450" y="5406315"/>
                <a:ext cx="4032229" cy="1200329"/>
              </a:xfrm>
              <a:prstGeom prst="rect">
                <a:avLst/>
              </a:prstGeom>
              <a:blipFill>
                <a:blip r:embed="rId3"/>
                <a:stretch>
                  <a:fillRect t="-508" r="-906" b="-2538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162" name="Text Box 87">
            <a:extLst>
              <a:ext uri="{FF2B5EF4-FFF2-40B4-BE49-F238E27FC236}">
                <a16:creationId xmlns:a16="http://schemas.microsoft.com/office/drawing/2014/main" id="{8106E465-2F9F-780B-9AC8-DA67BF6292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9776" y="1371600"/>
            <a:ext cx="8494712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Mas como saber a preferência de cada espécie? Quais valores observados são significativos?</a:t>
            </a:r>
          </a:p>
        </p:txBody>
      </p:sp>
      <p:sp>
        <p:nvSpPr>
          <p:cNvPr id="49164" name="Text Box 54">
            <a:extLst>
              <a:ext uri="{FF2B5EF4-FFF2-40B4-BE49-F238E27FC236}">
                <a16:creationId xmlns:a16="http://schemas.microsoft.com/office/drawing/2014/main" id="{1667F935-77A1-B5F9-A94D-0FF514860A7B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99822" y="2427874"/>
            <a:ext cx="114896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Observado</a:t>
            </a:r>
            <a:endParaRPr lang="en-US" altLang="pt-BR" sz="1600" dirty="0">
              <a:latin typeface="Tahoma" panose="020B0604030504040204" pitchFamily="34" charset="0"/>
            </a:endParaRPr>
          </a:p>
        </p:txBody>
      </p:sp>
      <p:sp>
        <p:nvSpPr>
          <p:cNvPr id="49165" name="Text Box 55">
            <a:extLst>
              <a:ext uri="{FF2B5EF4-FFF2-40B4-BE49-F238E27FC236}">
                <a16:creationId xmlns:a16="http://schemas.microsoft.com/office/drawing/2014/main" id="{D868D7DE-78D5-58F1-A0E3-AAF88134B3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3509963"/>
            <a:ext cx="231204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Resíduos Padronizados:</a:t>
            </a:r>
            <a:endParaRPr lang="en-US" altLang="pt-BR" sz="1600" dirty="0">
              <a:latin typeface="Tahoma" panose="020B0604030504040204" pitchFamily="34" charset="0"/>
            </a:endParaRPr>
          </a:p>
        </p:txBody>
      </p:sp>
      <p:sp>
        <p:nvSpPr>
          <p:cNvPr id="49166" name="Text Box 104">
            <a:extLst>
              <a:ext uri="{FF2B5EF4-FFF2-40B4-BE49-F238E27FC236}">
                <a16:creationId xmlns:a16="http://schemas.microsoft.com/office/drawing/2014/main" id="{F2D70F56-5072-CBEC-399D-BD9BF9532A08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35078" y="4561474"/>
            <a:ext cx="101630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Esperado</a:t>
            </a:r>
            <a:endParaRPr lang="en-US" altLang="pt-BR" sz="1600" dirty="0">
              <a:latin typeface="Tahoma" panose="020B0604030504040204" pitchFamily="34" charset="0"/>
            </a:endParaRPr>
          </a:p>
        </p:txBody>
      </p:sp>
      <p:graphicFrame>
        <p:nvGraphicFramePr>
          <p:cNvPr id="35" name="Group 245">
            <a:extLst>
              <a:ext uri="{FF2B5EF4-FFF2-40B4-BE49-F238E27FC236}">
                <a16:creationId xmlns:a16="http://schemas.microsoft.com/office/drawing/2014/main" id="{933B92D3-87DE-AA81-ECD9-EFCCCDB8DD42}"/>
              </a:ext>
            </a:extLst>
          </p:cNvPr>
          <p:cNvGraphicFramePr>
            <a:graphicFrameLocks noGrp="1"/>
          </p:cNvGraphicFramePr>
          <p:nvPr/>
        </p:nvGraphicFramePr>
        <p:xfrm>
          <a:off x="714375" y="1785938"/>
          <a:ext cx="4859340" cy="1700215"/>
        </p:xfrm>
        <a:graphic>
          <a:graphicData uri="http://schemas.openxmlformats.org/drawingml/2006/table">
            <a:tbl>
              <a:tblPr/>
              <a:tblGrid>
                <a:gridCol w="972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16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16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16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721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42888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Espécie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Ambiente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Total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288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Interior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Borda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Clareira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2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I</a:t>
                      </a: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sym typeface="Symbol" pitchFamily="18" charset="2"/>
                      </a:endParaRP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</a:t>
                      </a:r>
                    </a:p>
                  </a:txBody>
                  <a:tcPr marL="91453" marR="91453" marT="0" marB="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21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28</a:t>
                      </a:r>
                    </a:p>
                  </a:txBody>
                  <a:tcPr marL="91453" marR="91453" marT="0" marB="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II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91453" marR="91453" marT="0" marB="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9</a:t>
                      </a:r>
                    </a:p>
                  </a:txBody>
                  <a:tcPr marL="91453" marR="91453" marT="0" marB="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1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III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34</a:t>
                      </a:r>
                    </a:p>
                  </a:txBody>
                  <a:tcPr marL="91453" marR="91453" marT="0" marB="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39</a:t>
                      </a:r>
                    </a:p>
                  </a:txBody>
                  <a:tcPr marL="91453" marR="91453" marT="0" marB="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2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IV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26</a:t>
                      </a:r>
                    </a:p>
                  </a:txBody>
                  <a:tcPr marL="91453" marR="91453" marT="0" marB="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30</a:t>
                      </a:r>
                    </a:p>
                  </a:txBody>
                  <a:tcPr marL="91453" marR="91453" marT="0" marB="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2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Total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66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12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28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106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36" name="Group 245">
            <a:extLst>
              <a:ext uri="{FF2B5EF4-FFF2-40B4-BE49-F238E27FC236}">
                <a16:creationId xmlns:a16="http://schemas.microsoft.com/office/drawing/2014/main" id="{30EC70C0-CAE3-ABA9-99AF-879FF7856C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439571"/>
              </p:ext>
            </p:extLst>
          </p:nvPr>
        </p:nvGraphicFramePr>
        <p:xfrm>
          <a:off x="714375" y="3863975"/>
          <a:ext cx="3887202" cy="1457327"/>
        </p:xfrm>
        <a:graphic>
          <a:graphicData uri="http://schemas.openxmlformats.org/drawingml/2006/table">
            <a:tbl>
              <a:tblPr/>
              <a:tblGrid>
                <a:gridCol w="972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16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16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16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2888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Espécie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Ambiente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288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Interior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Borda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Clareira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2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I</a:t>
                      </a: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sym typeface="Symbol" pitchFamily="18" charset="2"/>
                      </a:endParaRP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-5,65</a:t>
                      </a:r>
                    </a:p>
                  </a:txBody>
                  <a:tcPr marL="9526" marR="85737" marT="952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-0,81</a:t>
                      </a:r>
                    </a:p>
                  </a:txBody>
                  <a:tcPr marL="9526" marR="85737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6,80</a:t>
                      </a:r>
                    </a:p>
                  </a:txBody>
                  <a:tcPr marL="9526" marR="85737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II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-3,31</a:t>
                      </a:r>
                    </a:p>
                  </a:txBody>
                  <a:tcPr marL="9526" marR="85737" marT="952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4,38</a:t>
                      </a:r>
                    </a:p>
                  </a:txBody>
                  <a:tcPr marL="9526" marR="85737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0,49</a:t>
                      </a:r>
                    </a:p>
                  </a:txBody>
                  <a:tcPr marL="9526" marR="85737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1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III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4,04</a:t>
                      </a:r>
                    </a:p>
                  </a:txBody>
                  <a:tcPr marL="9526" marR="85737" marT="952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-1,54</a:t>
                      </a:r>
                    </a:p>
                  </a:txBody>
                  <a:tcPr marL="9526" marR="85737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-3,34</a:t>
                      </a:r>
                    </a:p>
                  </a:txBody>
                  <a:tcPr marL="9526" marR="85737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2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IV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3,26</a:t>
                      </a:r>
                    </a:p>
                  </a:txBody>
                  <a:tcPr marL="9526" marR="85737" marT="952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-0,27</a:t>
                      </a:r>
                    </a:p>
                  </a:txBody>
                  <a:tcPr marL="9526" marR="85737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-3,39</a:t>
                      </a:r>
                    </a:p>
                  </a:txBody>
                  <a:tcPr marL="9526" marR="85737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9275" name="Object 240">
                <a:extLst>
                  <a:ext uri="{FF2B5EF4-FFF2-40B4-BE49-F238E27FC236}">
                    <a16:creationId xmlns:a16="http://schemas.microsoft.com/office/drawing/2014/main" id="{17DCFD1C-AB10-7C28-6373-482288E3CCAA}"/>
                  </a:ext>
                </a:extLst>
              </p:cNvPr>
              <p:cNvSpPr txBox="1"/>
              <p:nvPr/>
            </p:nvSpPr>
            <p:spPr bwMode="auto">
              <a:xfrm>
                <a:off x="644352" y="5524525"/>
                <a:ext cx="2703512" cy="71278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𝑟𝑒</m:t>
                      </m:r>
                      <m:sSub>
                        <m:sSubPr>
                          <m:ctrlPr>
                            <a:rPr lang="pt-BR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pt-BR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_</m:t>
                          </m:r>
                          <m:r>
                            <a:rPr lang="pt-BR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𝑝𝑎𝑑𝑟</m:t>
                          </m:r>
                        </m:e>
                        <m:sub>
                          <m:r>
                            <a:rPr lang="pt-BR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r>
                        <a:rPr lang="pt-BR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𝐹𝐴𝑂𝑏</m:t>
                          </m:r>
                          <m:sSub>
                            <m:sSubPr>
                              <m:ctrlPr>
                                <a:rPr lang="pt-B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pt-B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𝐹𝐴𝐸𝑠</m:t>
                          </m:r>
                          <m:sSub>
                            <m:sSubPr>
                              <m:ctrlPr>
                                <a:rPr lang="pt-B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pt-B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</m:num>
                        <m:den>
                          <m:rad>
                            <m:radPr>
                              <m:degHide m:val="on"/>
                              <m:ctrlPr>
                                <a:rPr lang="pt-BR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B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𝐹𝐴𝐸𝑠</m:t>
                              </m:r>
                              <m:sSub>
                                <m:sSubPr>
                                  <m:ctrlPr>
                                    <a:rPr lang="pt-B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pt-B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𝑖𝑗</m:t>
                                  </m:r>
                                </m:sub>
                              </m:sSub>
                              <m:r>
                                <a:rPr lang="pt-BR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(1−</m:t>
                              </m:r>
                              <m:box>
                                <m:boxPr>
                                  <m:ctrlPr>
                                    <a:rPr lang="pt-BR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boxPr>
                                <m:e>
                                  <m:argPr>
                                    <m:argSz m:val="-1"/>
                                  </m:argPr>
                                  <m:f>
                                    <m:fPr>
                                      <m:ctrlPr>
                                        <a:rPr lang="pt-BR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pt-BR" b="0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pt-BR" b="0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  <m:sub>
                                          <m:r>
                                            <a:rPr lang="pt-BR" b="0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pt-BR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den>
                                  </m:f>
                                </m:e>
                              </m:box>
                              <m:r>
                                <a:rPr lang="pt-BR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)(</m:t>
                              </m:r>
                              <m:r>
                                <a:rPr lang="pt-B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box>
                                <m:boxPr>
                                  <m:ctrlPr>
                                    <a:rPr lang="pt-B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boxPr>
                                <m:e>
                                  <m:argPr>
                                    <m:argSz m:val="-1"/>
                                  </m:argPr>
                                  <m:f>
                                    <m:fPr>
                                      <m:ctrlPr>
                                        <a:rPr lang="pt-BR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pt-BR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pt-BR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  <m:sub>
                                          <m:r>
                                            <a:rPr lang="pt-BR" b="0" i="1" smtClean="0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pt-BR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den>
                                  </m:f>
                                </m:e>
                              </m:box>
                              <m:r>
                                <a:rPr lang="pt-BR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49275" name="Object 240">
                <a:extLst>
                  <a:ext uri="{FF2B5EF4-FFF2-40B4-BE49-F238E27FC236}">
                    <a16:creationId xmlns:a16="http://schemas.microsoft.com/office/drawing/2014/main" id="{17DCFD1C-AB10-7C28-6373-482288E3CC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4352" y="5524525"/>
                <a:ext cx="2703512" cy="7127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FF9B90C8-304B-718D-4E1F-0123D455D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722DC0-0860-495D-BF15-9CEC7DCFC8D3}" type="slidenum">
              <a:rPr lang="pt-BR"/>
              <a:pPr>
                <a:defRPr/>
              </a:pPr>
              <a:t>44</a:t>
            </a:fld>
            <a:endParaRPr lang="pt-BR"/>
          </a:p>
        </p:txBody>
      </p:sp>
      <p:sp>
        <p:nvSpPr>
          <p:cNvPr id="8" name="Text Box 55">
            <a:extLst>
              <a:ext uri="{FF2B5EF4-FFF2-40B4-BE49-F238E27FC236}">
                <a16:creationId xmlns:a16="http://schemas.microsoft.com/office/drawing/2014/main" id="{518A1A08-45BB-8802-F500-53B9F066FA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50907" y="3509963"/>
            <a:ext cx="428617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Valor-P bilateral </a:t>
            </a:r>
            <a:r>
              <a:rPr lang="pt-BR" altLang="pt-BR" sz="1200" dirty="0">
                <a:latin typeface="Tahoma" panose="020B0604030504040204" pitchFamily="34" charset="0"/>
              </a:rPr>
              <a:t>(considerando-se uma Normal Padrão)</a:t>
            </a:r>
            <a:endParaRPr lang="en-US" altLang="pt-BR" sz="1600" dirty="0">
              <a:latin typeface="Tahoma" panose="020B0604030504040204" pitchFamily="34" charset="0"/>
            </a:endParaRPr>
          </a:p>
        </p:txBody>
      </p:sp>
      <p:graphicFrame>
        <p:nvGraphicFramePr>
          <p:cNvPr id="9" name="Group 245">
            <a:extLst>
              <a:ext uri="{FF2B5EF4-FFF2-40B4-BE49-F238E27FC236}">
                <a16:creationId xmlns:a16="http://schemas.microsoft.com/office/drawing/2014/main" id="{AB5F559A-CC73-6CC7-5D64-573315B56E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8824182"/>
              </p:ext>
            </p:extLst>
          </p:nvPr>
        </p:nvGraphicFramePr>
        <p:xfrm>
          <a:off x="4854094" y="3863975"/>
          <a:ext cx="3887202" cy="1457327"/>
        </p:xfrm>
        <a:graphic>
          <a:graphicData uri="http://schemas.openxmlformats.org/drawingml/2006/table">
            <a:tbl>
              <a:tblPr/>
              <a:tblGrid>
                <a:gridCol w="9721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716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16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716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42888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Espécie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0" marR="0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Ambiente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288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Interior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Borda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Clareira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2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I</a:t>
                      </a: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sym typeface="Symbol" pitchFamily="18" charset="2"/>
                      </a:endParaRP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1,6E-8</a:t>
                      </a:r>
                    </a:p>
                  </a:txBody>
                  <a:tcPr marL="9526" marR="85737" marT="952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0,4160</a:t>
                      </a:r>
                    </a:p>
                  </a:txBody>
                  <a:tcPr marL="9526" marR="85737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1,1E-11</a:t>
                      </a:r>
                    </a:p>
                  </a:txBody>
                  <a:tcPr marL="9526" marR="85737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4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II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0,0009</a:t>
                      </a:r>
                    </a:p>
                  </a:txBody>
                  <a:tcPr marL="9526" marR="85737" marT="952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1,2E-5</a:t>
                      </a:r>
                    </a:p>
                  </a:txBody>
                  <a:tcPr marL="9526" marR="85737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0,6226</a:t>
                      </a:r>
                    </a:p>
                  </a:txBody>
                  <a:tcPr marL="9526" marR="85737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13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III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5,4E-5</a:t>
                      </a:r>
                    </a:p>
                  </a:txBody>
                  <a:tcPr marL="9526" marR="85737" marT="952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0,1247</a:t>
                      </a:r>
                    </a:p>
                  </a:txBody>
                  <a:tcPr marL="9526" marR="85737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0,0008</a:t>
                      </a:r>
                    </a:p>
                  </a:txBody>
                  <a:tcPr marL="9526" marR="85737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28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IV</a:t>
                      </a:r>
                    </a:p>
                  </a:txBody>
                  <a:tcPr marL="91453" marR="91453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0,0011</a:t>
                      </a:r>
                    </a:p>
                  </a:txBody>
                  <a:tcPr marL="9526" marR="85737" marT="9525" marB="0" anchor="ctr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0,7874</a:t>
                      </a:r>
                    </a:p>
                  </a:txBody>
                  <a:tcPr marL="9526" marR="85737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0,0007</a:t>
                      </a:r>
                    </a:p>
                  </a:txBody>
                  <a:tcPr marL="9526" marR="85737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8" name="Agrupar 17">
            <a:extLst>
              <a:ext uri="{FF2B5EF4-FFF2-40B4-BE49-F238E27FC236}">
                <a16:creationId xmlns:a16="http://schemas.microsoft.com/office/drawing/2014/main" id="{3830262E-F912-BAA1-609D-57EA19F0D19B}"/>
              </a:ext>
            </a:extLst>
          </p:cNvPr>
          <p:cNvGrpSpPr/>
          <p:nvPr/>
        </p:nvGrpSpPr>
        <p:grpSpPr>
          <a:xfrm>
            <a:off x="5930886" y="4352726"/>
            <a:ext cx="2628285" cy="958299"/>
            <a:chOff x="5930886" y="4352726"/>
            <a:chExt cx="2628285" cy="958299"/>
          </a:xfrm>
        </p:grpSpPr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F103AA65-E755-6917-D837-BE2CCD97BFCE}"/>
                </a:ext>
              </a:extLst>
            </p:cNvPr>
            <p:cNvSpPr/>
            <p:nvPr/>
          </p:nvSpPr>
          <p:spPr>
            <a:xfrm>
              <a:off x="5930886" y="4352726"/>
              <a:ext cx="684000" cy="220662"/>
            </a:xfrm>
            <a:prstGeom prst="rect">
              <a:avLst/>
            </a:prstGeom>
            <a:noFill/>
            <a:ln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1" name="Retângulo 10">
              <a:extLst>
                <a:ext uri="{FF2B5EF4-FFF2-40B4-BE49-F238E27FC236}">
                  <a16:creationId xmlns:a16="http://schemas.microsoft.com/office/drawing/2014/main" id="{9E134551-D415-5357-3280-701952663ACC}"/>
                </a:ext>
              </a:extLst>
            </p:cNvPr>
            <p:cNvSpPr/>
            <p:nvPr/>
          </p:nvSpPr>
          <p:spPr>
            <a:xfrm>
              <a:off x="7875171" y="4352726"/>
              <a:ext cx="684000" cy="220662"/>
            </a:xfrm>
            <a:prstGeom prst="rect">
              <a:avLst/>
            </a:prstGeom>
            <a:noFill/>
            <a:ln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2" name="Retângulo 11">
              <a:extLst>
                <a:ext uri="{FF2B5EF4-FFF2-40B4-BE49-F238E27FC236}">
                  <a16:creationId xmlns:a16="http://schemas.microsoft.com/office/drawing/2014/main" id="{52FFB768-9495-0693-BECF-A6130FE79F52}"/>
                </a:ext>
              </a:extLst>
            </p:cNvPr>
            <p:cNvSpPr/>
            <p:nvPr/>
          </p:nvSpPr>
          <p:spPr>
            <a:xfrm>
              <a:off x="5930886" y="4598605"/>
              <a:ext cx="684000" cy="220662"/>
            </a:xfrm>
            <a:prstGeom prst="rect">
              <a:avLst/>
            </a:prstGeom>
            <a:noFill/>
            <a:ln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3" name="Retângulo 12">
              <a:extLst>
                <a:ext uri="{FF2B5EF4-FFF2-40B4-BE49-F238E27FC236}">
                  <a16:creationId xmlns:a16="http://schemas.microsoft.com/office/drawing/2014/main" id="{ADB83F94-0907-9ACC-3D7E-0125A8163CAD}"/>
                </a:ext>
              </a:extLst>
            </p:cNvPr>
            <p:cNvSpPr/>
            <p:nvPr/>
          </p:nvSpPr>
          <p:spPr>
            <a:xfrm>
              <a:off x="6903028" y="4598605"/>
              <a:ext cx="684000" cy="220662"/>
            </a:xfrm>
            <a:prstGeom prst="rect">
              <a:avLst/>
            </a:prstGeom>
            <a:noFill/>
            <a:ln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4" name="Retângulo 13">
              <a:extLst>
                <a:ext uri="{FF2B5EF4-FFF2-40B4-BE49-F238E27FC236}">
                  <a16:creationId xmlns:a16="http://schemas.microsoft.com/office/drawing/2014/main" id="{55E9E118-09D9-39C2-EB86-41719BFBBFC0}"/>
                </a:ext>
              </a:extLst>
            </p:cNvPr>
            <p:cNvSpPr/>
            <p:nvPr/>
          </p:nvSpPr>
          <p:spPr>
            <a:xfrm>
              <a:off x="5930886" y="4844484"/>
              <a:ext cx="684000" cy="220662"/>
            </a:xfrm>
            <a:prstGeom prst="rect">
              <a:avLst/>
            </a:prstGeom>
            <a:noFill/>
            <a:ln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5" name="Retângulo 14">
              <a:extLst>
                <a:ext uri="{FF2B5EF4-FFF2-40B4-BE49-F238E27FC236}">
                  <a16:creationId xmlns:a16="http://schemas.microsoft.com/office/drawing/2014/main" id="{FA121B3F-CC6A-1150-BB1F-48DEECE490DB}"/>
                </a:ext>
              </a:extLst>
            </p:cNvPr>
            <p:cNvSpPr/>
            <p:nvPr/>
          </p:nvSpPr>
          <p:spPr>
            <a:xfrm>
              <a:off x="7875171" y="4844484"/>
              <a:ext cx="684000" cy="220662"/>
            </a:xfrm>
            <a:prstGeom prst="rect">
              <a:avLst/>
            </a:prstGeom>
            <a:noFill/>
            <a:ln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6" name="Retângulo 15">
              <a:extLst>
                <a:ext uri="{FF2B5EF4-FFF2-40B4-BE49-F238E27FC236}">
                  <a16:creationId xmlns:a16="http://schemas.microsoft.com/office/drawing/2014/main" id="{E3883CA5-2464-296F-716A-A22F9139A785}"/>
                </a:ext>
              </a:extLst>
            </p:cNvPr>
            <p:cNvSpPr/>
            <p:nvPr/>
          </p:nvSpPr>
          <p:spPr>
            <a:xfrm>
              <a:off x="7875171" y="5090363"/>
              <a:ext cx="684000" cy="220662"/>
            </a:xfrm>
            <a:prstGeom prst="rect">
              <a:avLst/>
            </a:prstGeom>
            <a:noFill/>
            <a:ln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7" name="Retângulo 16">
              <a:extLst>
                <a:ext uri="{FF2B5EF4-FFF2-40B4-BE49-F238E27FC236}">
                  <a16:creationId xmlns:a16="http://schemas.microsoft.com/office/drawing/2014/main" id="{D90E7E84-7C93-000C-773F-74DF22DF0EC6}"/>
                </a:ext>
              </a:extLst>
            </p:cNvPr>
            <p:cNvSpPr/>
            <p:nvPr/>
          </p:nvSpPr>
          <p:spPr>
            <a:xfrm>
              <a:off x="5930886" y="5090363"/>
              <a:ext cx="684000" cy="220662"/>
            </a:xfrm>
            <a:prstGeom prst="rect">
              <a:avLst/>
            </a:prstGeom>
            <a:noFill/>
            <a:ln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5BE8F394-86CE-1C7B-4F79-776FD91915B9}"/>
              </a:ext>
            </a:extLst>
          </p:cNvPr>
          <p:cNvGrpSpPr/>
          <p:nvPr/>
        </p:nvGrpSpPr>
        <p:grpSpPr>
          <a:xfrm>
            <a:off x="1829902" y="2274091"/>
            <a:ext cx="2628285" cy="958299"/>
            <a:chOff x="5930886" y="4352726"/>
            <a:chExt cx="2628285" cy="958299"/>
          </a:xfrm>
        </p:grpSpPr>
        <p:sp>
          <p:nvSpPr>
            <p:cNvPr id="20" name="Retângulo 19">
              <a:extLst>
                <a:ext uri="{FF2B5EF4-FFF2-40B4-BE49-F238E27FC236}">
                  <a16:creationId xmlns:a16="http://schemas.microsoft.com/office/drawing/2014/main" id="{EB14F486-6A6F-FAB1-7990-B6E589254658}"/>
                </a:ext>
              </a:extLst>
            </p:cNvPr>
            <p:cNvSpPr/>
            <p:nvPr/>
          </p:nvSpPr>
          <p:spPr>
            <a:xfrm>
              <a:off x="5930886" y="4352726"/>
              <a:ext cx="684000" cy="220662"/>
            </a:xfrm>
            <a:prstGeom prst="rect">
              <a:avLst/>
            </a:prstGeom>
            <a:noFill/>
            <a:ln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1" name="Retângulo 20">
              <a:extLst>
                <a:ext uri="{FF2B5EF4-FFF2-40B4-BE49-F238E27FC236}">
                  <a16:creationId xmlns:a16="http://schemas.microsoft.com/office/drawing/2014/main" id="{2DF30812-F668-7338-C1C2-78F79EBA4995}"/>
                </a:ext>
              </a:extLst>
            </p:cNvPr>
            <p:cNvSpPr/>
            <p:nvPr/>
          </p:nvSpPr>
          <p:spPr>
            <a:xfrm>
              <a:off x="7875171" y="4352726"/>
              <a:ext cx="684000" cy="220662"/>
            </a:xfrm>
            <a:prstGeom prst="rect">
              <a:avLst/>
            </a:prstGeom>
            <a:noFill/>
            <a:ln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2" name="Retângulo 21">
              <a:extLst>
                <a:ext uri="{FF2B5EF4-FFF2-40B4-BE49-F238E27FC236}">
                  <a16:creationId xmlns:a16="http://schemas.microsoft.com/office/drawing/2014/main" id="{38BA35F2-FCDF-B24C-8E5B-10EFA18C8E98}"/>
                </a:ext>
              </a:extLst>
            </p:cNvPr>
            <p:cNvSpPr/>
            <p:nvPr/>
          </p:nvSpPr>
          <p:spPr>
            <a:xfrm>
              <a:off x="5930886" y="4598605"/>
              <a:ext cx="684000" cy="220662"/>
            </a:xfrm>
            <a:prstGeom prst="rect">
              <a:avLst/>
            </a:prstGeom>
            <a:noFill/>
            <a:ln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3" name="Retângulo 22">
              <a:extLst>
                <a:ext uri="{FF2B5EF4-FFF2-40B4-BE49-F238E27FC236}">
                  <a16:creationId xmlns:a16="http://schemas.microsoft.com/office/drawing/2014/main" id="{732015C1-750C-0A4A-A97D-39BA6F569FCE}"/>
                </a:ext>
              </a:extLst>
            </p:cNvPr>
            <p:cNvSpPr/>
            <p:nvPr/>
          </p:nvSpPr>
          <p:spPr>
            <a:xfrm>
              <a:off x="6903028" y="4598605"/>
              <a:ext cx="684000" cy="220662"/>
            </a:xfrm>
            <a:prstGeom prst="rect">
              <a:avLst/>
            </a:prstGeom>
            <a:noFill/>
            <a:ln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4" name="Retângulo 23">
              <a:extLst>
                <a:ext uri="{FF2B5EF4-FFF2-40B4-BE49-F238E27FC236}">
                  <a16:creationId xmlns:a16="http://schemas.microsoft.com/office/drawing/2014/main" id="{FD37505D-5C48-3913-18B8-405E4EE40CFC}"/>
                </a:ext>
              </a:extLst>
            </p:cNvPr>
            <p:cNvSpPr/>
            <p:nvPr/>
          </p:nvSpPr>
          <p:spPr>
            <a:xfrm>
              <a:off x="5930886" y="4844484"/>
              <a:ext cx="684000" cy="220662"/>
            </a:xfrm>
            <a:prstGeom prst="rect">
              <a:avLst/>
            </a:prstGeom>
            <a:noFill/>
            <a:ln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5" name="Retângulo 24">
              <a:extLst>
                <a:ext uri="{FF2B5EF4-FFF2-40B4-BE49-F238E27FC236}">
                  <a16:creationId xmlns:a16="http://schemas.microsoft.com/office/drawing/2014/main" id="{8B3087A1-6AFC-49BB-7461-194205FC2EC6}"/>
                </a:ext>
              </a:extLst>
            </p:cNvPr>
            <p:cNvSpPr/>
            <p:nvPr/>
          </p:nvSpPr>
          <p:spPr>
            <a:xfrm>
              <a:off x="7875171" y="4844484"/>
              <a:ext cx="684000" cy="220662"/>
            </a:xfrm>
            <a:prstGeom prst="rect">
              <a:avLst/>
            </a:prstGeom>
            <a:noFill/>
            <a:ln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6" name="Retângulo 25">
              <a:extLst>
                <a:ext uri="{FF2B5EF4-FFF2-40B4-BE49-F238E27FC236}">
                  <a16:creationId xmlns:a16="http://schemas.microsoft.com/office/drawing/2014/main" id="{EF6E6D87-84B9-6C30-1C35-30BEEABE7E04}"/>
                </a:ext>
              </a:extLst>
            </p:cNvPr>
            <p:cNvSpPr/>
            <p:nvPr/>
          </p:nvSpPr>
          <p:spPr>
            <a:xfrm>
              <a:off x="7875171" y="5090363"/>
              <a:ext cx="684000" cy="220662"/>
            </a:xfrm>
            <a:prstGeom prst="rect">
              <a:avLst/>
            </a:prstGeom>
            <a:noFill/>
            <a:ln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7" name="Retângulo 26">
              <a:extLst>
                <a:ext uri="{FF2B5EF4-FFF2-40B4-BE49-F238E27FC236}">
                  <a16:creationId xmlns:a16="http://schemas.microsoft.com/office/drawing/2014/main" id="{E91C2CCF-C914-F269-115A-BF15588C339B}"/>
                </a:ext>
              </a:extLst>
            </p:cNvPr>
            <p:cNvSpPr/>
            <p:nvPr/>
          </p:nvSpPr>
          <p:spPr>
            <a:xfrm>
              <a:off x="5930886" y="5090363"/>
              <a:ext cx="684000" cy="220662"/>
            </a:xfrm>
            <a:prstGeom prst="rect">
              <a:avLst/>
            </a:prstGeom>
            <a:noFill/>
            <a:ln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31" name="Agrupar 30">
            <a:extLst>
              <a:ext uri="{FF2B5EF4-FFF2-40B4-BE49-F238E27FC236}">
                <a16:creationId xmlns:a16="http://schemas.microsoft.com/office/drawing/2014/main" id="{8FDD77C0-ABA8-B6A5-BA46-09CD012B1D6D}"/>
              </a:ext>
            </a:extLst>
          </p:cNvPr>
          <p:cNvGrpSpPr/>
          <p:nvPr/>
        </p:nvGrpSpPr>
        <p:grpSpPr>
          <a:xfrm>
            <a:off x="5612215" y="2261023"/>
            <a:ext cx="1657377" cy="276999"/>
            <a:chOff x="5612215" y="2261023"/>
            <a:chExt cx="1657377" cy="276999"/>
          </a:xfrm>
        </p:grpSpPr>
        <p:cxnSp>
          <p:nvCxnSpPr>
            <p:cNvPr id="29" name="Conector de Seta Reta 28">
              <a:extLst>
                <a:ext uri="{FF2B5EF4-FFF2-40B4-BE49-F238E27FC236}">
                  <a16:creationId xmlns:a16="http://schemas.microsoft.com/office/drawing/2014/main" id="{9309C0D2-069E-3173-ECE7-2C1AB0A7EA49}"/>
                </a:ext>
              </a:extLst>
            </p:cNvPr>
            <p:cNvCxnSpPr/>
            <p:nvPr/>
          </p:nvCxnSpPr>
          <p:spPr>
            <a:xfrm>
              <a:off x="5612215" y="2401638"/>
              <a:ext cx="360000" cy="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Text Box 55">
              <a:extLst>
                <a:ext uri="{FF2B5EF4-FFF2-40B4-BE49-F238E27FC236}">
                  <a16:creationId xmlns:a16="http://schemas.microsoft.com/office/drawing/2014/main" id="{CF7CFB66-5E84-5839-1522-79049E63C0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27558" y="2261023"/>
              <a:ext cx="134203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200" dirty="0">
                  <a:latin typeface="Tahoma" panose="020B0604030504040204" pitchFamily="34" charset="0"/>
                </a:rPr>
                <a:t>Prefere a clareira</a:t>
              </a:r>
              <a:endParaRPr lang="en-US" altLang="pt-BR" sz="16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32" name="Agrupar 31">
            <a:extLst>
              <a:ext uri="{FF2B5EF4-FFF2-40B4-BE49-F238E27FC236}">
                <a16:creationId xmlns:a16="http://schemas.microsoft.com/office/drawing/2014/main" id="{FD995362-454A-5E80-2502-311BB2102C28}"/>
              </a:ext>
            </a:extLst>
          </p:cNvPr>
          <p:cNvGrpSpPr/>
          <p:nvPr/>
        </p:nvGrpSpPr>
        <p:grpSpPr>
          <a:xfrm>
            <a:off x="5602597" y="2494753"/>
            <a:ext cx="1554208" cy="276999"/>
            <a:chOff x="5612215" y="2261023"/>
            <a:chExt cx="1554208" cy="276999"/>
          </a:xfrm>
        </p:grpSpPr>
        <p:cxnSp>
          <p:nvCxnSpPr>
            <p:cNvPr id="33" name="Conector de Seta Reta 32">
              <a:extLst>
                <a:ext uri="{FF2B5EF4-FFF2-40B4-BE49-F238E27FC236}">
                  <a16:creationId xmlns:a16="http://schemas.microsoft.com/office/drawing/2014/main" id="{DC179C7B-2528-B1D6-308F-2EF7682564DD}"/>
                </a:ext>
              </a:extLst>
            </p:cNvPr>
            <p:cNvCxnSpPr/>
            <p:nvPr/>
          </p:nvCxnSpPr>
          <p:spPr>
            <a:xfrm>
              <a:off x="5612215" y="2401638"/>
              <a:ext cx="360000" cy="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 Box 55">
              <a:extLst>
                <a:ext uri="{FF2B5EF4-FFF2-40B4-BE49-F238E27FC236}">
                  <a16:creationId xmlns:a16="http://schemas.microsoft.com/office/drawing/2014/main" id="{874ACFA1-C916-AC79-E478-EE6B2FD9D03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27558" y="2261023"/>
              <a:ext cx="123886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200" dirty="0">
                  <a:latin typeface="Tahoma" panose="020B0604030504040204" pitchFamily="34" charset="0"/>
                </a:rPr>
                <a:t>Prefere a borda</a:t>
              </a:r>
              <a:endParaRPr lang="en-US" altLang="pt-BR" sz="16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37" name="Agrupar 36">
            <a:extLst>
              <a:ext uri="{FF2B5EF4-FFF2-40B4-BE49-F238E27FC236}">
                <a16:creationId xmlns:a16="http://schemas.microsoft.com/office/drawing/2014/main" id="{12C9528D-13C3-1691-D03A-F66A12EA9680}"/>
              </a:ext>
            </a:extLst>
          </p:cNvPr>
          <p:cNvGrpSpPr/>
          <p:nvPr/>
        </p:nvGrpSpPr>
        <p:grpSpPr>
          <a:xfrm>
            <a:off x="5612215" y="2743236"/>
            <a:ext cx="1654364" cy="276999"/>
            <a:chOff x="5612215" y="2261023"/>
            <a:chExt cx="1654364" cy="276999"/>
          </a:xfrm>
        </p:grpSpPr>
        <p:cxnSp>
          <p:nvCxnSpPr>
            <p:cNvPr id="38" name="Conector de Seta Reta 37">
              <a:extLst>
                <a:ext uri="{FF2B5EF4-FFF2-40B4-BE49-F238E27FC236}">
                  <a16:creationId xmlns:a16="http://schemas.microsoft.com/office/drawing/2014/main" id="{07B069B5-0C63-91A7-8982-105FC0F3981E}"/>
                </a:ext>
              </a:extLst>
            </p:cNvPr>
            <p:cNvCxnSpPr/>
            <p:nvPr/>
          </p:nvCxnSpPr>
          <p:spPr>
            <a:xfrm>
              <a:off x="5612215" y="2401638"/>
              <a:ext cx="360000" cy="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 Box 55">
              <a:extLst>
                <a:ext uri="{FF2B5EF4-FFF2-40B4-BE49-F238E27FC236}">
                  <a16:creationId xmlns:a16="http://schemas.microsoft.com/office/drawing/2014/main" id="{87562DB5-1F46-5B42-E13B-193D06E4DF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27558" y="2261023"/>
              <a:ext cx="133902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200" dirty="0">
                  <a:latin typeface="Tahoma" panose="020B0604030504040204" pitchFamily="34" charset="0"/>
                </a:rPr>
                <a:t>Prefere o interior</a:t>
              </a:r>
              <a:endParaRPr lang="en-US" altLang="pt-BR" sz="16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40" name="Agrupar 39">
            <a:extLst>
              <a:ext uri="{FF2B5EF4-FFF2-40B4-BE49-F238E27FC236}">
                <a16:creationId xmlns:a16="http://schemas.microsoft.com/office/drawing/2014/main" id="{37C3BDEF-E21C-2465-E4B1-917BC2D168A7}"/>
              </a:ext>
            </a:extLst>
          </p:cNvPr>
          <p:cNvGrpSpPr/>
          <p:nvPr/>
        </p:nvGrpSpPr>
        <p:grpSpPr>
          <a:xfrm>
            <a:off x="5615228" y="2983559"/>
            <a:ext cx="1654364" cy="276999"/>
            <a:chOff x="5612215" y="2261023"/>
            <a:chExt cx="1654364" cy="276999"/>
          </a:xfrm>
        </p:grpSpPr>
        <p:cxnSp>
          <p:nvCxnSpPr>
            <p:cNvPr id="41" name="Conector de Seta Reta 40">
              <a:extLst>
                <a:ext uri="{FF2B5EF4-FFF2-40B4-BE49-F238E27FC236}">
                  <a16:creationId xmlns:a16="http://schemas.microsoft.com/office/drawing/2014/main" id="{9F33084C-ADA2-1EDE-6737-7C2FF2D8CE39}"/>
                </a:ext>
              </a:extLst>
            </p:cNvPr>
            <p:cNvCxnSpPr/>
            <p:nvPr/>
          </p:nvCxnSpPr>
          <p:spPr>
            <a:xfrm>
              <a:off x="5612215" y="2401638"/>
              <a:ext cx="360000" cy="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 Box 55">
              <a:extLst>
                <a:ext uri="{FF2B5EF4-FFF2-40B4-BE49-F238E27FC236}">
                  <a16:creationId xmlns:a16="http://schemas.microsoft.com/office/drawing/2014/main" id="{CEC72786-3276-7A39-8A42-1BE0A27CDD7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27558" y="2261023"/>
              <a:ext cx="133902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200" dirty="0">
                  <a:latin typeface="Tahoma" panose="020B0604030504040204" pitchFamily="34" charset="0"/>
                </a:rPr>
                <a:t>Prefere o interior</a:t>
              </a:r>
              <a:endParaRPr lang="en-US" altLang="pt-BR" sz="16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45" name="Agrupar 44">
            <a:extLst>
              <a:ext uri="{FF2B5EF4-FFF2-40B4-BE49-F238E27FC236}">
                <a16:creationId xmlns:a16="http://schemas.microsoft.com/office/drawing/2014/main" id="{04D8AF0E-EED7-69B0-71F5-23746C40D7B5}"/>
              </a:ext>
            </a:extLst>
          </p:cNvPr>
          <p:cNvGrpSpPr/>
          <p:nvPr/>
        </p:nvGrpSpPr>
        <p:grpSpPr>
          <a:xfrm>
            <a:off x="1814513" y="4293405"/>
            <a:ext cx="2610982" cy="362634"/>
            <a:chOff x="1814513" y="4303030"/>
            <a:chExt cx="2610982" cy="362634"/>
          </a:xfrm>
        </p:grpSpPr>
        <p:sp>
          <p:nvSpPr>
            <p:cNvPr id="43" name="Oval 235">
              <a:extLst>
                <a:ext uri="{FF2B5EF4-FFF2-40B4-BE49-F238E27FC236}">
                  <a16:creationId xmlns:a16="http://schemas.microsoft.com/office/drawing/2014/main" id="{D8750FDF-F2DF-F848-E773-73F74C5E34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14513" y="4305301"/>
              <a:ext cx="720725" cy="360363"/>
            </a:xfrm>
            <a:prstGeom prst="ellips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44" name="Oval 235">
              <a:extLst>
                <a:ext uri="{FF2B5EF4-FFF2-40B4-BE49-F238E27FC236}">
                  <a16:creationId xmlns:a16="http://schemas.microsoft.com/office/drawing/2014/main" id="{024649DB-7577-C1FC-B2B0-B3957EE796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04770" y="4303030"/>
              <a:ext cx="720725" cy="360363"/>
            </a:xfrm>
            <a:prstGeom prst="ellips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46" name="Agrupar 45">
            <a:extLst>
              <a:ext uri="{FF2B5EF4-FFF2-40B4-BE49-F238E27FC236}">
                <a16:creationId xmlns:a16="http://schemas.microsoft.com/office/drawing/2014/main" id="{E41CF436-010E-FC9F-EDE7-479594DDB805}"/>
              </a:ext>
            </a:extLst>
          </p:cNvPr>
          <p:cNvGrpSpPr/>
          <p:nvPr/>
        </p:nvGrpSpPr>
        <p:grpSpPr>
          <a:xfrm>
            <a:off x="1806821" y="4532430"/>
            <a:ext cx="1685059" cy="362634"/>
            <a:chOff x="1814513" y="4303030"/>
            <a:chExt cx="1685059" cy="362634"/>
          </a:xfrm>
        </p:grpSpPr>
        <p:sp>
          <p:nvSpPr>
            <p:cNvPr id="47" name="Oval 235">
              <a:extLst>
                <a:ext uri="{FF2B5EF4-FFF2-40B4-BE49-F238E27FC236}">
                  <a16:creationId xmlns:a16="http://schemas.microsoft.com/office/drawing/2014/main" id="{B5928AD9-FDCF-418E-2D5D-6D00039079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14513" y="4305301"/>
              <a:ext cx="720725" cy="360363"/>
            </a:xfrm>
            <a:prstGeom prst="ellips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48" name="Oval 235">
              <a:extLst>
                <a:ext uri="{FF2B5EF4-FFF2-40B4-BE49-F238E27FC236}">
                  <a16:creationId xmlns:a16="http://schemas.microsoft.com/office/drawing/2014/main" id="{8B1CCD6A-7A6A-C166-9E9A-0D73DA4477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78847" y="4303030"/>
              <a:ext cx="720725" cy="360363"/>
            </a:xfrm>
            <a:prstGeom prst="ellips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49" name="Agrupar 48">
            <a:extLst>
              <a:ext uri="{FF2B5EF4-FFF2-40B4-BE49-F238E27FC236}">
                <a16:creationId xmlns:a16="http://schemas.microsoft.com/office/drawing/2014/main" id="{90657ED5-5576-0B61-9EEB-B38E7A61EEBF}"/>
              </a:ext>
            </a:extLst>
          </p:cNvPr>
          <p:cNvGrpSpPr/>
          <p:nvPr/>
        </p:nvGrpSpPr>
        <p:grpSpPr>
          <a:xfrm>
            <a:off x="1814513" y="4765683"/>
            <a:ext cx="2610982" cy="362634"/>
            <a:chOff x="1814513" y="4303030"/>
            <a:chExt cx="2610982" cy="362634"/>
          </a:xfrm>
        </p:grpSpPr>
        <p:sp>
          <p:nvSpPr>
            <p:cNvPr id="50" name="Oval 235">
              <a:extLst>
                <a:ext uri="{FF2B5EF4-FFF2-40B4-BE49-F238E27FC236}">
                  <a16:creationId xmlns:a16="http://schemas.microsoft.com/office/drawing/2014/main" id="{F7060720-341E-2671-D40E-5E9CF0F235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14513" y="4305301"/>
              <a:ext cx="720725" cy="360363"/>
            </a:xfrm>
            <a:prstGeom prst="ellips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1" name="Oval 235">
              <a:extLst>
                <a:ext uri="{FF2B5EF4-FFF2-40B4-BE49-F238E27FC236}">
                  <a16:creationId xmlns:a16="http://schemas.microsoft.com/office/drawing/2014/main" id="{4C51AC1B-C734-0D2B-807D-E1B7F28AC6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04770" y="4303030"/>
              <a:ext cx="720725" cy="360363"/>
            </a:xfrm>
            <a:prstGeom prst="ellips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52" name="Agrupar 51">
            <a:extLst>
              <a:ext uri="{FF2B5EF4-FFF2-40B4-BE49-F238E27FC236}">
                <a16:creationId xmlns:a16="http://schemas.microsoft.com/office/drawing/2014/main" id="{CBF12B67-5CB2-2CA6-8289-CB23955CDC30}"/>
              </a:ext>
            </a:extLst>
          </p:cNvPr>
          <p:cNvGrpSpPr/>
          <p:nvPr/>
        </p:nvGrpSpPr>
        <p:grpSpPr>
          <a:xfrm>
            <a:off x="1814513" y="5029832"/>
            <a:ext cx="2610982" cy="362634"/>
            <a:chOff x="1814513" y="4303030"/>
            <a:chExt cx="2610982" cy="362634"/>
          </a:xfrm>
        </p:grpSpPr>
        <p:sp>
          <p:nvSpPr>
            <p:cNvPr id="53" name="Oval 235">
              <a:extLst>
                <a:ext uri="{FF2B5EF4-FFF2-40B4-BE49-F238E27FC236}">
                  <a16:creationId xmlns:a16="http://schemas.microsoft.com/office/drawing/2014/main" id="{2424A635-FA6B-8EA6-E4F5-E27FD72709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14513" y="4305301"/>
              <a:ext cx="720725" cy="360363"/>
            </a:xfrm>
            <a:prstGeom prst="ellips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  <p:sp>
          <p:nvSpPr>
            <p:cNvPr id="54" name="Oval 235">
              <a:extLst>
                <a:ext uri="{FF2B5EF4-FFF2-40B4-BE49-F238E27FC236}">
                  <a16:creationId xmlns:a16="http://schemas.microsoft.com/office/drawing/2014/main" id="{E3C4543A-FBAF-BC37-E262-D6AD4A2378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04770" y="4303030"/>
              <a:ext cx="720725" cy="360363"/>
            </a:xfrm>
            <a:prstGeom prst="ellips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56" name="Agrupar 55">
            <a:extLst>
              <a:ext uri="{FF2B5EF4-FFF2-40B4-BE49-F238E27FC236}">
                <a16:creationId xmlns:a16="http://schemas.microsoft.com/office/drawing/2014/main" id="{CCCA0A74-ED2C-741B-77BD-5E1C510B225F}"/>
              </a:ext>
            </a:extLst>
          </p:cNvPr>
          <p:cNvGrpSpPr/>
          <p:nvPr/>
        </p:nvGrpSpPr>
        <p:grpSpPr>
          <a:xfrm>
            <a:off x="644351" y="4302721"/>
            <a:ext cx="3781143" cy="2555279"/>
            <a:chOff x="644351" y="4302721"/>
            <a:chExt cx="3781143" cy="255527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Object 240">
                  <a:extLst>
                    <a:ext uri="{FF2B5EF4-FFF2-40B4-BE49-F238E27FC236}">
                      <a16:creationId xmlns:a16="http://schemas.microsoft.com/office/drawing/2014/main" id="{A92A634D-BBE9-5270-4643-1895CBAC90E8}"/>
                    </a:ext>
                  </a:extLst>
                </p:cNvPr>
                <p:cNvSpPr txBox="1"/>
                <p:nvPr/>
              </p:nvSpPr>
              <p:spPr bwMode="auto">
                <a:xfrm>
                  <a:off x="644351" y="6145213"/>
                  <a:ext cx="3781143" cy="7127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</p:spPr>
              <p:txBody>
                <a:bodyPr>
                  <a:norm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pt-BR" sz="11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𝑟𝑒</m:t>
                        </m:r>
                        <m:sSub>
                          <m:sSubPr>
                            <m:ctrlPr>
                              <a:rPr lang="pt-BR" sz="11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pt-BR" sz="11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𝑠</m:t>
                            </m:r>
                            <m:r>
                              <a:rPr lang="pt-BR" sz="11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_</m:t>
                            </m:r>
                            <m:r>
                              <a:rPr lang="pt-BR" sz="11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𝑝𝑎𝑑𝑟</m:t>
                            </m:r>
                          </m:e>
                          <m:sub>
                            <m:r>
                              <a:rPr lang="pt-BR" sz="11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𝐼𝑛𝑡</m:t>
                            </m:r>
                            <m:r>
                              <a:rPr lang="pt-BR" sz="11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pt-BR" sz="11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𝐼</m:t>
                            </m:r>
                          </m:sub>
                        </m:sSub>
                        <m:r>
                          <a:rPr lang="pt-BR" sz="11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pt-BR" sz="11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pt-BR" sz="11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pt-BR" sz="11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pt-BR" sz="1100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17,43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pt-BR" sz="110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pt-BR" sz="11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17,43</m:t>
                                </m:r>
                                <m:r>
                                  <a:rPr lang="pt-BR" sz="11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 (1−</m:t>
                                </m:r>
                                <m:box>
                                  <m:boxPr>
                                    <m:ctrlPr>
                                      <a:rPr lang="pt-BR" sz="1100" b="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oxPr>
                                  <m:e>
                                    <m:argPr>
                                      <m:argSz m:val="-1"/>
                                    </m:argPr>
                                    <m:f>
                                      <m:fPr>
                                        <m:ctrlPr>
                                          <a:rPr lang="pt-BR" sz="1100" b="0" i="1" smtClean="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pt-BR" sz="1100" b="0" i="1" smtClean="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28</m:t>
                                        </m:r>
                                      </m:num>
                                      <m:den>
                                        <m:r>
                                          <a:rPr lang="pt-BR" sz="1100" b="0" i="1" smtClean="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106</m:t>
                                        </m:r>
                                      </m:den>
                                    </m:f>
                                  </m:e>
                                </m:box>
                                <m:r>
                                  <a:rPr lang="pt-BR" sz="11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)(</m:t>
                                </m:r>
                                <m:r>
                                  <a:rPr lang="pt-BR" sz="11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1−</m:t>
                                </m:r>
                                <m:box>
                                  <m:boxPr>
                                    <m:ctrlPr>
                                      <a:rPr lang="pt-BR" sz="11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boxPr>
                                  <m:e>
                                    <m:argPr>
                                      <m:argSz m:val="-1"/>
                                    </m:argPr>
                                    <m:f>
                                      <m:fPr>
                                        <m:ctrlPr>
                                          <a:rPr lang="pt-BR" sz="11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pt-BR" sz="1100" i="1" smtClean="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6</m:t>
                                        </m:r>
                                        <m:r>
                                          <a:rPr lang="pt-BR" sz="1100" b="0" i="1" smtClean="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6</m:t>
                                        </m:r>
                                      </m:num>
                                      <m:den>
                                        <m:r>
                                          <a:rPr lang="pt-BR" sz="1100" b="0" i="1" smtClean="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106</m:t>
                                        </m:r>
                                      </m:den>
                                    </m:f>
                                  </m:e>
                                </m:box>
                                <m:r>
                                  <a:rPr lang="pt-BR" sz="1100" b="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</m:e>
                            </m:rad>
                          </m:den>
                        </m:f>
                        <m:r>
                          <a:rPr lang="pt-BR" sz="11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=−5,65</m:t>
                        </m:r>
                      </m:oMath>
                    </m:oMathPara>
                  </a14:m>
                  <a:endParaRPr lang="pt-BR" sz="1100" dirty="0"/>
                </a:p>
              </p:txBody>
            </p:sp>
          </mc:Choice>
          <mc:Fallback xmlns="">
            <p:sp>
              <p:nvSpPr>
                <p:cNvPr id="7" name="Object 240">
                  <a:extLst>
                    <a:ext uri="{FF2B5EF4-FFF2-40B4-BE49-F238E27FC236}">
                      <a16:creationId xmlns:a16="http://schemas.microsoft.com/office/drawing/2014/main" id="{A92A634D-BBE9-5270-4643-1895CBAC90E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44351" y="6145213"/>
                  <a:ext cx="3781143" cy="712787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  <a:ln>
                  <a:noFill/>
                </a:ln>
                <a:effectLst/>
              </p:spPr>
              <p:txBody>
                <a:bodyPr/>
                <a:lstStyle/>
                <a:p>
                  <a:r>
                    <a:rPr lang="pt-BR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5" name="Oval 235">
              <a:extLst>
                <a:ext uri="{FF2B5EF4-FFF2-40B4-BE49-F238E27FC236}">
                  <a16:creationId xmlns:a16="http://schemas.microsoft.com/office/drawing/2014/main" id="{8EACD05F-5084-740F-FC45-7EEBFBD520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2536" y="4302721"/>
              <a:ext cx="720725" cy="360363"/>
            </a:xfrm>
            <a:prstGeom prst="ellipse">
              <a:avLst/>
            </a:prstGeom>
            <a:noFill/>
            <a:ln w="28575">
              <a:solidFill>
                <a:srgbClr val="FF33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pt-BR" altLang="pt-BR" sz="1600" dirty="0">
                <a:latin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43535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756" grpId="0" build="p"/>
      <p:bldP spid="49165" grpId="0"/>
      <p:bldP spid="49166" grpId="0"/>
      <p:bldP spid="49275" grpId="0"/>
      <p:bldP spid="8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684213" y="3068960"/>
            <a:ext cx="8459787" cy="1812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95263" indent="-11113">
              <a:lnSpc>
                <a:spcPct val="150000"/>
              </a:lnSpc>
              <a:defRPr/>
            </a:pPr>
            <a:r>
              <a:rPr lang="pt-BR" dirty="0">
                <a:latin typeface="Tahoma" panose="020B0604030504040204" pitchFamily="34" charset="0"/>
              </a:rPr>
              <a:t>onde </a:t>
            </a:r>
            <a:r>
              <a:rPr lang="pt-BR" i="1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pt-BR" dirty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pt-BR" i="1" dirty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pt-BR" dirty="0"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pt-BR" i="1" dirty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pt-BR" dirty="0"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pt-BR" i="1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pt-BR" dirty="0"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pt-BR" i="1" dirty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pt-BR" dirty="0">
                <a:latin typeface="Tahoma" panose="020B0604030504040204" pitchFamily="34" charset="0"/>
                <a:sym typeface="Symbol" pitchFamily="18" charset="2"/>
              </a:rPr>
              <a:t> ;</a:t>
            </a:r>
            <a:endParaRPr lang="pt-BR" i="1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pt-BR" dirty="0">
                <a:latin typeface="Tahoma" panose="020B0604030504040204" pitchFamily="34" charset="0"/>
                <a:sym typeface="Symbol" pitchFamily="18" charset="2"/>
              </a:rPr>
              <a:t>Só pode ser aplicado quando no máximo 20% dos valores esperados sejam menores que 5 e nenhum seja inferior a 1; 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pt-BR" dirty="0">
                <a:latin typeface="Tahoma" panose="020B0604030504040204" pitchFamily="34" charset="0"/>
                <a:sym typeface="Symbol" pitchFamily="18" charset="2"/>
              </a:rPr>
              <a:t>Este teste não é sensível ao ordenamento das classes.</a:t>
            </a:r>
          </a:p>
          <a:p>
            <a:pPr>
              <a:lnSpc>
                <a:spcPct val="150000"/>
              </a:lnSpc>
              <a:defRPr/>
            </a:pPr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684213" y="1412875"/>
            <a:ext cx="8459787" cy="7894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OBSERVAÇÕES: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pt-BR" altLang="pt-BR" sz="1600" dirty="0">
                <a:latin typeface="Tahoma" panose="020B0604030504040204" pitchFamily="34" charset="0"/>
              </a:rPr>
              <a:t>Para 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l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 = 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c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 = 2</a:t>
            </a:r>
            <a:r>
              <a:rPr lang="pt-BR" altLang="pt-BR" sz="1600" dirty="0">
                <a:latin typeface="Tahoma" panose="020B0604030504040204" pitchFamily="34" charset="0"/>
              </a:rPr>
              <a:t>, ou seja, para tabelas de contingência 2x2, usa-se a estatística</a:t>
            </a:r>
          </a:p>
        </p:txBody>
      </p:sp>
      <p:graphicFrame>
        <p:nvGraphicFramePr>
          <p:cNvPr id="278528" name="Object 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4580268"/>
              </p:ext>
            </p:extLst>
          </p:nvPr>
        </p:nvGraphicFramePr>
        <p:xfrm>
          <a:off x="3371850" y="2097707"/>
          <a:ext cx="2903538" cy="879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2209680" imgH="672840" progId="Equation.DSMT4">
                  <p:embed/>
                </p:oleObj>
              </mc:Choice>
              <mc:Fallback>
                <p:oleObj name="Equation" r:id="rId3" imgW="2209680" imgH="672840" progId="Equation.DSMT4">
                  <p:embed/>
                  <p:pic>
                    <p:nvPicPr>
                      <p:cNvPr id="278528" name="Object 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71850" y="2097707"/>
                        <a:ext cx="2903538" cy="879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2042715"/>
              </p:ext>
            </p:extLst>
          </p:nvPr>
        </p:nvGraphicFramePr>
        <p:xfrm>
          <a:off x="1071563" y="2354013"/>
          <a:ext cx="1500186" cy="642939"/>
        </p:xfrm>
        <a:graphic>
          <a:graphicData uri="http://schemas.openxmlformats.org/drawingml/2006/table">
            <a:tbl>
              <a:tblPr/>
              <a:tblGrid>
                <a:gridCol w="5000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00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00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14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</a:p>
                  </a:txBody>
                  <a:tcPr marL="91439" marR="91439" marT="0" marB="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A+B</a:t>
                      </a:r>
                    </a:p>
                  </a:txBody>
                  <a:tcPr marL="91439" marR="91439" marT="0" marB="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4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</a:p>
                  </a:txBody>
                  <a:tcPr marL="91439" marR="91439" marT="0" marB="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C+D</a:t>
                      </a:r>
                    </a:p>
                  </a:txBody>
                  <a:tcPr marL="91439" marR="91439" marT="0" marB="0" anchor="ctr" anchorCtr="1" horzOverflow="overflow">
                    <a:lnL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43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A+C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B+D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</a:p>
                  </a:txBody>
                  <a:tcPr marL="91439" marR="9143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5D5859-7618-4C6F-8B95-6D67412FA43D}" type="slidenum">
              <a:rPr lang="pt-BR"/>
              <a:pPr>
                <a:defRPr/>
              </a:pPr>
              <a:t>45</a:t>
            </a:fld>
            <a:endParaRPr lang="pt-BR"/>
          </a:p>
        </p:txBody>
      </p:sp>
      <p:sp>
        <p:nvSpPr>
          <p:cNvPr id="9" name="Rectangle 108"/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8458200" cy="6858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Teste de Independência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8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14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10F5B3-A601-206D-92AF-24BB8049F9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3">
            <a:extLst>
              <a:ext uri="{FF2B5EF4-FFF2-40B4-BE49-F238E27FC236}">
                <a16:creationId xmlns:a16="http://schemas.microsoft.com/office/drawing/2014/main" id="{523894EB-24F0-B754-81F3-79AFD3FD9E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701" y="1353767"/>
            <a:ext cx="8459787" cy="4985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pt-BR" dirty="0">
                <a:latin typeface="Tahoma" panose="020B0604030504040204" pitchFamily="34" charset="0"/>
                <a:sym typeface="Symbol" pitchFamily="18" charset="2"/>
              </a:rPr>
              <a:t>No R:</a:t>
            </a:r>
          </a:p>
          <a:p>
            <a:pPr>
              <a:lnSpc>
                <a:spcPct val="150000"/>
              </a:lnSpc>
              <a:defRPr/>
            </a:pP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&lt;-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as.table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matrix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(c(5,1,34,26,2,5,2,3,21,3,3,1),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ncol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=3,nrow=4))</a:t>
            </a:r>
          </a:p>
          <a:p>
            <a:pPr>
              <a:lnSpc>
                <a:spcPct val="150000"/>
              </a:lnSpc>
              <a:defRPr/>
            </a:pP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colnames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)&lt;-c('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Interior','Borda','Clareira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')</a:t>
            </a:r>
          </a:p>
          <a:p>
            <a:pPr>
              <a:lnSpc>
                <a:spcPct val="150000"/>
              </a:lnSpc>
              <a:defRPr/>
            </a:pP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rownames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)&lt;-c('I','II','III','IV')</a:t>
            </a:r>
          </a:p>
          <a:p>
            <a:pPr>
              <a:lnSpc>
                <a:spcPct val="150000"/>
              </a:lnSpc>
              <a:defRPr/>
            </a:pP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res&lt;-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chisq.test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Pearson's Chi-squared test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data:  tab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X-squared = 73.173,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df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= 6, p-value = 9.12e-14</a:t>
            </a:r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res$stdres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#resíduos padronizados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    Interior      Borda         Clareira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I   -5.651192 -0.8133805  6.7977558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II  -3.309510  4.3782818  0.4921114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III  4.037555 -1.5352130 -3.3357836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IV  3.256456 -0.2696375 -3.3865325</a:t>
            </a:r>
          </a:p>
          <a:p>
            <a:pPr>
              <a:lnSpc>
                <a:spcPct val="150000"/>
              </a:lnSpc>
              <a:defRPr/>
            </a:pP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valorP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&lt;-2 * (1 -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pnorm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abs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res$stdres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))) #valor-P bilateral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   Interior            Borda            Clareira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I  1.593390e-08 4.159999e-01 1.062617e-11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II 9.345950e-04 1.196186e-05 6.226406e-01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III 5.401110e-05 1.247315e-01 8.505934e-04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IV1.128123e-03 7.874392e-01 7.078188e-04</a:t>
            </a:r>
          </a:p>
          <a:p>
            <a:pPr>
              <a:lnSpc>
                <a:spcPct val="150000"/>
              </a:lnSpc>
              <a:defRPr/>
            </a:pP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alpha_cor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&lt;-0.05/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length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tab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) # valor de significância de 5% corrigido por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Bonferroni</a:t>
            </a:r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0.004166667</a:t>
            </a: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12CD3C3F-8204-6A85-F36A-B8C149F83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5D5859-7618-4C6F-8B95-6D67412FA43D}" type="slidenum">
              <a:rPr lang="pt-BR"/>
              <a:pPr>
                <a:defRPr/>
              </a:pPr>
              <a:t>46</a:t>
            </a:fld>
            <a:endParaRPr lang="pt-BR"/>
          </a:p>
        </p:txBody>
      </p:sp>
      <p:sp>
        <p:nvSpPr>
          <p:cNvPr id="9" name="Rectangle 108">
            <a:extLst>
              <a:ext uri="{FF2B5EF4-FFF2-40B4-BE49-F238E27FC236}">
                <a16:creationId xmlns:a16="http://schemas.microsoft.com/office/drawing/2014/main" id="{3F7F99DA-4291-29E1-0970-6971A28922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8458200" cy="6858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Teste de Independência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FBAC1371-8128-C237-39A9-2E3675E40BDA}"/>
              </a:ext>
            </a:extLst>
          </p:cNvPr>
          <p:cNvGrpSpPr/>
          <p:nvPr/>
        </p:nvGrpSpPr>
        <p:grpSpPr>
          <a:xfrm>
            <a:off x="3203848" y="3131343"/>
            <a:ext cx="3816424" cy="830997"/>
            <a:chOff x="3203848" y="3411343"/>
            <a:chExt cx="3816424" cy="830997"/>
          </a:xfrm>
        </p:grpSpPr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A01BE6EA-8FBD-C3C5-683C-A42E93A916BD}"/>
                </a:ext>
              </a:extLst>
            </p:cNvPr>
            <p:cNvSpPr/>
            <p:nvPr/>
          </p:nvSpPr>
          <p:spPr>
            <a:xfrm>
              <a:off x="3203848" y="3411343"/>
              <a:ext cx="864096" cy="36004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1" name="Text Box 197">
              <a:extLst>
                <a:ext uri="{FF2B5EF4-FFF2-40B4-BE49-F238E27FC236}">
                  <a16:creationId xmlns:a16="http://schemas.microsoft.com/office/drawing/2014/main" id="{BDE21448-FD88-1F65-7E4D-FF6352330F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40200" y="3411343"/>
              <a:ext cx="2880072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200" dirty="0">
                  <a:latin typeface="Tahoma" panose="020B0604030504040204" pitchFamily="34" charset="0"/>
                </a:rPr>
                <a:t>Conclusão: rejeita-se </a:t>
              </a:r>
              <a:r>
                <a:rPr lang="pt-BR" altLang="pt-BR" sz="1200" dirty="0">
                  <a:latin typeface="Times New Roman" charset="0"/>
                </a:rPr>
                <a:t>H</a:t>
              </a:r>
              <a:r>
                <a:rPr lang="pt-BR" altLang="pt-BR" sz="1200" baseline="-25000" dirty="0">
                  <a:latin typeface="Times New Roman" charset="0"/>
                </a:rPr>
                <a:t>0</a:t>
              </a:r>
              <a:r>
                <a:rPr lang="pt-BR" altLang="pt-BR" sz="1200" dirty="0">
                  <a:latin typeface="Tahoma" panose="020B0604030504040204" pitchFamily="34" charset="0"/>
                </a:rPr>
                <a:t> a 5%, ou seja, as espécies não ocupam a floresta independentemente do ambiente (há uma preferência de algumas espécies)</a:t>
              </a:r>
              <a:endParaRPr lang="en-US" altLang="pt-BR" sz="1200" dirty="0">
                <a:latin typeface="Times New Roman" charset="0"/>
              </a:endParaRPr>
            </a:p>
          </p:txBody>
        </p:sp>
      </p:grpSp>
      <p:sp>
        <p:nvSpPr>
          <p:cNvPr id="12" name="Text Box 3">
            <a:extLst>
              <a:ext uri="{FF2B5EF4-FFF2-40B4-BE49-F238E27FC236}">
                <a16:creationId xmlns:a16="http://schemas.microsoft.com/office/drawing/2014/main" id="{08BD0C3F-21AF-2244-A2EB-9A35142C42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2120" y="4549085"/>
            <a:ext cx="2448272" cy="1292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valorP</a:t>
            </a: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&lt; </a:t>
            </a:r>
            <a:r>
              <a:rPr lang="pt-BR" sz="1200" dirty="0" err="1">
                <a:latin typeface="Arial" panose="020B0604020202020204" pitchFamily="34" charset="0"/>
                <a:cs typeface="Arial" panose="020B0604020202020204" pitchFamily="34" charset="0"/>
              </a:rPr>
              <a:t>alpha_cor</a:t>
            </a:r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da-DK" sz="1200" dirty="0">
                <a:latin typeface="Arial" panose="020B0604020202020204" pitchFamily="34" charset="0"/>
                <a:cs typeface="Arial" panose="020B0604020202020204" pitchFamily="34" charset="0"/>
              </a:rPr>
              <a:t>     Interior   Borda   Clareira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da-DK" sz="1200" dirty="0">
                <a:latin typeface="Arial" panose="020B0604020202020204" pitchFamily="34" charset="0"/>
                <a:cs typeface="Arial" panose="020B0604020202020204" pitchFamily="34" charset="0"/>
              </a:rPr>
              <a:t>I    TRUE    FALSE  TRUE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da-DK" sz="1200" dirty="0">
                <a:latin typeface="Arial" panose="020B0604020202020204" pitchFamily="34" charset="0"/>
                <a:cs typeface="Arial" panose="020B0604020202020204" pitchFamily="34" charset="0"/>
              </a:rPr>
              <a:t>II   TRUE    TRUE    FALSE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da-DK" sz="1200" dirty="0">
                <a:latin typeface="Arial" panose="020B0604020202020204" pitchFamily="34" charset="0"/>
                <a:cs typeface="Arial" panose="020B0604020202020204" pitchFamily="34" charset="0"/>
              </a:rPr>
              <a:t>III  TRUE    FALSE  TRUE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da-DK" sz="1200" dirty="0">
                <a:latin typeface="Arial" panose="020B0604020202020204" pitchFamily="34" charset="0"/>
                <a:cs typeface="Arial" panose="020B0604020202020204" pitchFamily="34" charset="0"/>
              </a:rPr>
              <a:t>IV  TRUE    FALSE  TRUE</a:t>
            </a:r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Agrupar 12">
            <a:extLst>
              <a:ext uri="{FF2B5EF4-FFF2-40B4-BE49-F238E27FC236}">
                <a16:creationId xmlns:a16="http://schemas.microsoft.com/office/drawing/2014/main" id="{C37EA565-B288-F446-5BCA-2B48A1172570}"/>
              </a:ext>
            </a:extLst>
          </p:cNvPr>
          <p:cNvGrpSpPr/>
          <p:nvPr/>
        </p:nvGrpSpPr>
        <p:grpSpPr>
          <a:xfrm>
            <a:off x="870715" y="5013176"/>
            <a:ext cx="2945095" cy="781232"/>
            <a:chOff x="5930886" y="4352726"/>
            <a:chExt cx="2660720" cy="958299"/>
          </a:xfrm>
        </p:grpSpPr>
        <p:sp>
          <p:nvSpPr>
            <p:cNvPr id="15" name="Retângulo 14">
              <a:extLst>
                <a:ext uri="{FF2B5EF4-FFF2-40B4-BE49-F238E27FC236}">
                  <a16:creationId xmlns:a16="http://schemas.microsoft.com/office/drawing/2014/main" id="{52C5EEBD-D5A5-8A19-7F14-F8989B0D5D6F}"/>
                </a:ext>
              </a:extLst>
            </p:cNvPr>
            <p:cNvSpPr/>
            <p:nvPr/>
          </p:nvSpPr>
          <p:spPr>
            <a:xfrm>
              <a:off x="5930886" y="4352726"/>
              <a:ext cx="878145" cy="220662"/>
            </a:xfrm>
            <a:prstGeom prst="rect">
              <a:avLst/>
            </a:prstGeom>
            <a:noFill/>
            <a:ln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6" name="Retângulo 15">
              <a:extLst>
                <a:ext uri="{FF2B5EF4-FFF2-40B4-BE49-F238E27FC236}">
                  <a16:creationId xmlns:a16="http://schemas.microsoft.com/office/drawing/2014/main" id="{6C352C69-35FC-D0C7-CEB1-5367050D25C5}"/>
                </a:ext>
              </a:extLst>
            </p:cNvPr>
            <p:cNvSpPr/>
            <p:nvPr/>
          </p:nvSpPr>
          <p:spPr>
            <a:xfrm>
              <a:off x="7713461" y="4352726"/>
              <a:ext cx="878145" cy="220662"/>
            </a:xfrm>
            <a:prstGeom prst="rect">
              <a:avLst/>
            </a:prstGeom>
            <a:noFill/>
            <a:ln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7" name="Retângulo 16">
              <a:extLst>
                <a:ext uri="{FF2B5EF4-FFF2-40B4-BE49-F238E27FC236}">
                  <a16:creationId xmlns:a16="http://schemas.microsoft.com/office/drawing/2014/main" id="{79D5FF93-AF78-E97D-B0E5-DA683A562703}"/>
                </a:ext>
              </a:extLst>
            </p:cNvPr>
            <p:cNvSpPr/>
            <p:nvPr/>
          </p:nvSpPr>
          <p:spPr>
            <a:xfrm>
              <a:off x="5930886" y="4598605"/>
              <a:ext cx="878145" cy="220662"/>
            </a:xfrm>
            <a:prstGeom prst="rect">
              <a:avLst/>
            </a:prstGeom>
            <a:noFill/>
            <a:ln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64D4AE62-B52F-7CED-7E47-0180C1BE5103}"/>
                </a:ext>
              </a:extLst>
            </p:cNvPr>
            <p:cNvSpPr/>
            <p:nvPr/>
          </p:nvSpPr>
          <p:spPr>
            <a:xfrm>
              <a:off x="6824769" y="4598605"/>
              <a:ext cx="878145" cy="220662"/>
            </a:xfrm>
            <a:prstGeom prst="rect">
              <a:avLst/>
            </a:prstGeom>
            <a:noFill/>
            <a:ln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19" name="Retângulo 18">
              <a:extLst>
                <a:ext uri="{FF2B5EF4-FFF2-40B4-BE49-F238E27FC236}">
                  <a16:creationId xmlns:a16="http://schemas.microsoft.com/office/drawing/2014/main" id="{B3302CA6-680F-1816-1C17-B0CE164EF049}"/>
                </a:ext>
              </a:extLst>
            </p:cNvPr>
            <p:cNvSpPr/>
            <p:nvPr/>
          </p:nvSpPr>
          <p:spPr>
            <a:xfrm>
              <a:off x="5930886" y="4844484"/>
              <a:ext cx="878145" cy="220662"/>
            </a:xfrm>
            <a:prstGeom prst="rect">
              <a:avLst/>
            </a:prstGeom>
            <a:noFill/>
            <a:ln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0" name="Retângulo 19">
              <a:extLst>
                <a:ext uri="{FF2B5EF4-FFF2-40B4-BE49-F238E27FC236}">
                  <a16:creationId xmlns:a16="http://schemas.microsoft.com/office/drawing/2014/main" id="{AA7528DB-29F4-32D7-7DAD-EC621E7F598F}"/>
                </a:ext>
              </a:extLst>
            </p:cNvPr>
            <p:cNvSpPr/>
            <p:nvPr/>
          </p:nvSpPr>
          <p:spPr>
            <a:xfrm>
              <a:off x="7713461" y="4844484"/>
              <a:ext cx="878145" cy="220662"/>
            </a:xfrm>
            <a:prstGeom prst="rect">
              <a:avLst/>
            </a:prstGeom>
            <a:noFill/>
            <a:ln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1" name="Retângulo 20">
              <a:extLst>
                <a:ext uri="{FF2B5EF4-FFF2-40B4-BE49-F238E27FC236}">
                  <a16:creationId xmlns:a16="http://schemas.microsoft.com/office/drawing/2014/main" id="{A01896CD-81D5-E7E7-5CD6-7CA494C59FFE}"/>
                </a:ext>
              </a:extLst>
            </p:cNvPr>
            <p:cNvSpPr/>
            <p:nvPr/>
          </p:nvSpPr>
          <p:spPr>
            <a:xfrm>
              <a:off x="7713461" y="5090363"/>
              <a:ext cx="878145" cy="220662"/>
            </a:xfrm>
            <a:prstGeom prst="rect">
              <a:avLst/>
            </a:prstGeom>
            <a:noFill/>
            <a:ln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2" name="Retângulo 21">
              <a:extLst>
                <a:ext uri="{FF2B5EF4-FFF2-40B4-BE49-F238E27FC236}">
                  <a16:creationId xmlns:a16="http://schemas.microsoft.com/office/drawing/2014/main" id="{08CAB37C-4F43-53D0-20BB-ED6BBBD6086E}"/>
                </a:ext>
              </a:extLst>
            </p:cNvPr>
            <p:cNvSpPr/>
            <p:nvPr/>
          </p:nvSpPr>
          <p:spPr>
            <a:xfrm>
              <a:off x="5930886" y="5090363"/>
              <a:ext cx="878145" cy="220662"/>
            </a:xfrm>
            <a:prstGeom prst="rect">
              <a:avLst/>
            </a:prstGeom>
            <a:noFill/>
            <a:ln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</p:grp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F06BE018-4525-4994-5A2E-C1314F9A927B}"/>
              </a:ext>
            </a:extLst>
          </p:cNvPr>
          <p:cNvGrpSpPr/>
          <p:nvPr/>
        </p:nvGrpSpPr>
        <p:grpSpPr>
          <a:xfrm>
            <a:off x="916890" y="3869356"/>
            <a:ext cx="2303631" cy="731520"/>
            <a:chOff x="5930886" y="4352726"/>
            <a:chExt cx="2081194" cy="958299"/>
          </a:xfrm>
        </p:grpSpPr>
        <p:sp>
          <p:nvSpPr>
            <p:cNvPr id="24" name="Retângulo 23">
              <a:extLst>
                <a:ext uri="{FF2B5EF4-FFF2-40B4-BE49-F238E27FC236}">
                  <a16:creationId xmlns:a16="http://schemas.microsoft.com/office/drawing/2014/main" id="{E66F0641-466B-407D-00BB-26A746993AA9}"/>
                </a:ext>
              </a:extLst>
            </p:cNvPr>
            <p:cNvSpPr/>
            <p:nvPr/>
          </p:nvSpPr>
          <p:spPr>
            <a:xfrm>
              <a:off x="5930886" y="4352726"/>
              <a:ext cx="650477" cy="220662"/>
            </a:xfrm>
            <a:prstGeom prst="rect">
              <a:avLst/>
            </a:prstGeom>
            <a:noFill/>
            <a:ln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5" name="Retângulo 24">
              <a:extLst>
                <a:ext uri="{FF2B5EF4-FFF2-40B4-BE49-F238E27FC236}">
                  <a16:creationId xmlns:a16="http://schemas.microsoft.com/office/drawing/2014/main" id="{DB597CC5-5294-F6AC-F9CA-883424E05C73}"/>
                </a:ext>
              </a:extLst>
            </p:cNvPr>
            <p:cNvSpPr/>
            <p:nvPr/>
          </p:nvSpPr>
          <p:spPr>
            <a:xfrm>
              <a:off x="7329077" y="4352726"/>
              <a:ext cx="683001" cy="220662"/>
            </a:xfrm>
            <a:prstGeom prst="rect">
              <a:avLst/>
            </a:prstGeom>
            <a:noFill/>
            <a:ln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6" name="Retângulo 25">
              <a:extLst>
                <a:ext uri="{FF2B5EF4-FFF2-40B4-BE49-F238E27FC236}">
                  <a16:creationId xmlns:a16="http://schemas.microsoft.com/office/drawing/2014/main" id="{E26FC93B-7C35-B250-6725-051B320AF2CD}"/>
                </a:ext>
              </a:extLst>
            </p:cNvPr>
            <p:cNvSpPr/>
            <p:nvPr/>
          </p:nvSpPr>
          <p:spPr>
            <a:xfrm>
              <a:off x="5930886" y="4598605"/>
              <a:ext cx="650477" cy="220662"/>
            </a:xfrm>
            <a:prstGeom prst="rect">
              <a:avLst/>
            </a:prstGeom>
            <a:noFill/>
            <a:ln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7" name="Retângulo 26">
              <a:extLst>
                <a:ext uri="{FF2B5EF4-FFF2-40B4-BE49-F238E27FC236}">
                  <a16:creationId xmlns:a16="http://schemas.microsoft.com/office/drawing/2014/main" id="{7DBF26E7-64B4-C4CE-943A-2FD0E44A79C4}"/>
                </a:ext>
              </a:extLst>
            </p:cNvPr>
            <p:cNvSpPr/>
            <p:nvPr/>
          </p:nvSpPr>
          <p:spPr>
            <a:xfrm>
              <a:off x="6630864" y="4598605"/>
              <a:ext cx="650477" cy="220662"/>
            </a:xfrm>
            <a:prstGeom prst="rect">
              <a:avLst/>
            </a:prstGeom>
            <a:noFill/>
            <a:ln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8" name="Retângulo 27">
              <a:extLst>
                <a:ext uri="{FF2B5EF4-FFF2-40B4-BE49-F238E27FC236}">
                  <a16:creationId xmlns:a16="http://schemas.microsoft.com/office/drawing/2014/main" id="{96776C79-3A52-402C-A379-71273C04F0CB}"/>
                </a:ext>
              </a:extLst>
            </p:cNvPr>
            <p:cNvSpPr/>
            <p:nvPr/>
          </p:nvSpPr>
          <p:spPr>
            <a:xfrm>
              <a:off x="5930886" y="4844484"/>
              <a:ext cx="650477" cy="220662"/>
            </a:xfrm>
            <a:prstGeom prst="rect">
              <a:avLst/>
            </a:prstGeom>
            <a:noFill/>
            <a:ln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29" name="Retângulo 28">
              <a:extLst>
                <a:ext uri="{FF2B5EF4-FFF2-40B4-BE49-F238E27FC236}">
                  <a16:creationId xmlns:a16="http://schemas.microsoft.com/office/drawing/2014/main" id="{10B869B1-FCAD-216F-7DBB-C5F3FA11C1C7}"/>
                </a:ext>
              </a:extLst>
            </p:cNvPr>
            <p:cNvSpPr/>
            <p:nvPr/>
          </p:nvSpPr>
          <p:spPr>
            <a:xfrm>
              <a:off x="7329078" y="4844484"/>
              <a:ext cx="683001" cy="220662"/>
            </a:xfrm>
            <a:prstGeom prst="rect">
              <a:avLst/>
            </a:prstGeom>
            <a:noFill/>
            <a:ln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30" name="Retângulo 29">
              <a:extLst>
                <a:ext uri="{FF2B5EF4-FFF2-40B4-BE49-F238E27FC236}">
                  <a16:creationId xmlns:a16="http://schemas.microsoft.com/office/drawing/2014/main" id="{15BB6C8A-AA27-EFBC-2AA4-FD2364562912}"/>
                </a:ext>
              </a:extLst>
            </p:cNvPr>
            <p:cNvSpPr/>
            <p:nvPr/>
          </p:nvSpPr>
          <p:spPr>
            <a:xfrm>
              <a:off x="7329079" y="5090363"/>
              <a:ext cx="683001" cy="220662"/>
            </a:xfrm>
            <a:prstGeom prst="rect">
              <a:avLst/>
            </a:prstGeom>
            <a:noFill/>
            <a:ln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  <p:sp>
          <p:nvSpPr>
            <p:cNvPr id="31" name="Retângulo 30">
              <a:extLst>
                <a:ext uri="{FF2B5EF4-FFF2-40B4-BE49-F238E27FC236}">
                  <a16:creationId xmlns:a16="http://schemas.microsoft.com/office/drawing/2014/main" id="{FC03577E-C7A4-6839-10BC-5C4486CC1E66}"/>
                </a:ext>
              </a:extLst>
            </p:cNvPr>
            <p:cNvSpPr/>
            <p:nvPr/>
          </p:nvSpPr>
          <p:spPr>
            <a:xfrm>
              <a:off x="5930886" y="5090363"/>
              <a:ext cx="650477" cy="220662"/>
            </a:xfrm>
            <a:prstGeom prst="rect">
              <a:avLst/>
            </a:prstGeom>
            <a:noFill/>
            <a:ln>
              <a:solidFill>
                <a:srgbClr val="FF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t-BR" dirty="0">
                <a:latin typeface="Tahoma" panose="020B0604030504040204" pitchFamily="34" charset="0"/>
              </a:endParaRPr>
            </a:p>
          </p:txBody>
        </p:sp>
      </p:grpSp>
      <p:sp>
        <p:nvSpPr>
          <p:cNvPr id="32" name="Text Box 3">
            <a:extLst>
              <a:ext uri="{FF2B5EF4-FFF2-40B4-BE49-F238E27FC236}">
                <a16:creationId xmlns:a16="http://schemas.microsoft.com/office/drawing/2014/main" id="{452314B6-9DE1-7325-0647-487DDD03F2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104" y="1556792"/>
            <a:ext cx="244827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     Interior Borda Clareira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I          5         2         21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II         1         5          3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III       34        2          3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pt-BR" sz="1200" dirty="0">
                <a:latin typeface="Arial" panose="020B0604020202020204" pitchFamily="34" charset="0"/>
                <a:cs typeface="Arial" panose="020B0604020202020204" pitchFamily="34" charset="0"/>
              </a:rPr>
              <a:t>IV       26        3          1</a:t>
            </a:r>
          </a:p>
        </p:txBody>
      </p:sp>
    </p:spTree>
    <p:extLst>
      <p:ext uri="{BB962C8B-B14F-4D97-AF65-F5344CB8AC3E}">
        <p14:creationId xmlns:p14="http://schemas.microsoft.com/office/powerpoint/2010/main" val="3105755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3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8659813" cy="6858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Teste de </a:t>
            </a:r>
            <a:r>
              <a:rPr lang="pt-BR" dirty="0" err="1"/>
              <a:t>Mann-Withney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34819" name="Text Box 87"/>
          <p:cNvSpPr txBox="1">
            <a:spLocks noChangeArrowheads="1"/>
          </p:cNvSpPr>
          <p:nvPr/>
        </p:nvSpPr>
        <p:spPr bwMode="auto">
          <a:xfrm>
            <a:off x="685800" y="1371600"/>
            <a:ext cx="7958138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 (fictício): As plantas possuem diferentes mecanismos de dispersão de sementes de modo que, para algumas espécies, há a formação de agrupamentos enquanto que, para outras, há uma tendência de maior dispersão. A fim de avaliar a comportamento de duas espécies quaisquer, selecionou-se aleatoriamente algumas plântulas recém-germinadas e anotou-se a distância mínima que esta plântula estava de um indivíduo adulto da mesma espécie. Os resultados são apresentados abaixo. O que se pode concluir?</a:t>
            </a:r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1000125" y="3571875"/>
          <a:ext cx="2078038" cy="2987670"/>
        </p:xfrm>
        <a:graphic>
          <a:graphicData uri="http://schemas.openxmlformats.org/drawingml/2006/table">
            <a:tbl>
              <a:tblPr/>
              <a:tblGrid>
                <a:gridCol w="10385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9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340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Distância (m)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Espécie A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Espécie B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45,7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6,3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67,1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2,1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5,3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1,5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132,1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12,0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153,0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3,2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289,7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5,1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12,8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5,0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156,2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6,7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223,2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9,8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54,0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11,3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19,1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10,8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34866" name="Text Box 122"/>
          <p:cNvSpPr txBox="1">
            <a:spLocks noChangeArrowheads="1"/>
          </p:cNvSpPr>
          <p:nvPr/>
        </p:nvSpPr>
        <p:spPr bwMode="auto">
          <a:xfrm>
            <a:off x="3357563" y="4143375"/>
            <a:ext cx="5072062" cy="152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0363" indent="-3603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Será que estes resultados poderiam ser obtidos mesmo que ambas espécies tivessem o mesmo comportamento de dispersão ou será que eles evidenciam a diferença entre estas espécies?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080049-D4FB-4311-8291-EEA200023023}" type="slidenum">
              <a:rPr lang="pt-BR"/>
              <a:pPr>
                <a:defRPr/>
              </a:pPr>
              <a:t>47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5526272"/>
      </p:ext>
    </p:extLst>
  </p:cSld>
  <p:clrMapOvr>
    <a:masterClrMapping/>
  </p:clrMapOvr>
  <p:transition spd="slow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8659813" cy="6858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Teste de </a:t>
            </a:r>
            <a:r>
              <a:rPr lang="pt-BR" dirty="0" err="1"/>
              <a:t>Mann-Withney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35843" name="Text Box 87"/>
          <p:cNvSpPr txBox="1">
            <a:spLocks noChangeArrowheads="1"/>
          </p:cNvSpPr>
          <p:nvPr/>
        </p:nvSpPr>
        <p:spPr bwMode="auto">
          <a:xfrm>
            <a:off x="685800" y="1371600"/>
            <a:ext cx="79581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 (fictício): As plantas possuem ... pode concluir?</a:t>
            </a:r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428625" y="1785938"/>
          <a:ext cx="3362325" cy="2773680"/>
        </p:xfrm>
        <a:graphic>
          <a:graphicData uri="http://schemas.openxmlformats.org/drawingml/2006/table">
            <a:tbl>
              <a:tblPr/>
              <a:tblGrid>
                <a:gridCol w="10367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4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67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43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33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Espécie A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Posto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Espécie B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Posto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3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45,7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15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6,3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7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3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67,1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17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2,1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3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5,3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1,5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33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132,1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18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12,0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12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33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153,0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19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3,2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33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289,7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22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5,1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33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12,8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13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5,0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33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156,2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20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6,7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8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33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223,2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21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9,8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9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33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54,0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16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11,3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33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19,1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14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34" marR="91434" marT="0" marB="0" anchor="ctr" anchorCtr="1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33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10,8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34" marR="91434" marT="0" marB="0" anchor="ctr" anchorCtr="1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35916" name="Text Box 122"/>
          <p:cNvSpPr txBox="1">
            <a:spLocks noChangeArrowheads="1"/>
          </p:cNvSpPr>
          <p:nvPr/>
        </p:nvSpPr>
        <p:spPr bwMode="auto">
          <a:xfrm>
            <a:off x="4000500" y="1785938"/>
            <a:ext cx="4857750" cy="846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0363" indent="-3603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Procedimento:</a:t>
            </a:r>
          </a:p>
          <a:p>
            <a:pPr eaLnBrk="1" hangingPunct="1">
              <a:spcBef>
                <a:spcPct val="0"/>
              </a:spcBef>
              <a:buFontTx/>
              <a:buAutoNum type="alphaLcParenR"/>
            </a:pP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Obtém-se o posto de cada observação, independentemente do grupo a qual pertença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3B83FB7-C1DC-40F4-BCCF-2538A0DBF450}" type="slidenum">
              <a:rPr lang="pt-BR"/>
              <a:pPr>
                <a:defRPr/>
              </a:pPr>
              <a:t>48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6506711"/>
      </p:ext>
    </p:extLst>
  </p:cSld>
  <p:clrMapOvr>
    <a:masterClrMapping/>
  </p:clrMapOvr>
  <p:transition spd="slow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8659813" cy="6858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Teste de </a:t>
            </a:r>
            <a:r>
              <a:rPr lang="pt-BR" dirty="0" err="1"/>
              <a:t>Mann-Withney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36867" name="Text Box 87"/>
          <p:cNvSpPr txBox="1">
            <a:spLocks noChangeArrowheads="1"/>
          </p:cNvSpPr>
          <p:nvPr/>
        </p:nvSpPr>
        <p:spPr bwMode="auto">
          <a:xfrm>
            <a:off x="685800" y="1371600"/>
            <a:ext cx="79581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 (fictício): As plantas possuem ... pode concluir?</a:t>
            </a:r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428625" y="1785938"/>
          <a:ext cx="3362325" cy="2773680"/>
        </p:xfrm>
        <a:graphic>
          <a:graphicData uri="http://schemas.openxmlformats.org/drawingml/2006/table">
            <a:tbl>
              <a:tblPr/>
              <a:tblGrid>
                <a:gridCol w="10367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4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67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43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33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Espécie A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Posto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Espécie B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Posto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3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45,7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15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6,3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7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3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67,1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17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2,1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3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5,3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1,5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33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132,1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18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12,0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12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33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153,0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19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3,2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33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289,7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22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5,1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33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12,8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13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5,0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33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156,2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20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6,7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8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33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223,2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21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9,8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9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33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54,0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16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11,3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33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19,1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14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34" marR="91434" marT="0" marB="0" anchor="ctr" anchorCtr="1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33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10,8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34" marR="91434" marT="0" marB="0" anchor="ctr" anchorCtr="1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36940" name="Text Box 122"/>
          <p:cNvSpPr txBox="1">
            <a:spLocks noChangeArrowheads="1"/>
          </p:cNvSpPr>
          <p:nvPr/>
        </p:nvSpPr>
        <p:spPr bwMode="auto">
          <a:xfrm>
            <a:off x="4000500" y="1785938"/>
            <a:ext cx="4857750" cy="149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0363" indent="-3603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Procedimento:</a:t>
            </a:r>
          </a:p>
          <a:p>
            <a:pPr eaLnBrk="1" hangingPunct="1">
              <a:spcBef>
                <a:spcPct val="0"/>
              </a:spcBef>
              <a:buFontTx/>
              <a:buAutoNum type="alphaLcParenR"/>
            </a:pP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Obtém-se o posto de cada observação, independentemente do grupo a qual pertença</a:t>
            </a:r>
          </a:p>
          <a:p>
            <a:pPr eaLnBrk="1" hangingPunct="1">
              <a:spcBef>
                <a:spcPct val="0"/>
              </a:spcBef>
              <a:buFontTx/>
              <a:buAutoNum type="alphaLcParenR"/>
            </a:pP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Soma-se os postos de cada grupo, obtendo-se </a:t>
            </a:r>
            <a:r>
              <a:rPr lang="pt-BR" altLang="pt-BR" sz="1400" i="1" dirty="0">
                <a:latin typeface="Times New Roman" charset="0"/>
                <a:cs typeface="Times New Roman" charset="0"/>
                <a:sym typeface="Symbol" pitchFamily="18" charset="2"/>
              </a:rPr>
              <a:t>R</a:t>
            </a:r>
            <a:r>
              <a:rPr lang="pt-BR" altLang="pt-BR" sz="1400" baseline="-25000" dirty="0">
                <a:latin typeface="Times New Roman" charset="0"/>
                <a:cs typeface="Times New Roman" charset="0"/>
                <a:sym typeface="Symbol" pitchFamily="18" charset="2"/>
              </a:rPr>
              <a:t>1</a:t>
            </a: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 (associado à menor amostra, </a:t>
            </a:r>
            <a:r>
              <a:rPr lang="pt-BR" altLang="pt-BR" sz="1400" i="1" dirty="0">
                <a:latin typeface="Times New Roman" charset="0"/>
                <a:cs typeface="Times New Roman" charset="0"/>
                <a:sym typeface="Symbol" pitchFamily="18" charset="2"/>
              </a:rPr>
              <a:t>n</a:t>
            </a:r>
            <a:r>
              <a:rPr lang="pt-BR" altLang="pt-BR" sz="1400" baseline="-25000" dirty="0">
                <a:latin typeface="Times New Roman" charset="0"/>
                <a:cs typeface="Times New Roman" charset="0"/>
                <a:sym typeface="Symbol" pitchFamily="18" charset="2"/>
              </a:rPr>
              <a:t>1</a:t>
            </a: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) e </a:t>
            </a:r>
            <a:r>
              <a:rPr lang="pt-BR" altLang="pt-BR" sz="1400" i="1" dirty="0">
                <a:latin typeface="Times New Roman" charset="0"/>
                <a:cs typeface="Times New Roman" charset="0"/>
                <a:sym typeface="Symbol" pitchFamily="18" charset="2"/>
              </a:rPr>
              <a:t>R</a:t>
            </a:r>
            <a:r>
              <a:rPr lang="pt-BR" altLang="pt-BR" sz="1400" baseline="-25000" dirty="0">
                <a:latin typeface="Times New Roman" charset="0"/>
                <a:cs typeface="Times New Roman" charset="0"/>
                <a:sym typeface="Symbol" pitchFamily="18" charset="2"/>
              </a:rPr>
              <a:t>2</a:t>
            </a: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 (associado à maior amostra, </a:t>
            </a:r>
            <a:r>
              <a:rPr lang="pt-BR" altLang="pt-BR" sz="1400" i="1" dirty="0">
                <a:latin typeface="Times New Roman" charset="0"/>
                <a:cs typeface="Times New Roman" charset="0"/>
                <a:sym typeface="Symbol" pitchFamily="18" charset="2"/>
              </a:rPr>
              <a:t>n</a:t>
            </a:r>
            <a:r>
              <a:rPr lang="pt-BR" altLang="pt-BR" sz="1400" baseline="-25000" dirty="0">
                <a:latin typeface="Times New Roman" charset="0"/>
                <a:cs typeface="Times New Roman" charset="0"/>
                <a:sym typeface="Symbol" pitchFamily="18" charset="2"/>
              </a:rPr>
              <a:t>2</a:t>
            </a: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)</a:t>
            </a:r>
          </a:p>
        </p:txBody>
      </p:sp>
      <p:sp>
        <p:nvSpPr>
          <p:cNvPr id="36941" name="Text Box 122"/>
          <p:cNvSpPr txBox="1">
            <a:spLocks noChangeArrowheads="1"/>
          </p:cNvSpPr>
          <p:nvPr/>
        </p:nvSpPr>
        <p:spPr bwMode="auto">
          <a:xfrm>
            <a:off x="1428750" y="4581525"/>
            <a:ext cx="85725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0363" indent="-3603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400" i="1">
                <a:latin typeface="Times New Roman" charset="0"/>
                <a:cs typeface="Times New Roman" charset="0"/>
              </a:rPr>
              <a:t>R</a:t>
            </a:r>
            <a:r>
              <a:rPr lang="pt-BR" altLang="pt-BR" sz="1400" baseline="-25000">
                <a:latin typeface="Times New Roman" charset="0"/>
                <a:cs typeface="Times New Roman" charset="0"/>
              </a:rPr>
              <a:t>2</a:t>
            </a:r>
            <a:r>
              <a:rPr lang="pt-BR" altLang="pt-BR" sz="1400">
                <a:latin typeface="Times New Roman" charset="0"/>
                <a:cs typeface="Times New Roman" charset="0"/>
              </a:rPr>
              <a:t> = 191</a:t>
            </a:r>
          </a:p>
        </p:txBody>
      </p:sp>
      <p:sp>
        <p:nvSpPr>
          <p:cNvPr id="36942" name="Text Box 122"/>
          <p:cNvSpPr txBox="1">
            <a:spLocks noChangeArrowheads="1"/>
          </p:cNvSpPr>
          <p:nvPr/>
        </p:nvSpPr>
        <p:spPr bwMode="auto">
          <a:xfrm>
            <a:off x="3122613" y="4581525"/>
            <a:ext cx="80645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0363" indent="-3603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400" i="1">
                <a:latin typeface="Times New Roman" charset="0"/>
                <a:cs typeface="Times New Roman" charset="0"/>
              </a:rPr>
              <a:t>R</a:t>
            </a:r>
            <a:r>
              <a:rPr lang="pt-BR" altLang="pt-BR" sz="1400" baseline="-25000">
                <a:latin typeface="Times New Roman" charset="0"/>
                <a:cs typeface="Times New Roman" charset="0"/>
              </a:rPr>
              <a:t>1</a:t>
            </a:r>
            <a:r>
              <a:rPr lang="pt-BR" altLang="pt-BR" sz="1400">
                <a:latin typeface="Times New Roman" charset="0"/>
                <a:cs typeface="Times New Roman" charset="0"/>
              </a:rPr>
              <a:t> = 62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C806E7-1C20-4F52-AD5C-483D27BCCC9D}" type="slidenum">
              <a:rPr lang="pt-BR"/>
              <a:pPr>
                <a:defRPr/>
              </a:pPr>
              <a:t>49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73775393"/>
      </p:ext>
    </p:extLst>
  </p:cSld>
  <p:clrMapOvr>
    <a:masterClrMapping/>
  </p:clrMapOvr>
  <p:transition spd="slow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8659813" cy="6858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Teste de </a:t>
            </a:r>
            <a:r>
              <a:rPr lang="pt-BR" dirty="0" err="1"/>
              <a:t>Mann-Withney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37891" name="Text Box 87"/>
          <p:cNvSpPr txBox="1">
            <a:spLocks noChangeArrowheads="1"/>
          </p:cNvSpPr>
          <p:nvPr/>
        </p:nvSpPr>
        <p:spPr bwMode="auto">
          <a:xfrm>
            <a:off x="685800" y="1371600"/>
            <a:ext cx="79581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 (fictício): As plantas possuem ... pode concluir?</a:t>
            </a:r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428625" y="1785938"/>
          <a:ext cx="3362325" cy="2773680"/>
        </p:xfrm>
        <a:graphic>
          <a:graphicData uri="http://schemas.openxmlformats.org/drawingml/2006/table">
            <a:tbl>
              <a:tblPr/>
              <a:tblGrid>
                <a:gridCol w="10367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4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67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43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33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Espécie A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Posto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Espécie B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Posto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3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45,7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15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6,3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7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3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67,1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17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2,1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3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5,3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1,5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33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132,1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18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12,0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12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33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153,0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19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3,2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33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289,7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22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5,1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33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12,8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13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5,0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33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156,2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20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6,7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8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33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223,2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21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9,8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9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33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54,0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16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11,3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33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19,1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14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34" marR="91434" marT="0" marB="0" anchor="ctr" anchorCtr="1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33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10,8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34" marR="91434" marT="0" marB="0" anchor="ctr" anchorCtr="1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37964" name="Text Box 122"/>
          <p:cNvSpPr txBox="1">
            <a:spLocks noChangeArrowheads="1"/>
          </p:cNvSpPr>
          <p:nvPr/>
        </p:nvSpPr>
        <p:spPr bwMode="auto">
          <a:xfrm>
            <a:off x="4000500" y="1785938"/>
            <a:ext cx="4857750" cy="170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0363" indent="-3603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Procedimento:</a:t>
            </a:r>
          </a:p>
          <a:p>
            <a:pPr eaLnBrk="1" hangingPunct="1">
              <a:spcBef>
                <a:spcPct val="0"/>
              </a:spcBef>
              <a:buFontTx/>
              <a:buAutoNum type="alphaLcParenR"/>
            </a:pP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Obtém-se o posto de cada observação, independentemente do grupo a qual pertença</a:t>
            </a:r>
          </a:p>
          <a:p>
            <a:pPr eaLnBrk="1" hangingPunct="1">
              <a:spcBef>
                <a:spcPct val="0"/>
              </a:spcBef>
              <a:buFontTx/>
              <a:buAutoNum type="alphaLcParenR"/>
            </a:pP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Soma-se os postos de cada grupo, obtendo-se </a:t>
            </a:r>
            <a:r>
              <a:rPr lang="pt-BR" altLang="pt-BR" sz="1400" i="1" dirty="0">
                <a:latin typeface="Times New Roman" charset="0"/>
                <a:cs typeface="Times New Roman" charset="0"/>
                <a:sym typeface="Symbol" pitchFamily="18" charset="2"/>
              </a:rPr>
              <a:t>R</a:t>
            </a:r>
            <a:r>
              <a:rPr lang="pt-BR" altLang="pt-BR" sz="1400" baseline="-25000" dirty="0">
                <a:latin typeface="Times New Roman" charset="0"/>
                <a:cs typeface="Times New Roman" charset="0"/>
                <a:sym typeface="Symbol" pitchFamily="18" charset="2"/>
              </a:rPr>
              <a:t>1</a:t>
            </a: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 (associado à menor amostra, </a:t>
            </a:r>
            <a:r>
              <a:rPr lang="pt-BR" altLang="pt-BR" sz="1400" i="1" dirty="0">
                <a:latin typeface="Times New Roman" charset="0"/>
                <a:cs typeface="Times New Roman" charset="0"/>
                <a:sym typeface="Symbol" pitchFamily="18" charset="2"/>
              </a:rPr>
              <a:t>n</a:t>
            </a:r>
            <a:r>
              <a:rPr lang="pt-BR" altLang="pt-BR" sz="1400" baseline="-25000" dirty="0">
                <a:latin typeface="Times New Roman" charset="0"/>
                <a:cs typeface="Times New Roman" charset="0"/>
                <a:sym typeface="Symbol" pitchFamily="18" charset="2"/>
              </a:rPr>
              <a:t>1</a:t>
            </a: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) e </a:t>
            </a:r>
            <a:r>
              <a:rPr lang="pt-BR" altLang="pt-BR" sz="1400" i="1" dirty="0">
                <a:latin typeface="Times New Roman" charset="0"/>
                <a:cs typeface="Times New Roman" charset="0"/>
                <a:sym typeface="Symbol" pitchFamily="18" charset="2"/>
              </a:rPr>
              <a:t>R</a:t>
            </a:r>
            <a:r>
              <a:rPr lang="pt-BR" altLang="pt-BR" sz="1400" baseline="-25000" dirty="0">
                <a:latin typeface="Times New Roman" charset="0"/>
                <a:cs typeface="Times New Roman" charset="0"/>
                <a:sym typeface="Symbol" pitchFamily="18" charset="2"/>
              </a:rPr>
              <a:t>2</a:t>
            </a: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 (associado à maior amostra, </a:t>
            </a:r>
            <a:r>
              <a:rPr lang="pt-BR" altLang="pt-BR" sz="1400" i="1" dirty="0">
                <a:latin typeface="Times New Roman" charset="0"/>
                <a:cs typeface="Times New Roman" charset="0"/>
                <a:sym typeface="Symbol" pitchFamily="18" charset="2"/>
              </a:rPr>
              <a:t>n</a:t>
            </a:r>
            <a:r>
              <a:rPr lang="pt-BR" altLang="pt-BR" sz="1400" baseline="-25000" dirty="0">
                <a:latin typeface="Times New Roman" charset="0"/>
                <a:cs typeface="Times New Roman" charset="0"/>
                <a:sym typeface="Symbol" pitchFamily="18" charset="2"/>
              </a:rPr>
              <a:t>2</a:t>
            </a: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)</a:t>
            </a:r>
          </a:p>
          <a:p>
            <a:pPr eaLnBrk="1" hangingPunct="1">
              <a:spcBef>
                <a:spcPct val="0"/>
              </a:spcBef>
              <a:buFontTx/>
              <a:buAutoNum type="alphaLcParenR"/>
            </a:pP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Calcula-se a estatística </a:t>
            </a:r>
            <a:r>
              <a:rPr lang="pt-BR" altLang="pt-BR" sz="1400" i="1" dirty="0">
                <a:latin typeface="Times New Roman" charset="0"/>
                <a:cs typeface="Times New Roman" charset="0"/>
                <a:sym typeface="Symbol" pitchFamily="18" charset="2"/>
              </a:rPr>
              <a:t>W</a:t>
            </a:r>
          </a:p>
        </p:txBody>
      </p:sp>
      <p:sp>
        <p:nvSpPr>
          <p:cNvPr id="37965" name="Text Box 122"/>
          <p:cNvSpPr txBox="1">
            <a:spLocks noChangeArrowheads="1"/>
          </p:cNvSpPr>
          <p:nvPr/>
        </p:nvSpPr>
        <p:spPr bwMode="auto">
          <a:xfrm>
            <a:off x="1428750" y="4581525"/>
            <a:ext cx="85725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0363" indent="-3603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400" i="1">
                <a:latin typeface="Times New Roman" charset="0"/>
                <a:cs typeface="Times New Roman" charset="0"/>
              </a:rPr>
              <a:t>R</a:t>
            </a:r>
            <a:r>
              <a:rPr lang="pt-BR" altLang="pt-BR" sz="1400" baseline="-25000">
                <a:latin typeface="Times New Roman" charset="0"/>
                <a:cs typeface="Times New Roman" charset="0"/>
              </a:rPr>
              <a:t>2</a:t>
            </a:r>
            <a:r>
              <a:rPr lang="pt-BR" altLang="pt-BR" sz="1400">
                <a:latin typeface="Times New Roman" charset="0"/>
                <a:cs typeface="Times New Roman" charset="0"/>
              </a:rPr>
              <a:t> = 191</a:t>
            </a:r>
          </a:p>
        </p:txBody>
      </p:sp>
      <p:sp>
        <p:nvSpPr>
          <p:cNvPr id="37966" name="Text Box 122"/>
          <p:cNvSpPr txBox="1">
            <a:spLocks noChangeArrowheads="1"/>
          </p:cNvSpPr>
          <p:nvPr/>
        </p:nvSpPr>
        <p:spPr bwMode="auto">
          <a:xfrm>
            <a:off x="3122613" y="4581525"/>
            <a:ext cx="80645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0363" indent="-3603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400" i="1">
                <a:latin typeface="Times New Roman" charset="0"/>
                <a:cs typeface="Times New Roman" charset="0"/>
              </a:rPr>
              <a:t>R</a:t>
            </a:r>
            <a:r>
              <a:rPr lang="pt-BR" altLang="pt-BR" sz="1400" baseline="-25000">
                <a:latin typeface="Times New Roman" charset="0"/>
                <a:cs typeface="Times New Roman" charset="0"/>
              </a:rPr>
              <a:t>1</a:t>
            </a:r>
            <a:r>
              <a:rPr lang="pt-BR" altLang="pt-BR" sz="1400">
                <a:latin typeface="Times New Roman" charset="0"/>
                <a:cs typeface="Times New Roman" charset="0"/>
              </a:rPr>
              <a:t> = 62</a:t>
            </a:r>
          </a:p>
        </p:txBody>
      </p:sp>
      <p:sp>
        <p:nvSpPr>
          <p:cNvPr id="37968" name="Text Box 122"/>
          <p:cNvSpPr txBox="1">
            <a:spLocks noChangeArrowheads="1"/>
          </p:cNvSpPr>
          <p:nvPr/>
        </p:nvSpPr>
        <p:spPr bwMode="auto">
          <a:xfrm>
            <a:off x="4316413" y="4694238"/>
            <a:ext cx="857250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0363" indent="-3603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charset="0"/>
                <a:cs typeface="Times New Roman" charset="0"/>
              </a:rPr>
              <a:t>W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 = 7</a:t>
            </a:r>
          </a:p>
        </p:txBody>
      </p:sp>
      <p:sp>
        <p:nvSpPr>
          <p:cNvPr id="11" name="Retângulo 10"/>
          <p:cNvSpPr/>
          <p:nvPr/>
        </p:nvSpPr>
        <p:spPr>
          <a:xfrm>
            <a:off x="4368800" y="4689475"/>
            <a:ext cx="539750" cy="331788"/>
          </a:xfrm>
          <a:prstGeom prst="rect">
            <a:avLst/>
          </a:prstGeom>
          <a:noFill/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>
              <a:latin typeface="Tahoma" panose="020B0604030504040204" pitchFamily="34" charset="0"/>
            </a:endParaRPr>
          </a:p>
        </p:txBody>
      </p:sp>
      <p:grpSp>
        <p:nvGrpSpPr>
          <p:cNvPr id="2" name="Grupo 35"/>
          <p:cNvGrpSpPr>
            <a:grpSpLocks/>
          </p:cNvGrpSpPr>
          <p:nvPr/>
        </p:nvGrpSpPr>
        <p:grpSpPr bwMode="auto">
          <a:xfrm>
            <a:off x="4773613" y="5335588"/>
            <a:ext cx="3504300" cy="307975"/>
            <a:chOff x="357158" y="5786454"/>
            <a:chExt cx="3504499" cy="307777"/>
          </a:xfrm>
        </p:grpSpPr>
        <p:sp>
          <p:nvSpPr>
            <p:cNvPr id="37985" name="CaixaDeTexto 12"/>
            <p:cNvSpPr txBox="1">
              <a:spLocks noChangeArrowheads="1"/>
            </p:cNvSpPr>
            <p:nvPr/>
          </p:nvSpPr>
          <p:spPr bwMode="auto">
            <a:xfrm>
              <a:off x="357158" y="5786454"/>
              <a:ext cx="29848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400" dirty="0">
                  <a:latin typeface="Tahoma" panose="020B0604030504040204" pitchFamily="34" charset="0"/>
                </a:rPr>
                <a:t>B</a:t>
              </a:r>
            </a:p>
          </p:txBody>
        </p:sp>
        <p:sp>
          <p:nvSpPr>
            <p:cNvPr id="37986" name="CaixaDeTexto 13"/>
            <p:cNvSpPr txBox="1">
              <a:spLocks noChangeArrowheads="1"/>
            </p:cNvSpPr>
            <p:nvPr/>
          </p:nvSpPr>
          <p:spPr bwMode="auto">
            <a:xfrm>
              <a:off x="500322" y="5786454"/>
              <a:ext cx="29848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400" dirty="0">
                  <a:latin typeface="Tahoma" panose="020B0604030504040204" pitchFamily="34" charset="0"/>
                </a:rPr>
                <a:t>B</a:t>
              </a:r>
            </a:p>
          </p:txBody>
        </p:sp>
        <p:sp>
          <p:nvSpPr>
            <p:cNvPr id="37987" name="CaixaDeTexto 14"/>
            <p:cNvSpPr txBox="1">
              <a:spLocks noChangeArrowheads="1"/>
            </p:cNvSpPr>
            <p:nvPr/>
          </p:nvSpPr>
          <p:spPr bwMode="auto">
            <a:xfrm>
              <a:off x="643486" y="5786454"/>
              <a:ext cx="29848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400" dirty="0">
                  <a:latin typeface="Tahoma" panose="020B0604030504040204" pitchFamily="34" charset="0"/>
                </a:rPr>
                <a:t>B</a:t>
              </a:r>
            </a:p>
          </p:txBody>
        </p:sp>
        <p:sp>
          <p:nvSpPr>
            <p:cNvPr id="37988" name="CaixaDeTexto 15"/>
            <p:cNvSpPr txBox="1">
              <a:spLocks noChangeArrowheads="1"/>
            </p:cNvSpPr>
            <p:nvPr/>
          </p:nvSpPr>
          <p:spPr bwMode="auto">
            <a:xfrm>
              <a:off x="786650" y="5786454"/>
              <a:ext cx="29848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400" dirty="0">
                  <a:latin typeface="Tahoma" panose="020B0604030504040204" pitchFamily="34" charset="0"/>
                </a:rPr>
                <a:t>B</a:t>
              </a:r>
            </a:p>
          </p:txBody>
        </p:sp>
        <p:sp>
          <p:nvSpPr>
            <p:cNvPr id="37989" name="CaixaDeTexto 16"/>
            <p:cNvSpPr txBox="1">
              <a:spLocks noChangeArrowheads="1"/>
            </p:cNvSpPr>
            <p:nvPr/>
          </p:nvSpPr>
          <p:spPr bwMode="auto">
            <a:xfrm>
              <a:off x="929814" y="5786454"/>
              <a:ext cx="29848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400" dirty="0">
                  <a:latin typeface="Tahoma" panose="020B0604030504040204" pitchFamily="34" charset="0"/>
                </a:rPr>
                <a:t>B</a:t>
              </a:r>
            </a:p>
          </p:txBody>
        </p:sp>
        <p:sp>
          <p:nvSpPr>
            <p:cNvPr id="37990" name="CaixaDeTexto 18"/>
            <p:cNvSpPr txBox="1">
              <a:spLocks noChangeArrowheads="1"/>
            </p:cNvSpPr>
            <p:nvPr/>
          </p:nvSpPr>
          <p:spPr bwMode="auto">
            <a:xfrm>
              <a:off x="1084991" y="5786454"/>
              <a:ext cx="292085" cy="3075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400" dirty="0">
                  <a:latin typeface="Tahoma" panose="020B0604030504040204" pitchFamily="34" charset="0"/>
                </a:rPr>
                <a:t>A</a:t>
              </a:r>
            </a:p>
          </p:txBody>
        </p:sp>
        <p:sp>
          <p:nvSpPr>
            <p:cNvPr id="37991" name="CaixaDeTexto 19"/>
            <p:cNvSpPr txBox="1">
              <a:spLocks noChangeArrowheads="1"/>
            </p:cNvSpPr>
            <p:nvPr/>
          </p:nvSpPr>
          <p:spPr bwMode="auto">
            <a:xfrm>
              <a:off x="1233774" y="5786454"/>
              <a:ext cx="29848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400" dirty="0">
                  <a:latin typeface="Tahoma" panose="020B0604030504040204" pitchFamily="34" charset="0"/>
                </a:rPr>
                <a:t>B</a:t>
              </a:r>
            </a:p>
          </p:txBody>
        </p:sp>
        <p:sp>
          <p:nvSpPr>
            <p:cNvPr id="37992" name="CaixaDeTexto 20"/>
            <p:cNvSpPr txBox="1">
              <a:spLocks noChangeArrowheads="1"/>
            </p:cNvSpPr>
            <p:nvPr/>
          </p:nvSpPr>
          <p:spPr bwMode="auto">
            <a:xfrm>
              <a:off x="1376938" y="5786454"/>
              <a:ext cx="29848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400" dirty="0">
                  <a:latin typeface="Tahoma" panose="020B0604030504040204" pitchFamily="34" charset="0"/>
                </a:rPr>
                <a:t>B</a:t>
              </a:r>
            </a:p>
          </p:txBody>
        </p:sp>
        <p:sp>
          <p:nvSpPr>
            <p:cNvPr id="37993" name="CaixaDeTexto 21"/>
            <p:cNvSpPr txBox="1">
              <a:spLocks noChangeArrowheads="1"/>
            </p:cNvSpPr>
            <p:nvPr/>
          </p:nvSpPr>
          <p:spPr bwMode="auto">
            <a:xfrm>
              <a:off x="1520102" y="5786454"/>
              <a:ext cx="29848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400" dirty="0">
                  <a:latin typeface="Tahoma" panose="020B0604030504040204" pitchFamily="34" charset="0"/>
                </a:rPr>
                <a:t>B</a:t>
              </a:r>
            </a:p>
          </p:txBody>
        </p:sp>
        <p:sp>
          <p:nvSpPr>
            <p:cNvPr id="37994" name="CaixaDeTexto 22"/>
            <p:cNvSpPr txBox="1">
              <a:spLocks noChangeArrowheads="1"/>
            </p:cNvSpPr>
            <p:nvPr/>
          </p:nvSpPr>
          <p:spPr bwMode="auto">
            <a:xfrm>
              <a:off x="1675280" y="5786454"/>
              <a:ext cx="292085" cy="3075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400" dirty="0">
                  <a:latin typeface="Tahoma" panose="020B0604030504040204" pitchFamily="34" charset="0"/>
                </a:rPr>
                <a:t>A</a:t>
              </a:r>
            </a:p>
          </p:txBody>
        </p:sp>
        <p:sp>
          <p:nvSpPr>
            <p:cNvPr id="37995" name="CaixaDeTexto 23"/>
            <p:cNvSpPr txBox="1">
              <a:spLocks noChangeArrowheads="1"/>
            </p:cNvSpPr>
            <p:nvPr/>
          </p:nvSpPr>
          <p:spPr bwMode="auto">
            <a:xfrm>
              <a:off x="1824062" y="5786454"/>
              <a:ext cx="29848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400" dirty="0">
                  <a:latin typeface="Tahoma" panose="020B0604030504040204" pitchFamily="34" charset="0"/>
                </a:rPr>
                <a:t>B</a:t>
              </a:r>
            </a:p>
          </p:txBody>
        </p:sp>
        <p:sp>
          <p:nvSpPr>
            <p:cNvPr id="37996" name="CaixaDeTexto 24"/>
            <p:cNvSpPr txBox="1">
              <a:spLocks noChangeArrowheads="1"/>
            </p:cNvSpPr>
            <p:nvPr/>
          </p:nvSpPr>
          <p:spPr bwMode="auto">
            <a:xfrm>
              <a:off x="1967226" y="5786454"/>
              <a:ext cx="298480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400" dirty="0">
                  <a:latin typeface="Tahoma" panose="020B0604030504040204" pitchFamily="34" charset="0"/>
                </a:rPr>
                <a:t>B</a:t>
              </a:r>
            </a:p>
          </p:txBody>
        </p:sp>
        <p:sp>
          <p:nvSpPr>
            <p:cNvPr id="37997" name="CaixaDeTexto 25"/>
            <p:cNvSpPr txBox="1">
              <a:spLocks noChangeArrowheads="1"/>
            </p:cNvSpPr>
            <p:nvPr/>
          </p:nvSpPr>
          <p:spPr bwMode="auto">
            <a:xfrm>
              <a:off x="2122403" y="5786454"/>
              <a:ext cx="292085" cy="3075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400" dirty="0">
                  <a:latin typeface="Tahoma" panose="020B0604030504040204" pitchFamily="34" charset="0"/>
                </a:rPr>
                <a:t>A</a:t>
              </a:r>
            </a:p>
          </p:txBody>
        </p:sp>
        <p:sp>
          <p:nvSpPr>
            <p:cNvPr id="37998" name="CaixaDeTexto 26"/>
            <p:cNvSpPr txBox="1">
              <a:spLocks noChangeArrowheads="1"/>
            </p:cNvSpPr>
            <p:nvPr/>
          </p:nvSpPr>
          <p:spPr bwMode="auto">
            <a:xfrm>
              <a:off x="2283200" y="5786454"/>
              <a:ext cx="292085" cy="3075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400" dirty="0">
                  <a:latin typeface="Tahoma" panose="020B0604030504040204" pitchFamily="34" charset="0"/>
                </a:rPr>
                <a:t>A</a:t>
              </a:r>
            </a:p>
          </p:txBody>
        </p:sp>
        <p:sp>
          <p:nvSpPr>
            <p:cNvPr id="37999" name="CaixaDeTexto 27"/>
            <p:cNvSpPr txBox="1">
              <a:spLocks noChangeArrowheads="1"/>
            </p:cNvSpPr>
            <p:nvPr/>
          </p:nvSpPr>
          <p:spPr bwMode="auto">
            <a:xfrm>
              <a:off x="2443996" y="5786454"/>
              <a:ext cx="292085" cy="3075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400" dirty="0">
                  <a:latin typeface="Tahoma" panose="020B0604030504040204" pitchFamily="34" charset="0"/>
                </a:rPr>
                <a:t>A</a:t>
              </a:r>
            </a:p>
          </p:txBody>
        </p:sp>
        <p:sp>
          <p:nvSpPr>
            <p:cNvPr id="38000" name="CaixaDeTexto 28"/>
            <p:cNvSpPr txBox="1">
              <a:spLocks noChangeArrowheads="1"/>
            </p:cNvSpPr>
            <p:nvPr/>
          </p:nvSpPr>
          <p:spPr bwMode="auto">
            <a:xfrm>
              <a:off x="2604792" y="5786454"/>
              <a:ext cx="292085" cy="3075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400" dirty="0">
                  <a:latin typeface="Tahoma" panose="020B0604030504040204" pitchFamily="34" charset="0"/>
                </a:rPr>
                <a:t>A</a:t>
              </a:r>
            </a:p>
          </p:txBody>
        </p:sp>
        <p:sp>
          <p:nvSpPr>
            <p:cNvPr id="38001" name="CaixaDeTexto 29"/>
            <p:cNvSpPr txBox="1">
              <a:spLocks noChangeArrowheads="1"/>
            </p:cNvSpPr>
            <p:nvPr/>
          </p:nvSpPr>
          <p:spPr bwMode="auto">
            <a:xfrm>
              <a:off x="2765588" y="5786454"/>
              <a:ext cx="292085" cy="3075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400" dirty="0">
                  <a:latin typeface="Tahoma" panose="020B0604030504040204" pitchFamily="34" charset="0"/>
                </a:rPr>
                <a:t>A</a:t>
              </a:r>
            </a:p>
          </p:txBody>
        </p:sp>
        <p:sp>
          <p:nvSpPr>
            <p:cNvPr id="38002" name="CaixaDeTexto 30"/>
            <p:cNvSpPr txBox="1">
              <a:spLocks noChangeArrowheads="1"/>
            </p:cNvSpPr>
            <p:nvPr/>
          </p:nvSpPr>
          <p:spPr bwMode="auto">
            <a:xfrm>
              <a:off x="2926384" y="5786454"/>
              <a:ext cx="292085" cy="3075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400" dirty="0">
                  <a:latin typeface="Tahoma" panose="020B0604030504040204" pitchFamily="34" charset="0"/>
                </a:rPr>
                <a:t>A</a:t>
              </a:r>
            </a:p>
          </p:txBody>
        </p:sp>
        <p:sp>
          <p:nvSpPr>
            <p:cNvPr id="38003" name="CaixaDeTexto 31"/>
            <p:cNvSpPr txBox="1">
              <a:spLocks noChangeArrowheads="1"/>
            </p:cNvSpPr>
            <p:nvPr/>
          </p:nvSpPr>
          <p:spPr bwMode="auto">
            <a:xfrm>
              <a:off x="3087179" y="5786454"/>
              <a:ext cx="292085" cy="3075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400" dirty="0">
                  <a:latin typeface="Tahoma" panose="020B0604030504040204" pitchFamily="34" charset="0"/>
                </a:rPr>
                <a:t>A</a:t>
              </a:r>
            </a:p>
          </p:txBody>
        </p:sp>
        <p:sp>
          <p:nvSpPr>
            <p:cNvPr id="38004" name="CaixaDeTexto 32"/>
            <p:cNvSpPr txBox="1">
              <a:spLocks noChangeArrowheads="1"/>
            </p:cNvSpPr>
            <p:nvPr/>
          </p:nvSpPr>
          <p:spPr bwMode="auto">
            <a:xfrm>
              <a:off x="3247975" y="5786454"/>
              <a:ext cx="292085" cy="3075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400" dirty="0">
                  <a:latin typeface="Tahoma" panose="020B0604030504040204" pitchFamily="34" charset="0"/>
                </a:rPr>
                <a:t>A</a:t>
              </a:r>
            </a:p>
          </p:txBody>
        </p:sp>
        <p:sp>
          <p:nvSpPr>
            <p:cNvPr id="38005" name="CaixaDeTexto 33"/>
            <p:cNvSpPr txBox="1">
              <a:spLocks noChangeArrowheads="1"/>
            </p:cNvSpPr>
            <p:nvPr/>
          </p:nvSpPr>
          <p:spPr bwMode="auto">
            <a:xfrm>
              <a:off x="3408772" y="5786454"/>
              <a:ext cx="292085" cy="3075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400" dirty="0">
                  <a:latin typeface="Tahoma" panose="020B0604030504040204" pitchFamily="34" charset="0"/>
                </a:rPr>
                <a:t>A</a:t>
              </a:r>
            </a:p>
          </p:txBody>
        </p:sp>
        <p:sp>
          <p:nvSpPr>
            <p:cNvPr id="38006" name="CaixaDeTexto 34"/>
            <p:cNvSpPr txBox="1">
              <a:spLocks noChangeArrowheads="1"/>
            </p:cNvSpPr>
            <p:nvPr/>
          </p:nvSpPr>
          <p:spPr bwMode="auto">
            <a:xfrm>
              <a:off x="3569572" y="5786454"/>
              <a:ext cx="292085" cy="3075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400" dirty="0">
                  <a:latin typeface="Tahoma" panose="020B0604030504040204" pitchFamily="34" charset="0"/>
                </a:rPr>
                <a:t>A</a:t>
              </a:r>
            </a:p>
          </p:txBody>
        </p:sp>
      </p:grpSp>
      <p:sp>
        <p:nvSpPr>
          <p:cNvPr id="38" name="CaixaDeTexto 37"/>
          <p:cNvSpPr txBox="1">
            <a:spLocks noChangeArrowheads="1"/>
          </p:cNvSpPr>
          <p:nvPr/>
        </p:nvSpPr>
        <p:spPr bwMode="auto">
          <a:xfrm>
            <a:off x="4524375" y="5549900"/>
            <a:ext cx="26193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20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1</a:t>
            </a:r>
          </a:p>
        </p:txBody>
      </p:sp>
      <p:sp>
        <p:nvSpPr>
          <p:cNvPr id="39" name="CaixaDeTexto 38"/>
          <p:cNvSpPr txBox="1">
            <a:spLocks noChangeArrowheads="1"/>
          </p:cNvSpPr>
          <p:nvPr/>
        </p:nvSpPr>
        <p:spPr bwMode="auto">
          <a:xfrm>
            <a:off x="4524375" y="5743575"/>
            <a:ext cx="261938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20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1</a:t>
            </a:r>
          </a:p>
        </p:txBody>
      </p:sp>
      <p:sp>
        <p:nvSpPr>
          <p:cNvPr id="40" name="CaixaDeTexto 39"/>
          <p:cNvSpPr txBox="1">
            <a:spLocks noChangeArrowheads="1"/>
          </p:cNvSpPr>
          <p:nvPr/>
        </p:nvSpPr>
        <p:spPr bwMode="auto">
          <a:xfrm>
            <a:off x="4524375" y="5938838"/>
            <a:ext cx="2619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20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1</a:t>
            </a:r>
          </a:p>
        </p:txBody>
      </p:sp>
      <p:sp>
        <p:nvSpPr>
          <p:cNvPr id="41" name="CaixaDeTexto 40"/>
          <p:cNvSpPr txBox="1">
            <a:spLocks noChangeArrowheads="1"/>
          </p:cNvSpPr>
          <p:nvPr/>
        </p:nvSpPr>
        <p:spPr bwMode="auto">
          <a:xfrm>
            <a:off x="4524375" y="6132513"/>
            <a:ext cx="2619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20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2</a:t>
            </a:r>
          </a:p>
        </p:txBody>
      </p:sp>
      <p:sp>
        <p:nvSpPr>
          <p:cNvPr id="42" name="CaixaDeTexto 41"/>
          <p:cNvSpPr txBox="1">
            <a:spLocks noChangeArrowheads="1"/>
          </p:cNvSpPr>
          <p:nvPr/>
        </p:nvSpPr>
        <p:spPr bwMode="auto">
          <a:xfrm>
            <a:off x="4524375" y="6326188"/>
            <a:ext cx="261938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20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2</a:t>
            </a:r>
          </a:p>
        </p:txBody>
      </p:sp>
      <p:cxnSp>
        <p:nvCxnSpPr>
          <p:cNvPr id="50" name="Forma 49"/>
          <p:cNvCxnSpPr>
            <a:endCxn id="38" idx="3"/>
          </p:cNvCxnSpPr>
          <p:nvPr/>
        </p:nvCxnSpPr>
        <p:spPr>
          <a:xfrm rot="5400000">
            <a:off x="5270501" y="5159375"/>
            <a:ext cx="44450" cy="1012825"/>
          </a:xfrm>
          <a:prstGeom prst="bentConnector2">
            <a:avLst/>
          </a:prstGeom>
          <a:ln>
            <a:solidFill>
              <a:srgbClr val="FF33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Forma 50"/>
          <p:cNvCxnSpPr>
            <a:endCxn id="39" idx="3"/>
          </p:cNvCxnSpPr>
          <p:nvPr/>
        </p:nvCxnSpPr>
        <p:spPr>
          <a:xfrm rot="5400000">
            <a:off x="5244307" y="5185569"/>
            <a:ext cx="239712" cy="1155700"/>
          </a:xfrm>
          <a:prstGeom prst="bentConnector2">
            <a:avLst/>
          </a:prstGeom>
          <a:ln>
            <a:solidFill>
              <a:srgbClr val="FF33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Forma 53"/>
          <p:cNvCxnSpPr>
            <a:endCxn id="40" idx="3"/>
          </p:cNvCxnSpPr>
          <p:nvPr/>
        </p:nvCxnSpPr>
        <p:spPr>
          <a:xfrm rot="5400000">
            <a:off x="5219700" y="5210176"/>
            <a:ext cx="433387" cy="1300162"/>
          </a:xfrm>
          <a:prstGeom prst="bentConnector2">
            <a:avLst/>
          </a:prstGeom>
          <a:ln>
            <a:solidFill>
              <a:srgbClr val="FF33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Forma 59"/>
          <p:cNvCxnSpPr>
            <a:endCxn id="41" idx="3"/>
          </p:cNvCxnSpPr>
          <p:nvPr/>
        </p:nvCxnSpPr>
        <p:spPr>
          <a:xfrm rot="5400000">
            <a:off x="5274470" y="5155406"/>
            <a:ext cx="627062" cy="1603375"/>
          </a:xfrm>
          <a:prstGeom prst="bentConnector2">
            <a:avLst/>
          </a:prstGeom>
          <a:ln>
            <a:solidFill>
              <a:srgbClr val="FF33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Forma 62"/>
          <p:cNvCxnSpPr>
            <a:endCxn id="42" idx="3"/>
          </p:cNvCxnSpPr>
          <p:nvPr/>
        </p:nvCxnSpPr>
        <p:spPr>
          <a:xfrm rot="5400000">
            <a:off x="5249069" y="5180807"/>
            <a:ext cx="820737" cy="1746250"/>
          </a:xfrm>
          <a:prstGeom prst="bentConnector2">
            <a:avLst/>
          </a:prstGeom>
          <a:ln>
            <a:solidFill>
              <a:srgbClr val="FF33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Conector reto 66"/>
          <p:cNvCxnSpPr/>
          <p:nvPr/>
        </p:nvCxnSpPr>
        <p:spPr>
          <a:xfrm>
            <a:off x="4562475" y="6572250"/>
            <a:ext cx="180975" cy="1588"/>
          </a:xfrm>
          <a:prstGeom prst="line">
            <a:avLst/>
          </a:prstGeom>
          <a:ln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CaixaDeTexto 67"/>
          <p:cNvSpPr txBox="1">
            <a:spLocks noChangeArrowheads="1"/>
          </p:cNvSpPr>
          <p:nvPr/>
        </p:nvSpPr>
        <p:spPr bwMode="auto">
          <a:xfrm>
            <a:off x="4529138" y="6581775"/>
            <a:ext cx="261937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pt-BR" altLang="pt-BR" sz="120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7</a:t>
            </a:r>
          </a:p>
        </p:txBody>
      </p:sp>
      <p:sp>
        <p:nvSpPr>
          <p:cNvPr id="69" name="Text Box 122"/>
          <p:cNvSpPr txBox="1">
            <a:spLocks noChangeArrowheads="1"/>
          </p:cNvSpPr>
          <p:nvPr/>
        </p:nvSpPr>
        <p:spPr bwMode="auto">
          <a:xfrm>
            <a:off x="5092700" y="4643438"/>
            <a:ext cx="4000500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0363" indent="-3603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200" i="1" dirty="0">
                <a:latin typeface="Tahoma" panose="020B0604030504040204" pitchFamily="34" charset="0"/>
              </a:rPr>
              <a:t>W</a:t>
            </a:r>
            <a:r>
              <a:rPr lang="pt-BR" altLang="pt-BR" sz="1200" dirty="0">
                <a:latin typeface="Tahoma" panose="020B0604030504040204" pitchFamily="34" charset="0"/>
              </a:rPr>
              <a:t>  representa o número de vezes que um posto no grupo A precede um posto do grupo B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31FE10-F0C3-4B58-8217-A8FBE7600E2C}" type="slidenum">
              <a:rPr lang="pt-BR"/>
              <a:pPr>
                <a:defRPr/>
              </a:pPr>
              <a:t>50</a:t>
            </a:fld>
            <a:endParaRPr lang="pt-B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Object 67">
                <a:extLst>
                  <a:ext uri="{FF2B5EF4-FFF2-40B4-BE49-F238E27FC236}">
                    <a16:creationId xmlns:a16="http://schemas.microsoft.com/office/drawing/2014/main" id="{CEC8FC59-10BD-502F-9F78-C6C43688ED85}"/>
                  </a:ext>
                </a:extLst>
              </p:cNvPr>
              <p:cNvSpPr txBox="1"/>
              <p:nvPr/>
            </p:nvSpPr>
            <p:spPr bwMode="auto">
              <a:xfrm>
                <a:off x="4422774" y="3405188"/>
                <a:ext cx="5117778" cy="12382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1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t-BR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pt-BR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pt-BR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pt-BR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+1)</m:t>
                          </m:r>
                        </m:num>
                        <m:den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=10.12+</m:t>
                      </m:r>
                      <m:f>
                        <m:fPr>
                          <m:ctrlP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10.11</m:t>
                          </m:r>
                        </m:num>
                        <m:den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−62=113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t-BR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pt-BR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pt-BR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pt-BR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+1)</m:t>
                          </m:r>
                        </m:num>
                        <m:den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=10.12+</m:t>
                      </m:r>
                      <m:f>
                        <m:fPr>
                          <m:ctrlP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12.13</m:t>
                          </m:r>
                        </m:num>
                        <m:den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−191=7</m:t>
                      </m:r>
                    </m:oMath>
                    <m:oMath xmlns:m="http://schemas.openxmlformats.org/officeDocument/2006/math">
                      <m:r>
                        <a:rPr lang="pt-BR" sz="1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í</m:t>
                      </m:r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pt-BR" sz="1400" dirty="0"/>
              </a:p>
            </p:txBody>
          </p:sp>
        </mc:Choice>
        <mc:Fallback xmlns="">
          <p:sp>
            <p:nvSpPr>
              <p:cNvPr id="7" name="Object 67">
                <a:extLst>
                  <a:ext uri="{FF2B5EF4-FFF2-40B4-BE49-F238E27FC236}">
                    <a16:creationId xmlns:a16="http://schemas.microsoft.com/office/drawing/2014/main" id="{CEC8FC59-10BD-502F-9F78-C6C43688ED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22774" y="3405188"/>
                <a:ext cx="5117778" cy="123825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1984673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40" grpId="0"/>
      <p:bldP spid="41" grpId="0"/>
      <p:bldP spid="42" grpId="0"/>
      <p:bldP spid="68" grpId="0"/>
      <p:bldP spid="69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8659813" cy="6858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Teste de </a:t>
            </a:r>
            <a:r>
              <a:rPr lang="pt-BR" dirty="0" err="1"/>
              <a:t>Mann-Withney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38915" name="Text Box 87"/>
          <p:cNvSpPr txBox="1">
            <a:spLocks noChangeArrowheads="1"/>
          </p:cNvSpPr>
          <p:nvPr/>
        </p:nvSpPr>
        <p:spPr bwMode="auto">
          <a:xfrm>
            <a:off x="685800" y="1371600"/>
            <a:ext cx="79581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 (fictício): As plantas possuem ... pode concluir?</a:t>
            </a:r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428625" y="1785938"/>
          <a:ext cx="3362325" cy="2773680"/>
        </p:xfrm>
        <a:graphic>
          <a:graphicData uri="http://schemas.openxmlformats.org/drawingml/2006/table">
            <a:tbl>
              <a:tblPr/>
              <a:tblGrid>
                <a:gridCol w="10367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4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67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43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33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Espécie A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Posto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Espécie B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Posto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3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45,7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15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6,3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7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3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67,1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17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2,1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3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5,3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1,5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33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132,1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18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12,0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12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33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153,0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19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3,2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33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289,7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22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5,1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33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12,8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13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5,0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33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156,2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20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6,7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8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33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223,2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21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9,8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9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33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54,0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16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11,3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33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19,1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14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34" marR="91434" marT="0" marB="0" anchor="ctr" anchorCtr="1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33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10,8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34" marR="91434" marT="0" marB="0" anchor="ctr" anchorCtr="1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38988" name="Text Box 122"/>
          <p:cNvSpPr txBox="1">
            <a:spLocks noChangeArrowheads="1"/>
          </p:cNvSpPr>
          <p:nvPr/>
        </p:nvSpPr>
        <p:spPr bwMode="auto">
          <a:xfrm>
            <a:off x="1428750" y="4581525"/>
            <a:ext cx="85725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0363" indent="-3603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400" i="1">
                <a:latin typeface="Times New Roman" charset="0"/>
                <a:cs typeface="Times New Roman" charset="0"/>
              </a:rPr>
              <a:t>R</a:t>
            </a:r>
            <a:r>
              <a:rPr lang="pt-BR" altLang="pt-BR" sz="1400" baseline="-25000">
                <a:latin typeface="Times New Roman" charset="0"/>
                <a:cs typeface="Times New Roman" charset="0"/>
              </a:rPr>
              <a:t>2</a:t>
            </a:r>
            <a:r>
              <a:rPr lang="pt-BR" altLang="pt-BR" sz="1400">
                <a:latin typeface="Times New Roman" charset="0"/>
                <a:cs typeface="Times New Roman" charset="0"/>
              </a:rPr>
              <a:t> = 191</a:t>
            </a:r>
          </a:p>
        </p:txBody>
      </p:sp>
      <p:sp>
        <p:nvSpPr>
          <p:cNvPr id="38989" name="Text Box 122"/>
          <p:cNvSpPr txBox="1">
            <a:spLocks noChangeArrowheads="1"/>
          </p:cNvSpPr>
          <p:nvPr/>
        </p:nvSpPr>
        <p:spPr bwMode="auto">
          <a:xfrm>
            <a:off x="3122613" y="4581525"/>
            <a:ext cx="80645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0363" indent="-3603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400" i="1">
                <a:latin typeface="Times New Roman" charset="0"/>
                <a:cs typeface="Times New Roman" charset="0"/>
              </a:rPr>
              <a:t>R</a:t>
            </a:r>
            <a:r>
              <a:rPr lang="pt-BR" altLang="pt-BR" sz="1400" baseline="-25000">
                <a:latin typeface="Times New Roman" charset="0"/>
                <a:cs typeface="Times New Roman" charset="0"/>
              </a:rPr>
              <a:t>1</a:t>
            </a:r>
            <a:r>
              <a:rPr lang="pt-BR" altLang="pt-BR" sz="1400">
                <a:latin typeface="Times New Roman" charset="0"/>
                <a:cs typeface="Times New Roman" charset="0"/>
              </a:rPr>
              <a:t> = 62</a:t>
            </a:r>
          </a:p>
        </p:txBody>
      </p:sp>
      <p:sp>
        <p:nvSpPr>
          <p:cNvPr id="47" name="Text Box 122"/>
          <p:cNvSpPr txBox="1">
            <a:spLocks noChangeArrowheads="1"/>
          </p:cNvSpPr>
          <p:nvPr/>
        </p:nvSpPr>
        <p:spPr bwMode="auto">
          <a:xfrm>
            <a:off x="71438" y="4821238"/>
            <a:ext cx="4683125" cy="786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0363" indent="-3603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imes New Roman" charset="0"/>
              </a:rPr>
              <a:t> : </a:t>
            </a:r>
            <a:r>
              <a:rPr lang="pt-BR" altLang="pt-BR" sz="1200" dirty="0">
                <a:latin typeface="Tahoma" panose="020B0604030504040204" pitchFamily="34" charset="0"/>
              </a:rPr>
              <a:t>Não há diferença no comportamento das 2 espécies</a:t>
            </a:r>
            <a:r>
              <a:rPr lang="pt-BR" altLang="pt-BR" sz="1600" dirty="0">
                <a:latin typeface="Tahoma" panose="020B0604030504040204" pitchFamily="34" charset="0"/>
              </a:rPr>
              <a:t> </a:t>
            </a:r>
            <a:endParaRPr lang="pt-BR" altLang="pt-BR" sz="1600" dirty="0">
              <a:latin typeface="Tahoma" panose="020B0604030504040204" pitchFamily="34" charset="0"/>
              <a:sym typeface="Symbol" pitchFamily="18" charset="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  <a:sym typeface="Symbol" pitchFamily="18" charset="2"/>
              </a:rPr>
              <a:t>H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1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: </a:t>
            </a:r>
            <a:r>
              <a:rPr lang="pt-BR" altLang="pt-BR" sz="1200" dirty="0">
                <a:solidFill>
                  <a:srgbClr val="000000"/>
                </a:solidFill>
                <a:latin typeface="Tahoma" panose="020B0604030504040204" pitchFamily="34" charset="0"/>
              </a:rPr>
              <a:t>A esp</a:t>
            </a:r>
            <a:r>
              <a:rPr lang="pt-BR" altLang="pt-BR" sz="1200" dirty="0">
                <a:solidFill>
                  <a:srgbClr val="000000"/>
                </a:solidFill>
                <a:latin typeface="Tahoma" panose="020B0604030504040204" pitchFamily="34" charset="0"/>
                <a:sym typeface="Symbol" pitchFamily="18" charset="2"/>
              </a:rPr>
              <a:t>écie A dispersa-se mais do que a espécie B (unilateral)</a:t>
            </a:r>
            <a:endParaRPr lang="pt-BR" altLang="pt-BR" sz="1200" dirty="0">
              <a:solidFill>
                <a:srgbClr val="000000"/>
              </a:solidFill>
              <a:latin typeface="Tahoma" panose="020B0604030504040204" pitchFamily="34" charset="0"/>
            </a:endParaRPr>
          </a:p>
        </p:txBody>
      </p:sp>
      <p:sp>
        <p:nvSpPr>
          <p:cNvPr id="48" name="Text Box 122"/>
          <p:cNvSpPr txBox="1">
            <a:spLocks noChangeArrowheads="1"/>
          </p:cNvSpPr>
          <p:nvPr/>
        </p:nvSpPr>
        <p:spPr bwMode="auto">
          <a:xfrm>
            <a:off x="3990975" y="4618038"/>
            <a:ext cx="486727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0363" indent="-3603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 typeface="Comic Sans MS" pitchFamily="66" charset="0"/>
              <a:buAutoNum type="alphaLcParenR" startAt="4"/>
            </a:pP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Compara-se o valor obtido com o valor crítico (tabelado). Se valor observado for </a:t>
            </a:r>
            <a:r>
              <a:rPr lang="pt-BR" altLang="pt-BR" sz="1400" dirty="0">
                <a:solidFill>
                  <a:srgbClr val="FF0000"/>
                </a:solidFill>
                <a:latin typeface="Tahoma" panose="020B0604030504040204" pitchFamily="34" charset="0"/>
                <a:sym typeface="Symbol" pitchFamily="18" charset="2"/>
              </a:rPr>
              <a:t>igual ou menor</a:t>
            </a: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 que o tabelado, </a:t>
            </a:r>
            <a:r>
              <a:rPr lang="pt-BR" altLang="pt-BR" sz="1400" dirty="0">
                <a:solidFill>
                  <a:srgbClr val="FF0000"/>
                </a:solidFill>
                <a:latin typeface="Tahoma" panose="020B0604030504040204" pitchFamily="34" charset="0"/>
                <a:sym typeface="Symbol" pitchFamily="18" charset="2"/>
              </a:rPr>
              <a:t>rejeita-se</a:t>
            </a: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 </a:t>
            </a:r>
            <a:r>
              <a:rPr lang="pt-BR" altLang="pt-BR" sz="1400" dirty="0">
                <a:latin typeface="Times New Roman" charset="0"/>
              </a:rPr>
              <a:t>H</a:t>
            </a:r>
            <a:r>
              <a:rPr lang="pt-BR" altLang="pt-BR" sz="1400" baseline="-25000" dirty="0">
                <a:latin typeface="Times New Roman" charset="0"/>
              </a:rPr>
              <a:t>0</a:t>
            </a: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. Caso contrário, aceita-se </a:t>
            </a:r>
            <a:r>
              <a:rPr lang="pt-BR" altLang="pt-BR" sz="1400" dirty="0">
                <a:latin typeface="Times New Roman" charset="0"/>
              </a:rPr>
              <a:t>H</a:t>
            </a:r>
            <a:r>
              <a:rPr lang="pt-BR" altLang="pt-BR" sz="1400" baseline="-25000" dirty="0">
                <a:latin typeface="Times New Roman" charset="0"/>
              </a:rPr>
              <a:t>0</a:t>
            </a: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.</a:t>
            </a:r>
          </a:p>
        </p:txBody>
      </p:sp>
      <p:sp>
        <p:nvSpPr>
          <p:cNvPr id="38992" name="Text Box 122"/>
          <p:cNvSpPr txBox="1">
            <a:spLocks noChangeArrowheads="1"/>
          </p:cNvSpPr>
          <p:nvPr/>
        </p:nvSpPr>
        <p:spPr bwMode="auto">
          <a:xfrm>
            <a:off x="4000500" y="1785938"/>
            <a:ext cx="4857750" cy="170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0363" indent="-3603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Procedimento:</a:t>
            </a:r>
          </a:p>
          <a:p>
            <a:pPr eaLnBrk="1" hangingPunct="1">
              <a:spcBef>
                <a:spcPct val="0"/>
              </a:spcBef>
              <a:buFontTx/>
              <a:buAutoNum type="alphaLcParenR"/>
            </a:pP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Obtém-se o posto de cada observação, independentemente do grupo a qual pertença</a:t>
            </a:r>
          </a:p>
          <a:p>
            <a:pPr eaLnBrk="1" hangingPunct="1">
              <a:spcBef>
                <a:spcPct val="0"/>
              </a:spcBef>
              <a:buFontTx/>
              <a:buAutoNum type="alphaLcParenR"/>
            </a:pP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Soma-se os postos de cada grupo, obtendo-se </a:t>
            </a:r>
            <a:r>
              <a:rPr lang="pt-BR" altLang="pt-BR" sz="1400" i="1" dirty="0">
                <a:latin typeface="Times New Roman" charset="0"/>
                <a:cs typeface="Times New Roman" charset="0"/>
                <a:sym typeface="Symbol" pitchFamily="18" charset="2"/>
              </a:rPr>
              <a:t>R</a:t>
            </a:r>
            <a:r>
              <a:rPr lang="pt-BR" altLang="pt-BR" sz="1400" baseline="-25000" dirty="0">
                <a:latin typeface="Times New Roman" charset="0"/>
                <a:cs typeface="Times New Roman" charset="0"/>
                <a:sym typeface="Symbol" pitchFamily="18" charset="2"/>
              </a:rPr>
              <a:t>1</a:t>
            </a: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 (associado à menor amostra, </a:t>
            </a:r>
            <a:r>
              <a:rPr lang="pt-BR" altLang="pt-BR" sz="1400" i="1" dirty="0">
                <a:latin typeface="Times New Roman" charset="0"/>
                <a:cs typeface="Times New Roman" charset="0"/>
                <a:sym typeface="Symbol" pitchFamily="18" charset="2"/>
              </a:rPr>
              <a:t>n</a:t>
            </a:r>
            <a:r>
              <a:rPr lang="pt-BR" altLang="pt-BR" sz="1400" baseline="-25000" dirty="0">
                <a:latin typeface="Times New Roman" charset="0"/>
                <a:cs typeface="Times New Roman" charset="0"/>
                <a:sym typeface="Symbol" pitchFamily="18" charset="2"/>
              </a:rPr>
              <a:t>1</a:t>
            </a: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) e </a:t>
            </a:r>
            <a:r>
              <a:rPr lang="pt-BR" altLang="pt-BR" sz="1400" i="1" dirty="0">
                <a:latin typeface="Times New Roman" charset="0"/>
                <a:cs typeface="Times New Roman" charset="0"/>
                <a:sym typeface="Symbol" pitchFamily="18" charset="2"/>
              </a:rPr>
              <a:t>R</a:t>
            </a:r>
            <a:r>
              <a:rPr lang="pt-BR" altLang="pt-BR" sz="1400" baseline="-25000" dirty="0">
                <a:latin typeface="Times New Roman" charset="0"/>
                <a:cs typeface="Times New Roman" charset="0"/>
                <a:sym typeface="Symbol" pitchFamily="18" charset="2"/>
              </a:rPr>
              <a:t>2</a:t>
            </a: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 (associado à maior amostra, </a:t>
            </a:r>
            <a:r>
              <a:rPr lang="pt-BR" altLang="pt-BR" sz="1400" i="1" dirty="0">
                <a:latin typeface="Times New Roman" charset="0"/>
                <a:cs typeface="Times New Roman" charset="0"/>
                <a:sym typeface="Symbol" pitchFamily="18" charset="2"/>
              </a:rPr>
              <a:t>n</a:t>
            </a:r>
            <a:r>
              <a:rPr lang="pt-BR" altLang="pt-BR" sz="1400" baseline="-25000" dirty="0">
                <a:latin typeface="Times New Roman" charset="0"/>
                <a:cs typeface="Times New Roman" charset="0"/>
                <a:sym typeface="Symbol" pitchFamily="18" charset="2"/>
              </a:rPr>
              <a:t>2</a:t>
            </a: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)</a:t>
            </a:r>
          </a:p>
          <a:p>
            <a:pPr eaLnBrk="1" hangingPunct="1">
              <a:spcBef>
                <a:spcPct val="0"/>
              </a:spcBef>
              <a:buFontTx/>
              <a:buAutoNum type="alphaLcParenR"/>
            </a:pP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Calcula-se a estatística </a:t>
            </a:r>
            <a:r>
              <a:rPr lang="pt-BR" altLang="pt-BR" sz="1400" i="1" dirty="0">
                <a:latin typeface="Times New Roman" charset="0"/>
                <a:cs typeface="Times New Roman" charset="0"/>
                <a:sym typeface="Symbol" pitchFamily="18" charset="2"/>
              </a:rPr>
              <a:t>W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0EB5B6D-AA2B-4B55-9B5D-25FE75BE7374}" type="slidenum">
              <a:rPr lang="pt-BR"/>
              <a:pPr>
                <a:defRPr/>
              </a:pPr>
              <a:t>51</a:t>
            </a:fld>
            <a:endParaRPr lang="pt-B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67">
                <a:extLst>
                  <a:ext uri="{FF2B5EF4-FFF2-40B4-BE49-F238E27FC236}">
                    <a16:creationId xmlns:a16="http://schemas.microsoft.com/office/drawing/2014/main" id="{2E609665-60BF-23C2-14AE-D88F2129A449}"/>
                  </a:ext>
                </a:extLst>
              </p:cNvPr>
              <p:cNvSpPr txBox="1"/>
              <p:nvPr/>
            </p:nvSpPr>
            <p:spPr bwMode="auto">
              <a:xfrm>
                <a:off x="4422774" y="3405188"/>
                <a:ext cx="5117778" cy="12382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1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t-BR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pt-BR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pt-BR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pt-BR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+1)</m:t>
                          </m:r>
                        </m:num>
                        <m:den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=10.12+</m:t>
                      </m:r>
                      <m:f>
                        <m:fPr>
                          <m:ctrlP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10.11</m:t>
                          </m:r>
                        </m:num>
                        <m:den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−62=113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t-BR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pt-BR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pt-BR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pt-BR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+1)</m:t>
                          </m:r>
                        </m:num>
                        <m:den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=10.12+</m:t>
                      </m:r>
                      <m:f>
                        <m:fPr>
                          <m:ctrlP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12.13</m:t>
                          </m:r>
                        </m:num>
                        <m:den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−191=7</m:t>
                      </m:r>
                    </m:oMath>
                    <m:oMath xmlns:m="http://schemas.openxmlformats.org/officeDocument/2006/math">
                      <m:r>
                        <a:rPr lang="pt-BR" sz="1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í</m:t>
                      </m:r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pt-BR" sz="1400" dirty="0"/>
              </a:p>
            </p:txBody>
          </p:sp>
        </mc:Choice>
        <mc:Fallback xmlns="">
          <p:sp>
            <p:nvSpPr>
              <p:cNvPr id="4" name="Object 67">
                <a:extLst>
                  <a:ext uri="{FF2B5EF4-FFF2-40B4-BE49-F238E27FC236}">
                    <a16:creationId xmlns:a16="http://schemas.microsoft.com/office/drawing/2014/main" id="{2E609665-60BF-23C2-14AE-D88F2129A4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22774" y="3405188"/>
                <a:ext cx="5117778" cy="123825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3550491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build="p"/>
      <p:bldP spid="48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8659813" cy="6858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Valores Críticos do Teste de </a:t>
            </a:r>
            <a:r>
              <a:rPr lang="pt-BR" dirty="0" err="1"/>
              <a:t>Mann-Withney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graphicFrame>
        <p:nvGraphicFramePr>
          <p:cNvPr id="7" name="Tabela 6"/>
          <p:cNvGraphicFramePr>
            <a:graphicFrameLocks noGrp="1"/>
          </p:cNvGraphicFramePr>
          <p:nvPr/>
        </p:nvGraphicFramePr>
        <p:xfrm>
          <a:off x="928688" y="1643063"/>
          <a:ext cx="7429494" cy="4651797"/>
        </p:xfrm>
        <a:graphic>
          <a:graphicData uri="http://schemas.openxmlformats.org/drawingml/2006/table">
            <a:tbl>
              <a:tblPr/>
              <a:tblGrid>
                <a:gridCol w="3910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10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10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10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9102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9102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9102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9102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9102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9102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9102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91026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91026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91026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91026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391026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391026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391026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391026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</a:tblGrid>
              <a:tr h="279308"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13" marR="5013" marT="5013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8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800" b="0" i="0" u="none" strike="noStrike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Teste Bilateral (</a:t>
                      </a:r>
                      <a:r>
                        <a:rPr lang="pt-BR" sz="1800" b="0" i="1" u="none" strike="noStrike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+mn-ea"/>
                          <a:cs typeface="+mn-cs"/>
                          <a:sym typeface="Symbol"/>
                        </a:rPr>
                        <a:t></a:t>
                      </a:r>
                      <a:r>
                        <a:rPr lang="pt-BR" sz="1800" b="0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Symbol"/>
                        </a:rPr>
                        <a:t> = 1%</a:t>
                      </a:r>
                      <a:r>
                        <a:rPr lang="pt-BR" sz="1800" b="0" i="0" u="none" strike="noStrike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+mn-ea"/>
                          <a:cs typeface="+mn-cs"/>
                          <a:sym typeface="Symbol"/>
                        </a:rPr>
                        <a:t>)</a:t>
                      </a:r>
                      <a:endParaRPr lang="pt-BR" sz="1800" b="0" i="0" u="none" strike="noStrike" kern="1200" dirty="0">
                        <a:solidFill>
                          <a:srgbClr val="000000"/>
                        </a:solidFill>
                        <a:latin typeface="Tahom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8353"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13" marR="5013" marT="5013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8"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n</a:t>
                      </a:r>
                      <a:r>
                        <a:rPr lang="pt-BR" sz="1400" b="0" i="0" u="none" strike="noStrike" baseline="-25000" dirty="0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0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0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835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n</a:t>
                      </a:r>
                      <a:r>
                        <a:rPr lang="en-US" sz="1400" b="0" i="0" u="none" strike="noStrike" baseline="-25000" dirty="0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5013" marR="5013" marT="5013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14</a:t>
                      </a: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</a:t>
                      </a: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</a:t>
                      </a: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17</a:t>
                      </a: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</a:t>
                      </a: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19</a:t>
                      </a: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</a:t>
                      </a:r>
                    </a:p>
                  </a:txBody>
                  <a:tcPr marL="5013" marR="5013" marT="5013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863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–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–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–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–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–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–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863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–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–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–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863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–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–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863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–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863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–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863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–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863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863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863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863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863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863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14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863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15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863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863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17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863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863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19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1863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E58453-0C34-4FF2-91F1-A70681A168A7}" type="slidenum">
              <a:rPr lang="pt-BR"/>
              <a:pPr>
                <a:defRPr/>
              </a:pPr>
              <a:t>52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8116796"/>
      </p:ext>
    </p:extLst>
  </p:cSld>
  <p:clrMapOvr>
    <a:masterClrMapping/>
  </p:clrMapOvr>
  <p:transition spd="slow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8659813" cy="6858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Valores Críticos do Teste de </a:t>
            </a:r>
            <a:r>
              <a:rPr lang="pt-BR" dirty="0" err="1"/>
              <a:t>Mann-Withney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graphicFrame>
        <p:nvGraphicFramePr>
          <p:cNvPr id="7" name="Tabela 6"/>
          <p:cNvGraphicFramePr>
            <a:graphicFrameLocks noGrp="1"/>
          </p:cNvGraphicFramePr>
          <p:nvPr/>
        </p:nvGraphicFramePr>
        <p:xfrm>
          <a:off x="928688" y="1643063"/>
          <a:ext cx="7429494" cy="4651797"/>
        </p:xfrm>
        <a:graphic>
          <a:graphicData uri="http://schemas.openxmlformats.org/drawingml/2006/table">
            <a:tbl>
              <a:tblPr/>
              <a:tblGrid>
                <a:gridCol w="3910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10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10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10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9102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9102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9102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9102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9102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9102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9102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91026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91026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91026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91026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391026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391026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391026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391026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</a:tblGrid>
              <a:tr h="279308"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13" marR="5013" marT="5013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8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800" b="0" i="0" u="none" strike="noStrike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Teste Bilateral (</a:t>
                      </a:r>
                      <a:r>
                        <a:rPr lang="pt-BR" sz="1800" b="0" i="1" u="none" strike="noStrike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+mn-ea"/>
                          <a:cs typeface="+mn-cs"/>
                          <a:sym typeface="Symbol"/>
                        </a:rPr>
                        <a:t></a:t>
                      </a:r>
                      <a:r>
                        <a:rPr lang="pt-BR" sz="1800" b="0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Symbol"/>
                        </a:rPr>
                        <a:t> = 5%</a:t>
                      </a:r>
                      <a:r>
                        <a:rPr lang="pt-BR" sz="1800" b="0" i="0" u="none" strike="noStrike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+mn-ea"/>
                          <a:cs typeface="+mn-cs"/>
                          <a:sym typeface="Symbol"/>
                        </a:rPr>
                        <a:t>)</a:t>
                      </a:r>
                      <a:endParaRPr lang="pt-BR" sz="1800" b="0" i="0" u="none" strike="noStrike" kern="1200" dirty="0">
                        <a:solidFill>
                          <a:srgbClr val="000000"/>
                        </a:solidFill>
                        <a:latin typeface="Tahom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8353"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13" marR="5013" marT="5013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8"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n</a:t>
                      </a:r>
                      <a:r>
                        <a:rPr lang="pt-BR" sz="1400" b="0" i="0" u="none" strike="noStrike" baseline="-25000" dirty="0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0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0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835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n</a:t>
                      </a:r>
                      <a:r>
                        <a:rPr lang="en-US" sz="1400" b="0" i="0" u="none" strike="noStrike" baseline="-25000" dirty="0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5013" marR="5013" marT="5013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14</a:t>
                      </a: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</a:t>
                      </a: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</a:t>
                      </a: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17</a:t>
                      </a: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</a:t>
                      </a: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19</a:t>
                      </a: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</a:t>
                      </a:r>
                    </a:p>
                  </a:txBody>
                  <a:tcPr marL="5013" marR="5013" marT="5013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863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–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–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863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–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863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863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863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863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863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863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863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863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863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863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14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863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15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863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47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863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17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863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55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863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19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58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1863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62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97516F-7C52-4670-8C86-E017292FD7AA}" type="slidenum">
              <a:rPr lang="pt-BR"/>
              <a:pPr>
                <a:defRPr/>
              </a:pPr>
              <a:t>53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53858720"/>
      </p:ext>
    </p:extLst>
  </p:cSld>
  <p:clrMapOvr>
    <a:masterClrMapping/>
  </p:clrMapOvr>
  <p:transition spd="slow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8659813" cy="6858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Valores Críticos do Teste de </a:t>
            </a:r>
            <a:r>
              <a:rPr lang="pt-BR" dirty="0" err="1"/>
              <a:t>Mann-Withney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graphicFrame>
        <p:nvGraphicFramePr>
          <p:cNvPr id="7" name="Tabela 6"/>
          <p:cNvGraphicFramePr>
            <a:graphicFrameLocks noGrp="1"/>
          </p:cNvGraphicFramePr>
          <p:nvPr/>
        </p:nvGraphicFramePr>
        <p:xfrm>
          <a:off x="928688" y="1643063"/>
          <a:ext cx="7429494" cy="4651797"/>
        </p:xfrm>
        <a:graphic>
          <a:graphicData uri="http://schemas.openxmlformats.org/drawingml/2006/table">
            <a:tbl>
              <a:tblPr/>
              <a:tblGrid>
                <a:gridCol w="3910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10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10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10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9102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9102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9102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9102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9102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9102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9102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91026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91026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91026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91026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391026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391026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391026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391026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</a:tblGrid>
              <a:tr h="279308"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13" marR="5013" marT="5013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8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800" b="0" i="0" u="none" strike="noStrike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Teste Unilateral (</a:t>
                      </a:r>
                      <a:r>
                        <a:rPr lang="pt-BR" sz="1800" b="0" i="1" u="none" strike="noStrike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+mn-ea"/>
                          <a:cs typeface="+mn-cs"/>
                          <a:sym typeface="Symbol"/>
                        </a:rPr>
                        <a:t></a:t>
                      </a:r>
                      <a:r>
                        <a:rPr lang="pt-BR" sz="1800" b="0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Symbol"/>
                        </a:rPr>
                        <a:t> = 1%</a:t>
                      </a:r>
                      <a:r>
                        <a:rPr lang="pt-BR" sz="1800" b="0" i="0" u="none" strike="noStrike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+mn-ea"/>
                          <a:cs typeface="+mn-cs"/>
                          <a:sym typeface="Symbol"/>
                        </a:rPr>
                        <a:t>)</a:t>
                      </a:r>
                      <a:endParaRPr lang="pt-BR" sz="1800" b="0" i="0" u="none" strike="noStrike" kern="1200" dirty="0">
                        <a:solidFill>
                          <a:srgbClr val="000000"/>
                        </a:solidFill>
                        <a:latin typeface="Tahom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8353"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13" marR="5013" marT="5013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8"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n</a:t>
                      </a:r>
                      <a:r>
                        <a:rPr lang="pt-BR" sz="1400" b="0" i="0" u="none" strike="noStrike" baseline="-25000" dirty="0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0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0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835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n</a:t>
                      </a:r>
                      <a:r>
                        <a:rPr lang="en-US" sz="1400" b="0" i="0" u="none" strike="noStrike" baseline="-25000" dirty="0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5013" marR="5013" marT="5013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14</a:t>
                      </a: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</a:t>
                      </a: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</a:t>
                      </a: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17</a:t>
                      </a: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</a:t>
                      </a: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19</a:t>
                      </a: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</a:t>
                      </a:r>
                    </a:p>
                  </a:txBody>
                  <a:tcPr marL="5013" marR="5013" marT="5013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863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–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–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–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–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863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–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–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863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–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863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–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863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863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863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863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863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863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863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863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14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863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15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37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863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863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17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863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47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863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19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1863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53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AF5C4A-3E8E-4040-AD09-AD58B5E8B19E}" type="slidenum">
              <a:rPr lang="pt-BR"/>
              <a:pPr>
                <a:defRPr/>
              </a:pPr>
              <a:t>54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3281222"/>
      </p:ext>
    </p:extLst>
  </p:cSld>
  <p:clrMapOvr>
    <a:masterClrMapping/>
  </p:clrMapOvr>
  <p:transition spd="slow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8659813" cy="6858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Valores Críticos do Teste de </a:t>
            </a:r>
            <a:r>
              <a:rPr lang="pt-BR" dirty="0" err="1"/>
              <a:t>Mann-Withney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12" name="Retângulo 11"/>
          <p:cNvSpPr/>
          <p:nvPr/>
        </p:nvSpPr>
        <p:spPr>
          <a:xfrm>
            <a:off x="979488" y="4348163"/>
            <a:ext cx="285750" cy="220662"/>
          </a:xfrm>
          <a:prstGeom prst="rect">
            <a:avLst/>
          </a:prstGeom>
          <a:noFill/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13" name="Retângulo 12"/>
          <p:cNvSpPr/>
          <p:nvPr/>
        </p:nvSpPr>
        <p:spPr>
          <a:xfrm>
            <a:off x="4102100" y="2143125"/>
            <a:ext cx="285750" cy="220663"/>
          </a:xfrm>
          <a:prstGeom prst="rect">
            <a:avLst/>
          </a:prstGeom>
          <a:noFill/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>
              <a:latin typeface="Tahoma" panose="020B0604030504040204" pitchFamily="34" charset="0"/>
            </a:endParaRPr>
          </a:p>
        </p:txBody>
      </p:sp>
      <p:graphicFrame>
        <p:nvGraphicFramePr>
          <p:cNvPr id="7" name="Tabela 6"/>
          <p:cNvGraphicFramePr>
            <a:graphicFrameLocks noGrp="1"/>
          </p:cNvGraphicFramePr>
          <p:nvPr/>
        </p:nvGraphicFramePr>
        <p:xfrm>
          <a:off x="928688" y="1643063"/>
          <a:ext cx="7429494" cy="4651797"/>
        </p:xfrm>
        <a:graphic>
          <a:graphicData uri="http://schemas.openxmlformats.org/drawingml/2006/table">
            <a:tbl>
              <a:tblPr/>
              <a:tblGrid>
                <a:gridCol w="3910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10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10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102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9102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39102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39102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391026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91026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391026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391026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391026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391026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391026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391026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391026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391026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391026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  <a:gridCol w="391026">
                  <a:extLst>
                    <a:ext uri="{9D8B030D-6E8A-4147-A177-3AD203B41FA5}">
                      <a16:colId xmlns:a16="http://schemas.microsoft.com/office/drawing/2014/main" val="20018"/>
                    </a:ext>
                  </a:extLst>
                </a:gridCol>
              </a:tblGrid>
              <a:tr h="279308"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13" marR="5013" marT="5013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8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800" b="0" i="0" u="none" strike="noStrike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Teste Unilateral (</a:t>
                      </a:r>
                      <a:r>
                        <a:rPr lang="pt-BR" sz="1800" b="0" i="1" u="none" strike="noStrike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+mn-ea"/>
                          <a:cs typeface="+mn-cs"/>
                          <a:sym typeface="Symbol"/>
                        </a:rPr>
                        <a:t></a:t>
                      </a:r>
                      <a:r>
                        <a:rPr lang="pt-BR" sz="1800" b="0" i="0" u="none" strike="noStrike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  <a:sym typeface="Symbol"/>
                        </a:rPr>
                        <a:t> = 5%</a:t>
                      </a:r>
                      <a:r>
                        <a:rPr lang="pt-BR" sz="1800" b="0" i="0" u="none" strike="noStrike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+mn-ea"/>
                          <a:cs typeface="+mn-cs"/>
                          <a:sym typeface="Symbol"/>
                        </a:rPr>
                        <a:t>)</a:t>
                      </a:r>
                      <a:endParaRPr lang="pt-BR" sz="1800" b="0" i="0" u="none" strike="noStrike" kern="1200" dirty="0">
                        <a:solidFill>
                          <a:srgbClr val="000000"/>
                        </a:solidFill>
                        <a:latin typeface="Tahom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8353">
                <a:tc>
                  <a:txBody>
                    <a:bodyPr/>
                    <a:lstStyle/>
                    <a:p>
                      <a:pPr algn="ctr" fontAlgn="b"/>
                      <a:endParaRPr lang="en-US" sz="1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13" marR="5013" marT="5013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8"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n</a:t>
                      </a:r>
                      <a:r>
                        <a:rPr lang="pt-BR" sz="1400" b="0" i="0" u="none" strike="noStrike" baseline="-25000" dirty="0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0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000" b="0" i="0" u="none" strike="noStrike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pt-BR" sz="10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835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n</a:t>
                      </a:r>
                      <a:r>
                        <a:rPr lang="en-US" sz="1400" b="0" i="0" u="none" strike="noStrike" baseline="-25000" dirty="0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5013" marR="5013" marT="5013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14</a:t>
                      </a: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</a:t>
                      </a: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</a:t>
                      </a: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17</a:t>
                      </a: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</a:t>
                      </a: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19</a:t>
                      </a:r>
                    </a:p>
                  </a:txBody>
                  <a:tcPr marL="5013" marR="5013" marT="501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</a:t>
                      </a:r>
                    </a:p>
                  </a:txBody>
                  <a:tcPr marL="5013" marR="5013" marT="5013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863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863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863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863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863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863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863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863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863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863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38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863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863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14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46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863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15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50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863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54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1863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17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57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1863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61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21863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19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65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101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116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21863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</a:t>
                      </a:r>
                    </a:p>
                  </a:txBody>
                  <a:tcPr marL="5013" marR="5013" marT="501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39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69</a:t>
                      </a:r>
                    </a:p>
                  </a:txBody>
                  <a:tcPr marL="5292" marR="5292" marT="529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84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92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107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115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123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130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138</a:t>
                      </a:r>
                    </a:p>
                  </a:txBody>
                  <a:tcPr marL="5292" marR="5292" marT="5291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</a:tbl>
          </a:graphicData>
        </a:graphic>
      </p:graphicFrame>
      <p:sp>
        <p:nvSpPr>
          <p:cNvPr id="9" name="Retângulo 8"/>
          <p:cNvSpPr/>
          <p:nvPr/>
        </p:nvSpPr>
        <p:spPr>
          <a:xfrm>
            <a:off x="4092575" y="4351338"/>
            <a:ext cx="285750" cy="220662"/>
          </a:xfrm>
          <a:prstGeom prst="rect">
            <a:avLst/>
          </a:prstGeom>
          <a:noFill/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EE3A623-765F-4F96-B1C0-71E3E8A29E66}" type="slidenum">
              <a:rPr lang="pt-BR"/>
              <a:pPr>
                <a:defRPr/>
              </a:pPr>
              <a:t>55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485740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9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122"/>
          <p:cNvSpPr txBox="1">
            <a:spLocks noChangeArrowheads="1"/>
          </p:cNvSpPr>
          <p:nvPr/>
        </p:nvSpPr>
        <p:spPr bwMode="auto">
          <a:xfrm>
            <a:off x="71438" y="4821238"/>
            <a:ext cx="4683125" cy="786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0363" indent="-3603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imes New Roman" charset="0"/>
              </a:rPr>
              <a:t> : </a:t>
            </a:r>
            <a:r>
              <a:rPr lang="pt-BR" altLang="pt-BR" sz="1200" dirty="0">
                <a:latin typeface="Tahoma" panose="020B0604030504040204" pitchFamily="34" charset="0"/>
              </a:rPr>
              <a:t>Não há diferença no comportamento das 2 espécies</a:t>
            </a:r>
            <a:r>
              <a:rPr lang="pt-BR" altLang="pt-BR" sz="1600" dirty="0">
                <a:latin typeface="Tahoma" panose="020B0604030504040204" pitchFamily="34" charset="0"/>
              </a:rPr>
              <a:t> </a:t>
            </a:r>
            <a:endParaRPr lang="pt-BR" altLang="pt-BR" sz="1600" dirty="0">
              <a:latin typeface="Tahoma" panose="020B0604030504040204" pitchFamily="34" charset="0"/>
              <a:sym typeface="Symbol" pitchFamily="18" charset="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  <a:sym typeface="Symbol" pitchFamily="18" charset="2"/>
              </a:rPr>
              <a:t>H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1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: </a:t>
            </a:r>
            <a:r>
              <a:rPr lang="pt-BR" altLang="pt-BR" sz="1200" dirty="0">
                <a:solidFill>
                  <a:srgbClr val="000000"/>
                </a:solidFill>
                <a:latin typeface="Tahoma" panose="020B0604030504040204" pitchFamily="34" charset="0"/>
              </a:rPr>
              <a:t>A esp</a:t>
            </a:r>
            <a:r>
              <a:rPr lang="pt-BR" altLang="pt-BR" sz="1200" dirty="0">
                <a:solidFill>
                  <a:srgbClr val="000000"/>
                </a:solidFill>
                <a:latin typeface="Tahoma" panose="020B0604030504040204" pitchFamily="34" charset="0"/>
                <a:sym typeface="Symbol" pitchFamily="18" charset="2"/>
              </a:rPr>
              <a:t>écie A dispersa-se mais do que a espécie B (unilateral)</a:t>
            </a:r>
            <a:endParaRPr lang="pt-BR" altLang="pt-BR" sz="1200" dirty="0">
              <a:solidFill>
                <a:srgbClr val="000000"/>
              </a:solidFill>
              <a:latin typeface="Tahoma" panose="020B0604030504040204" pitchFamily="34" charset="0"/>
            </a:endParaRPr>
          </a:p>
        </p:txBody>
      </p:sp>
      <p:sp>
        <p:nvSpPr>
          <p:cNvPr id="271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8659813" cy="6858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Teste de </a:t>
            </a:r>
            <a:r>
              <a:rPr lang="pt-BR" dirty="0" err="1"/>
              <a:t>Mann-Withney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44036" name="Text Box 87"/>
          <p:cNvSpPr txBox="1">
            <a:spLocks noChangeArrowheads="1"/>
          </p:cNvSpPr>
          <p:nvPr/>
        </p:nvSpPr>
        <p:spPr bwMode="auto">
          <a:xfrm>
            <a:off x="685800" y="1371600"/>
            <a:ext cx="795813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 (fictício): As plantas possuem ... pode concluir?</a:t>
            </a:r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428625" y="1785938"/>
          <a:ext cx="3362325" cy="2773680"/>
        </p:xfrm>
        <a:graphic>
          <a:graphicData uri="http://schemas.openxmlformats.org/drawingml/2006/table">
            <a:tbl>
              <a:tblPr/>
              <a:tblGrid>
                <a:gridCol w="10367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4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67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443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33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Espécie A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Posto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Espécie B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Posto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3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45,7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15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6,3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7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3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67,1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17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2,1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3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5,3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1,5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33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132,1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18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12,0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12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33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153,0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19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3,2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33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289,7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22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5,1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33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12,8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13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5,0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33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156,2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20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6,7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8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33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223,2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21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9,8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9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33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54,0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16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11,3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33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19,1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14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34" marR="91434" marT="0" marB="0" anchor="ctr" anchorCtr="1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33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10,8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</a:t>
                      </a: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34" marR="91434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34" marR="91434" marT="0" marB="0" anchor="ctr" anchorCtr="1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44109" name="Text Box 122"/>
          <p:cNvSpPr txBox="1">
            <a:spLocks noChangeArrowheads="1"/>
          </p:cNvSpPr>
          <p:nvPr/>
        </p:nvSpPr>
        <p:spPr bwMode="auto">
          <a:xfrm>
            <a:off x="1428750" y="4581525"/>
            <a:ext cx="85725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0363" indent="-3603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400" i="1">
                <a:latin typeface="Times New Roman" charset="0"/>
                <a:cs typeface="Times New Roman" charset="0"/>
              </a:rPr>
              <a:t>R</a:t>
            </a:r>
            <a:r>
              <a:rPr lang="pt-BR" altLang="pt-BR" sz="1400" baseline="-25000">
                <a:latin typeface="Times New Roman" charset="0"/>
                <a:cs typeface="Times New Roman" charset="0"/>
              </a:rPr>
              <a:t>2</a:t>
            </a:r>
            <a:r>
              <a:rPr lang="pt-BR" altLang="pt-BR" sz="1400">
                <a:latin typeface="Times New Roman" charset="0"/>
                <a:cs typeface="Times New Roman" charset="0"/>
              </a:rPr>
              <a:t> = 191</a:t>
            </a:r>
          </a:p>
        </p:txBody>
      </p:sp>
      <p:sp>
        <p:nvSpPr>
          <p:cNvPr id="44110" name="Text Box 122"/>
          <p:cNvSpPr txBox="1">
            <a:spLocks noChangeArrowheads="1"/>
          </p:cNvSpPr>
          <p:nvPr/>
        </p:nvSpPr>
        <p:spPr bwMode="auto">
          <a:xfrm>
            <a:off x="3122613" y="4581525"/>
            <a:ext cx="80645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0363" indent="-3603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400" i="1">
                <a:latin typeface="Times New Roman" charset="0"/>
                <a:cs typeface="Times New Roman" charset="0"/>
              </a:rPr>
              <a:t>R</a:t>
            </a:r>
            <a:r>
              <a:rPr lang="pt-BR" altLang="pt-BR" sz="1400" baseline="-25000">
                <a:latin typeface="Times New Roman" charset="0"/>
                <a:cs typeface="Times New Roman" charset="0"/>
              </a:rPr>
              <a:t>1</a:t>
            </a:r>
            <a:r>
              <a:rPr lang="pt-BR" altLang="pt-BR" sz="1400">
                <a:latin typeface="Times New Roman" charset="0"/>
                <a:cs typeface="Times New Roman" charset="0"/>
              </a:rPr>
              <a:t> = 62</a:t>
            </a:r>
          </a:p>
        </p:txBody>
      </p:sp>
      <p:sp>
        <p:nvSpPr>
          <p:cNvPr id="44111" name="Text Box 122"/>
          <p:cNvSpPr txBox="1">
            <a:spLocks noChangeArrowheads="1"/>
          </p:cNvSpPr>
          <p:nvPr/>
        </p:nvSpPr>
        <p:spPr bwMode="auto">
          <a:xfrm>
            <a:off x="428625" y="6113463"/>
            <a:ext cx="8572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0363" indent="-3603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400" i="1" dirty="0" err="1">
                <a:latin typeface="Times New Roman" charset="0"/>
                <a:cs typeface="Times New Roman" charset="0"/>
              </a:rPr>
              <a:t>W</a:t>
            </a:r>
            <a:r>
              <a:rPr lang="pt-BR" altLang="pt-BR" sz="1400" i="1" baseline="-25000" dirty="0" err="1">
                <a:latin typeface="Times New Roman" charset="0"/>
                <a:cs typeface="Times New Roman" charset="0"/>
              </a:rPr>
              <a:t>obs</a:t>
            </a:r>
            <a:r>
              <a:rPr lang="pt-BR" altLang="pt-BR" sz="1400" dirty="0">
                <a:latin typeface="Times New Roman" charset="0"/>
                <a:cs typeface="Times New Roman" charset="0"/>
              </a:rPr>
              <a:t> = 7</a:t>
            </a:r>
          </a:p>
        </p:txBody>
      </p:sp>
      <p:sp>
        <p:nvSpPr>
          <p:cNvPr id="14" name="Retângulo 13"/>
          <p:cNvSpPr/>
          <p:nvPr/>
        </p:nvSpPr>
        <p:spPr>
          <a:xfrm>
            <a:off x="460375" y="6097588"/>
            <a:ext cx="682625" cy="331787"/>
          </a:xfrm>
          <a:prstGeom prst="rect">
            <a:avLst/>
          </a:prstGeom>
          <a:noFill/>
          <a:ln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44113" name="Text Box 122"/>
          <p:cNvSpPr txBox="1">
            <a:spLocks noChangeArrowheads="1"/>
          </p:cNvSpPr>
          <p:nvPr/>
        </p:nvSpPr>
        <p:spPr bwMode="auto">
          <a:xfrm>
            <a:off x="1357313" y="6121400"/>
            <a:ext cx="12144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0363" indent="-3603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400" i="1" dirty="0" err="1">
                <a:latin typeface="Times New Roman" charset="0"/>
                <a:cs typeface="Times New Roman" charset="0"/>
              </a:rPr>
              <a:t>W</a:t>
            </a:r>
            <a:r>
              <a:rPr lang="pt-BR" altLang="pt-BR" sz="1400" i="1" baseline="-25000" dirty="0" err="1">
                <a:latin typeface="Times New Roman" charset="0"/>
                <a:cs typeface="Times New Roman" charset="0"/>
              </a:rPr>
              <a:t>crít</a:t>
            </a:r>
            <a:r>
              <a:rPr lang="pt-BR" altLang="pt-BR" sz="1400" i="1" baseline="-25000" dirty="0">
                <a:latin typeface="Times New Roman" charset="0"/>
                <a:cs typeface="Times New Roman" charset="0"/>
              </a:rPr>
              <a:t> 5%</a:t>
            </a:r>
            <a:r>
              <a:rPr lang="pt-BR" altLang="pt-BR" sz="1400" dirty="0">
                <a:latin typeface="Times New Roman" charset="0"/>
                <a:cs typeface="Times New Roman" charset="0"/>
              </a:rPr>
              <a:t> = 34</a:t>
            </a:r>
          </a:p>
        </p:txBody>
      </p:sp>
      <p:sp>
        <p:nvSpPr>
          <p:cNvPr id="44114" name="Text Box 122"/>
          <p:cNvSpPr txBox="1">
            <a:spLocks noChangeArrowheads="1"/>
          </p:cNvSpPr>
          <p:nvPr/>
        </p:nvSpPr>
        <p:spPr bwMode="auto">
          <a:xfrm>
            <a:off x="3990975" y="4618038"/>
            <a:ext cx="486727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0363" indent="-3603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 typeface="Comic Sans MS" pitchFamily="66" charset="0"/>
              <a:buAutoNum type="alphaLcParenR" startAt="4"/>
            </a:pP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Compara-se o valor obtido com o valor crítico (tabelado). Se valor observado for </a:t>
            </a:r>
            <a:r>
              <a:rPr lang="pt-BR" altLang="pt-BR" sz="1400" dirty="0">
                <a:solidFill>
                  <a:srgbClr val="FF0000"/>
                </a:solidFill>
                <a:latin typeface="Tahoma" panose="020B0604030504040204" pitchFamily="34" charset="0"/>
                <a:sym typeface="Symbol" pitchFamily="18" charset="2"/>
              </a:rPr>
              <a:t>igual ou menor</a:t>
            </a: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 que o tabelado, </a:t>
            </a:r>
            <a:r>
              <a:rPr lang="pt-BR" altLang="pt-BR" sz="1400" dirty="0">
                <a:solidFill>
                  <a:srgbClr val="FF0000"/>
                </a:solidFill>
                <a:latin typeface="Tahoma" panose="020B0604030504040204" pitchFamily="34" charset="0"/>
                <a:sym typeface="Symbol" pitchFamily="18" charset="2"/>
              </a:rPr>
              <a:t>rejeita-se</a:t>
            </a: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 </a:t>
            </a:r>
            <a:r>
              <a:rPr lang="pt-BR" altLang="pt-BR" sz="1400" dirty="0">
                <a:latin typeface="Times New Roman" charset="0"/>
              </a:rPr>
              <a:t>H</a:t>
            </a:r>
            <a:r>
              <a:rPr lang="pt-BR" altLang="pt-BR" sz="1400" baseline="-25000" dirty="0">
                <a:latin typeface="Times New Roman" charset="0"/>
              </a:rPr>
              <a:t>0</a:t>
            </a: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. Caso contrário, aceita-se </a:t>
            </a:r>
            <a:r>
              <a:rPr lang="pt-BR" altLang="pt-BR" sz="1400" dirty="0">
                <a:latin typeface="Times New Roman" charset="0"/>
              </a:rPr>
              <a:t>H</a:t>
            </a:r>
            <a:r>
              <a:rPr lang="pt-BR" altLang="pt-BR" sz="1400" baseline="-25000" dirty="0">
                <a:latin typeface="Times New Roman" charset="0"/>
              </a:rPr>
              <a:t>0</a:t>
            </a: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.</a:t>
            </a:r>
          </a:p>
        </p:txBody>
      </p:sp>
      <p:sp>
        <p:nvSpPr>
          <p:cNvPr id="44115" name="Text Box 122"/>
          <p:cNvSpPr txBox="1">
            <a:spLocks noChangeArrowheads="1"/>
          </p:cNvSpPr>
          <p:nvPr/>
        </p:nvSpPr>
        <p:spPr bwMode="auto">
          <a:xfrm>
            <a:off x="4000500" y="1785938"/>
            <a:ext cx="4857750" cy="170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0363" indent="-3603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Procedimento:</a:t>
            </a:r>
          </a:p>
          <a:p>
            <a:pPr eaLnBrk="1" hangingPunct="1">
              <a:spcBef>
                <a:spcPct val="0"/>
              </a:spcBef>
              <a:buFontTx/>
              <a:buAutoNum type="alphaLcParenR"/>
            </a:pP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Obtém-se o posto de cada observação, independentemente do grupo a qual pertença</a:t>
            </a:r>
          </a:p>
          <a:p>
            <a:pPr eaLnBrk="1" hangingPunct="1">
              <a:spcBef>
                <a:spcPct val="0"/>
              </a:spcBef>
              <a:buFontTx/>
              <a:buAutoNum type="alphaLcParenR"/>
            </a:pP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Soma-se os postos de cada grupo, obtendo-se </a:t>
            </a:r>
            <a:r>
              <a:rPr lang="pt-BR" altLang="pt-BR" sz="1400" i="1" dirty="0">
                <a:latin typeface="Times New Roman" charset="0"/>
                <a:cs typeface="Times New Roman" charset="0"/>
                <a:sym typeface="Symbol" pitchFamily="18" charset="2"/>
              </a:rPr>
              <a:t>R</a:t>
            </a:r>
            <a:r>
              <a:rPr lang="pt-BR" altLang="pt-BR" sz="1400" baseline="-25000" dirty="0">
                <a:latin typeface="Times New Roman" charset="0"/>
                <a:cs typeface="Times New Roman" charset="0"/>
                <a:sym typeface="Symbol" pitchFamily="18" charset="2"/>
              </a:rPr>
              <a:t>1</a:t>
            </a: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 (associado à menor amostra, </a:t>
            </a:r>
            <a:r>
              <a:rPr lang="pt-BR" altLang="pt-BR" sz="1400" i="1" dirty="0">
                <a:latin typeface="Times New Roman" charset="0"/>
                <a:cs typeface="Times New Roman" charset="0"/>
                <a:sym typeface="Symbol" pitchFamily="18" charset="2"/>
              </a:rPr>
              <a:t>n</a:t>
            </a:r>
            <a:r>
              <a:rPr lang="pt-BR" altLang="pt-BR" sz="1400" baseline="-25000" dirty="0">
                <a:latin typeface="Times New Roman" charset="0"/>
                <a:cs typeface="Times New Roman" charset="0"/>
                <a:sym typeface="Symbol" pitchFamily="18" charset="2"/>
              </a:rPr>
              <a:t>1</a:t>
            </a: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) e </a:t>
            </a:r>
            <a:r>
              <a:rPr lang="pt-BR" altLang="pt-BR" sz="1400" i="1" dirty="0">
                <a:latin typeface="Times New Roman" charset="0"/>
                <a:cs typeface="Times New Roman" charset="0"/>
                <a:sym typeface="Symbol" pitchFamily="18" charset="2"/>
              </a:rPr>
              <a:t>R</a:t>
            </a:r>
            <a:r>
              <a:rPr lang="pt-BR" altLang="pt-BR" sz="1400" baseline="-25000" dirty="0">
                <a:latin typeface="Times New Roman" charset="0"/>
                <a:cs typeface="Times New Roman" charset="0"/>
                <a:sym typeface="Symbol" pitchFamily="18" charset="2"/>
              </a:rPr>
              <a:t>2</a:t>
            </a: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 (associado à maior amostra, </a:t>
            </a:r>
            <a:r>
              <a:rPr lang="pt-BR" altLang="pt-BR" sz="1400" i="1" dirty="0">
                <a:latin typeface="Times New Roman" charset="0"/>
                <a:cs typeface="Times New Roman" charset="0"/>
                <a:sym typeface="Symbol" pitchFamily="18" charset="2"/>
              </a:rPr>
              <a:t>n</a:t>
            </a:r>
            <a:r>
              <a:rPr lang="pt-BR" altLang="pt-BR" sz="1400" baseline="-25000" dirty="0">
                <a:latin typeface="Times New Roman" charset="0"/>
                <a:cs typeface="Times New Roman" charset="0"/>
                <a:sym typeface="Symbol" pitchFamily="18" charset="2"/>
              </a:rPr>
              <a:t>2</a:t>
            </a: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)</a:t>
            </a:r>
          </a:p>
          <a:p>
            <a:pPr eaLnBrk="1" hangingPunct="1">
              <a:spcBef>
                <a:spcPct val="0"/>
              </a:spcBef>
              <a:buFontTx/>
              <a:buAutoNum type="alphaLcParenR"/>
            </a:pP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Calcula-se a estatística </a:t>
            </a:r>
            <a:r>
              <a:rPr lang="pt-BR" altLang="pt-BR" sz="1400" i="1" dirty="0">
                <a:latin typeface="Times New Roman" charset="0"/>
                <a:cs typeface="Times New Roman" charset="0"/>
                <a:sym typeface="Symbol" pitchFamily="18" charset="2"/>
              </a:rPr>
              <a:t>W</a:t>
            </a:r>
          </a:p>
        </p:txBody>
      </p:sp>
      <p:sp>
        <p:nvSpPr>
          <p:cNvPr id="21" name="Retângulo 20"/>
          <p:cNvSpPr>
            <a:spLocks noChangeArrowheads="1"/>
          </p:cNvSpPr>
          <p:nvPr/>
        </p:nvSpPr>
        <p:spPr bwMode="auto">
          <a:xfrm>
            <a:off x="2571750" y="5929313"/>
            <a:ext cx="4143375" cy="738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4625" indent="-174625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Conclusão: rejeita-se </a:t>
            </a:r>
            <a:r>
              <a:rPr lang="pt-BR" altLang="pt-BR" sz="1400" dirty="0">
                <a:latin typeface="Times New Roman" charset="0"/>
              </a:rPr>
              <a:t>H</a:t>
            </a:r>
            <a:r>
              <a:rPr lang="pt-BR" altLang="pt-BR" sz="1400" baseline="-25000" dirty="0">
                <a:latin typeface="Times New Roman" charset="0"/>
              </a:rPr>
              <a:t>0</a:t>
            </a: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, ou seja, a espécie A parece  dispersar-se mais do que a espécie B, adotando-se 5% de significância</a:t>
            </a:r>
            <a:endParaRPr lang="pt-BR" altLang="pt-BR" sz="1400" dirty="0">
              <a:latin typeface="Tahoma" panose="020B0604030504040204" pitchFamily="34" charset="0"/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2559C5-527E-4BDE-BB1C-CB1B95403C55}" type="slidenum">
              <a:rPr lang="pt-BR"/>
              <a:pPr>
                <a:defRPr/>
              </a:pPr>
              <a:t>56</a:t>
            </a:fld>
            <a:endParaRPr lang="pt-B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Object 67">
                <a:extLst>
                  <a:ext uri="{FF2B5EF4-FFF2-40B4-BE49-F238E27FC236}">
                    <a16:creationId xmlns:a16="http://schemas.microsoft.com/office/drawing/2014/main" id="{512E2DA4-CD42-2D09-C07E-5417700CD846}"/>
                  </a:ext>
                </a:extLst>
              </p:cNvPr>
              <p:cNvSpPr txBox="1"/>
              <p:nvPr/>
            </p:nvSpPr>
            <p:spPr bwMode="auto">
              <a:xfrm>
                <a:off x="4422774" y="3405188"/>
                <a:ext cx="5117778" cy="12382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14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t-BR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pt-BR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pt-BR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pt-BR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+1)</m:t>
                          </m:r>
                        </m:num>
                        <m:den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=10.12+</m:t>
                      </m:r>
                      <m:f>
                        <m:fPr>
                          <m:ctrlP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10.11</m:t>
                          </m:r>
                        </m:num>
                        <m:den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−62=113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pt-BR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pt-BR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pt-BR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pt-BR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+1)</m:t>
                          </m:r>
                        </m:num>
                        <m:den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=10.12+</m:t>
                      </m:r>
                      <m:f>
                        <m:fPr>
                          <m:ctrlP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12.13</m:t>
                          </m:r>
                        </m:num>
                        <m:den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−191=7</m:t>
                      </m:r>
                    </m:oMath>
                    <m:oMath xmlns:m="http://schemas.openxmlformats.org/officeDocument/2006/math">
                      <m:r>
                        <a:rPr lang="pt-BR" sz="14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𝑊</m:t>
                      </m:r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í</m:t>
                      </m:r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sz="14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  <m:sub>
                          <m:r>
                            <a:rPr lang="pt-BR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pt-BR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pt-BR" sz="1400" dirty="0"/>
              </a:p>
            </p:txBody>
          </p:sp>
        </mc:Choice>
        <mc:Fallback xmlns="">
          <p:sp>
            <p:nvSpPr>
              <p:cNvPr id="3" name="Object 67">
                <a:extLst>
                  <a:ext uri="{FF2B5EF4-FFF2-40B4-BE49-F238E27FC236}">
                    <a16:creationId xmlns:a16="http://schemas.microsoft.com/office/drawing/2014/main" id="{512E2DA4-CD42-2D09-C07E-5417700CD8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22774" y="3405188"/>
                <a:ext cx="5117778" cy="123825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0963525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8659813" cy="6858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Teste de </a:t>
            </a:r>
            <a:r>
              <a:rPr lang="pt-BR" dirty="0" err="1"/>
              <a:t>Mann-Withney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684213" y="1412875"/>
            <a:ext cx="8459787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OBSERVAÇÕES: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pt-BR" altLang="pt-BR" sz="1600" dirty="0">
                <a:latin typeface="Tahoma" panose="020B0604030504040204" pitchFamily="34" charset="0"/>
              </a:rPr>
              <a:t>É um dos testes não paramétricos mais poderosos, sendo uma alternativa muito útil ao teste t</a:t>
            </a:r>
          </a:p>
          <a:p>
            <a:pPr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pt-BR" altLang="pt-BR" sz="1600" dirty="0">
                <a:latin typeface="Tahoma" panose="020B0604030504040204" pitchFamily="34" charset="0"/>
              </a:rPr>
              <a:t>Para grandes amostras (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n</a:t>
            </a:r>
            <a:r>
              <a:rPr lang="pt-BR" altLang="pt-BR" sz="1600" baseline="-25000" dirty="0">
                <a:latin typeface="Times New Roman" charset="0"/>
                <a:cs typeface="Times New Roman" charset="0"/>
              </a:rPr>
              <a:t>2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 &gt; 20</a:t>
            </a:r>
            <a:r>
              <a:rPr lang="pt-BR" altLang="pt-BR" sz="1600" dirty="0">
                <a:latin typeface="Tahoma" panose="020B0604030504040204" pitchFamily="34" charset="0"/>
              </a:rPr>
              <a:t>), a estatística 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W</a:t>
            </a:r>
            <a:r>
              <a:rPr lang="pt-BR" altLang="pt-BR" sz="1600" dirty="0">
                <a:latin typeface="Tahoma" panose="020B0604030504040204" pitchFamily="34" charset="0"/>
              </a:rPr>
              <a:t> pode ser aproximada para uma normal. Nesse caso, utiliza-se a estatística 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z</a:t>
            </a:r>
            <a:r>
              <a:rPr lang="pt-BR" altLang="pt-BR" sz="1600" dirty="0">
                <a:latin typeface="Tahoma" panose="020B0604030504040204" pitchFamily="34" charset="0"/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67"/>
              <p:cNvSpPr txBox="1"/>
              <p:nvPr/>
            </p:nvSpPr>
            <p:spPr bwMode="auto">
              <a:xfrm>
                <a:off x="1857375" y="2928938"/>
                <a:ext cx="4010768" cy="113823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pt-BR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pt-B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pt-BR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pt-B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pt-BR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sub>
                          </m:sSub>
                        </m:den>
                      </m:f>
                      <m:r>
                        <a:rPr lang="pt-B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pt-B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pt-B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pt-B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pt-B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pt-B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pt-B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num>
                        <m:den>
                          <m:rad>
                            <m:radPr>
                              <m:degHide m:val="on"/>
                              <m:ctrlPr>
                                <a:rPr lang="pt-B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f>
                                <m:fPr>
                                  <m:ctrlPr>
                                    <a:rPr lang="pt-B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pt-BR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t-BR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pt-BR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pt-BR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t-BR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pt-BR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pt-B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b>
                                    <m:sSubPr>
                                      <m:ctrlPr>
                                        <a:rPr lang="pt-BR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t-BR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pt-BR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a:rPr lang="pt-B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pt-BR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t-BR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pt-BR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  <m:r>
                                    <a:rPr lang="pt-B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+1)</m:t>
                                  </m:r>
                                </m:num>
                                <m:den>
                                  <m:r>
                                    <a:rPr lang="pt-B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den>
                              </m:f>
                            </m:e>
                          </m:rad>
                        </m:den>
                      </m:f>
                    </m:oMath>
                  </m:oMathPara>
                </a14:m>
                <a:endParaRPr lang="pt-BR" sz="1400" dirty="0"/>
              </a:p>
            </p:txBody>
          </p:sp>
        </mc:Choice>
        <mc:Fallback xmlns="">
          <p:sp>
            <p:nvSpPr>
              <p:cNvPr id="5" name="Object 6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57375" y="2928938"/>
                <a:ext cx="4010768" cy="113823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ext Box 3"/>
          <p:cNvSpPr txBox="1">
            <a:spLocks noChangeArrowheads="1"/>
          </p:cNvSpPr>
          <p:nvPr/>
        </p:nvSpPr>
        <p:spPr bwMode="auto">
          <a:xfrm>
            <a:off x="682625" y="4076700"/>
            <a:ext cx="845978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pt-BR" altLang="pt-BR" sz="1600" dirty="0">
                <a:latin typeface="Tahoma" panose="020B0604030504040204" pitchFamily="34" charset="0"/>
              </a:rPr>
              <a:t>Quando ocorrem empates dentro do mesmo grupo, o valor 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W</a:t>
            </a:r>
            <a:r>
              <a:rPr lang="pt-BR" altLang="pt-BR" sz="1600" dirty="0">
                <a:latin typeface="Tahoma" panose="020B0604030504040204" pitchFamily="34" charset="0"/>
              </a:rPr>
              <a:t> não é afetado. No entanto, quando o empate ocorre entre grupos diferentes, uma correção em </a:t>
            </a:r>
            <a:r>
              <a:rPr lang="pt-BR" altLang="pt-BR" sz="1600" i="1" dirty="0">
                <a:latin typeface="Tahoma" panose="020B0604030504040204" pitchFamily="34" charset="0"/>
                <a:sym typeface="Symbol" pitchFamily="18" charset="2"/>
              </a:rPr>
              <a:t></a:t>
            </a:r>
            <a:r>
              <a:rPr lang="pt-BR" altLang="pt-BR" sz="1600" i="1" baseline="-25000" dirty="0">
                <a:latin typeface="Times New Roman" charset="0"/>
                <a:cs typeface="Times New Roman" charset="0"/>
              </a:rPr>
              <a:t>W</a:t>
            </a:r>
            <a:r>
              <a:rPr lang="pt-BR" altLang="pt-BR" sz="1600" dirty="0">
                <a:latin typeface="Tahoma" panose="020B0604030504040204" pitchFamily="34" charset="0"/>
              </a:rPr>
              <a:t> é necessária: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Object 10"/>
              <p:cNvSpPr txBox="1"/>
              <p:nvPr/>
            </p:nvSpPr>
            <p:spPr bwMode="auto">
              <a:xfrm>
                <a:off x="1857374" y="5000625"/>
                <a:ext cx="4010769" cy="7397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pt-BR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sub>
                      </m:sSub>
                      <m:r>
                        <a:rPr lang="pt-BR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pt-BR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d>
                            <m:dPr>
                              <m:ctrlPr>
                                <a:rPr lang="pt-B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B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pt-BR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t-BR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pt-BR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  <m:sSub>
                                    <m:sSubPr>
                                      <m:ctrlPr>
                                        <a:rPr lang="pt-BR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t-BR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pt-BR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num>
                                <m:den>
                                  <m:r>
                                    <a:rPr lang="pt-B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  <m:r>
                                    <a:rPr lang="pt-B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lang="pt-B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  <m:r>
                                    <a:rPr lang="pt-B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−1)</m:t>
                                  </m:r>
                                </m:den>
                              </m:f>
                            </m:e>
                          </m:d>
                          <m:d>
                            <m:dPr>
                              <m:ctrlPr>
                                <a:rPr lang="pt-B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pt-B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p>
                                    <m:sSupPr>
                                      <m:ctrlPr>
                                        <a:rPr lang="pt-BR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pt-BR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p>
                                      <m:r>
                                        <a:rPr lang="pt-BR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sup>
                                  </m:sSup>
                                  <m:r>
                                    <a:rPr lang="pt-B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pt-B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num>
                                <m:den>
                                  <m:r>
                                    <a:rPr lang="pt-BR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12</m:t>
                                  </m:r>
                                </m:den>
                              </m:f>
                              <m:r>
                                <a:rPr lang="pt-B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pt-BR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</m:d>
                        </m:e>
                      </m:rad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42" name="Object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57374" y="5000625"/>
                <a:ext cx="4010769" cy="739775"/>
              </a:xfrm>
              <a:prstGeom prst="rect">
                <a:avLst/>
              </a:prstGeom>
              <a:blipFill>
                <a:blip r:embed="rId4"/>
                <a:stretch>
                  <a:fillRect b="-4098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Retângulo 42"/>
          <p:cNvSpPr>
            <a:spLocks noChangeArrowheads="1"/>
          </p:cNvSpPr>
          <p:nvPr/>
        </p:nvSpPr>
        <p:spPr bwMode="auto">
          <a:xfrm>
            <a:off x="1000125" y="5786438"/>
            <a:ext cx="70403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onde:</a:t>
            </a:r>
          </a:p>
        </p:txBody>
      </p:sp>
      <p:graphicFrame>
        <p:nvGraphicFramePr>
          <p:cNvPr id="44" name="Object 11"/>
          <p:cNvGraphicFramePr>
            <a:graphicFrameLocks noChangeAspect="1"/>
          </p:cNvGraphicFramePr>
          <p:nvPr/>
        </p:nvGraphicFramePr>
        <p:xfrm>
          <a:off x="3490913" y="5970588"/>
          <a:ext cx="1000125" cy="32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698500" imgH="228600" progId="Equation.DSMT4">
                  <p:embed/>
                </p:oleObj>
              </mc:Choice>
              <mc:Fallback>
                <p:oleObj name="Equation" r:id="rId5" imgW="698500" imgH="228600" progId="Equation.DSMT4">
                  <p:embed/>
                  <p:pic>
                    <p:nvPicPr>
                      <p:cNvPr id="44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0913" y="5970588"/>
                        <a:ext cx="1000125" cy="323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" name="Object 12"/>
          <p:cNvGraphicFramePr>
            <a:graphicFrameLocks noChangeAspect="1"/>
          </p:cNvGraphicFramePr>
          <p:nvPr/>
        </p:nvGraphicFramePr>
        <p:xfrm>
          <a:off x="1857375" y="6064250"/>
          <a:ext cx="1400175" cy="684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977476" imgH="482391" progId="Equation.DSMT4">
                  <p:embed/>
                </p:oleObj>
              </mc:Choice>
              <mc:Fallback>
                <p:oleObj name="Equation" r:id="rId7" imgW="977476" imgH="482391" progId="Equation.DSMT4">
                  <p:embed/>
                  <p:pic>
                    <p:nvPicPr>
                      <p:cNvPr id="45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7375" y="6064250"/>
                        <a:ext cx="1400175" cy="684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Retângulo 45"/>
          <p:cNvSpPr>
            <a:spLocks noChangeArrowheads="1"/>
          </p:cNvSpPr>
          <p:nvPr/>
        </p:nvSpPr>
        <p:spPr bwMode="auto">
          <a:xfrm>
            <a:off x="3429000" y="6210300"/>
            <a:ext cx="47883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charset="0"/>
                <a:cs typeface="Times New Roman" charset="0"/>
              </a:rPr>
              <a:t>t</a:t>
            </a:r>
            <a:r>
              <a:rPr lang="pt-BR" altLang="pt-BR" sz="1600" i="1" baseline="-25000" dirty="0">
                <a:latin typeface="Times New Roman" charset="0"/>
                <a:cs typeface="Times New Roman" charset="0"/>
              </a:rPr>
              <a:t>i</a:t>
            </a:r>
            <a:r>
              <a:rPr lang="pt-BR" altLang="pt-BR" sz="1600" dirty="0">
                <a:latin typeface="Tahoma" panose="020B0604030504040204" pitchFamily="34" charset="0"/>
              </a:rPr>
              <a:t> é o número de observações do posto empatado </a:t>
            </a:r>
            <a:r>
              <a:rPr lang="pt-BR" altLang="pt-BR" sz="1600" i="1" dirty="0">
                <a:latin typeface="Times New Roman" charset="0"/>
                <a:cs typeface="Times New Roman" charset="0"/>
              </a:rPr>
              <a:t>i</a:t>
            </a:r>
            <a:endParaRPr lang="pt-BR" altLang="pt-BR" sz="1600" dirty="0">
              <a:latin typeface="Tahoma" panose="020B060403050404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i="1" dirty="0" err="1">
                <a:latin typeface="Times New Roman" charset="0"/>
                <a:cs typeface="Times New Roman" charset="0"/>
              </a:rPr>
              <a:t>n</a:t>
            </a:r>
            <a:r>
              <a:rPr lang="pt-BR" altLang="pt-BR" sz="1600" i="1" baseline="-25000" dirty="0" err="1">
                <a:latin typeface="Times New Roman" charset="0"/>
                <a:cs typeface="Times New Roman" charset="0"/>
              </a:rPr>
              <a:t>T</a:t>
            </a:r>
            <a:r>
              <a:rPr lang="pt-BR" altLang="pt-BR" sz="1600" dirty="0">
                <a:latin typeface="Tahoma" panose="020B0604030504040204" pitchFamily="34" charset="0"/>
              </a:rPr>
              <a:t> é o número postos empatados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605533-E046-4F4A-9ACD-A6E23022AA93}" type="slidenum">
              <a:rPr lang="pt-BR"/>
              <a:pPr>
                <a:defRPr/>
              </a:pPr>
              <a:t>57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308978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  <p:bldP spid="41" grpId="0" build="p"/>
      <p:bldP spid="42" grpId="0"/>
      <p:bldP spid="43" grpId="0"/>
      <p:bldP spid="46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93B993-8EBC-C8A4-F109-0F8F67C943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>
            <a:extLst>
              <a:ext uri="{FF2B5EF4-FFF2-40B4-BE49-F238E27FC236}">
                <a16:creationId xmlns:a16="http://schemas.microsoft.com/office/drawing/2014/main" id="{A8CCBEC0-11D8-AEE0-DB11-BE54B9980C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8659813" cy="6858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Teste de </a:t>
            </a:r>
            <a:r>
              <a:rPr lang="pt-BR" dirty="0" err="1"/>
              <a:t>Mann-Withney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9A26E2BD-1D64-EFD9-F50D-474E5BC09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605533-E046-4F4A-9ACD-A6E23022AA93}" type="slidenum">
              <a:rPr lang="pt-BR"/>
              <a:pPr>
                <a:defRPr/>
              </a:pPr>
              <a:t>58</a:t>
            </a:fld>
            <a:endParaRPr lang="pt-BR"/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EA0A1964-99A0-37B5-EE87-93E8B1AE3A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412776"/>
            <a:ext cx="8459787" cy="2920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pt-BR" dirty="0">
                <a:solidFill>
                  <a:srgbClr val="000000"/>
                </a:solidFill>
                <a:latin typeface="Tahoma" panose="020B0604030504040204" pitchFamily="34" charset="0"/>
                <a:sym typeface="Symbol" pitchFamily="18" charset="2"/>
              </a:rPr>
              <a:t>No R:</a:t>
            </a:r>
          </a:p>
          <a:p>
            <a:pPr lvl="0">
              <a:lnSpc>
                <a:spcPct val="150000"/>
              </a:lnSpc>
              <a:defRPr/>
            </a:pP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amostra1</a:t>
            </a:r>
            <a:r>
              <a:rPr lang="pt-BR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&lt;-c(45.7,67.1,5.3,132.1,153,289.7,12.8,156.2,223.2,54,19.1,10.8)</a:t>
            </a:r>
          </a:p>
          <a:p>
            <a:pPr lvl="0">
              <a:lnSpc>
                <a:spcPct val="150000"/>
              </a:lnSpc>
              <a:defRPr/>
            </a:pP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amostra2</a:t>
            </a:r>
            <a:r>
              <a:rPr lang="pt-BR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&lt;-c(6.3,2.1,1.5,12,3.2,5.1,5,6.7,9.8,11.3)</a:t>
            </a:r>
          </a:p>
          <a:p>
            <a:pPr lvl="0">
              <a:lnSpc>
                <a:spcPct val="150000"/>
              </a:lnSpc>
              <a:defRPr/>
            </a:pPr>
            <a:r>
              <a:rPr lang="pt-BR" sz="12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wilcox.test</a:t>
            </a:r>
            <a:r>
              <a:rPr lang="pt-BR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amostra1,amostra2,alternative = "greater"</a:t>
            </a:r>
            <a:r>
              <a:rPr lang="pt-BR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lvl="0">
              <a:lnSpc>
                <a:spcPct val="150000"/>
              </a:lnSpc>
              <a:defRPr/>
            </a:pPr>
            <a:endParaRPr lang="pt-BR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Wilcoxon rank sum exact test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en-US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data: amostra1 and amostra2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 = 113, p-value = 6.959e-05</a:t>
            </a:r>
          </a:p>
          <a:p>
            <a:pPr marL="171450" lvl="0" indent="-1714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alternative hypothesis: true location shift is greater than 0</a:t>
            </a:r>
            <a:endParaRPr lang="pt-BR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198BD93C-05C2-8545-906D-5C7C653103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512902"/>
              </p:ext>
            </p:extLst>
          </p:nvPr>
        </p:nvGraphicFramePr>
        <p:xfrm>
          <a:off x="6199981" y="1562958"/>
          <a:ext cx="2078038" cy="2987670"/>
        </p:xfrm>
        <a:graphic>
          <a:graphicData uri="http://schemas.openxmlformats.org/drawingml/2006/table">
            <a:tbl>
              <a:tblPr/>
              <a:tblGrid>
                <a:gridCol w="10385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9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340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Distância (m)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omic Sans MS" pitchFamily="66" charset="0"/>
                      </a:endParaRPr>
                    </a:p>
                  </a:txBody>
                  <a:tcPr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Espécie A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Espécie B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45,7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6,3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67,1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2,1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5,3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1,5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132,1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12,0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153,0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3,2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289,7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5,1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12,8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5,0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156,2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6,7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223,2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9,8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54,0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11,3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19,1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34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10,8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</a:endParaRP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grpSp>
        <p:nvGrpSpPr>
          <p:cNvPr id="15" name="Agrupar 14">
            <a:extLst>
              <a:ext uri="{FF2B5EF4-FFF2-40B4-BE49-F238E27FC236}">
                <a16:creationId xmlns:a16="http://schemas.microsoft.com/office/drawing/2014/main" id="{7B9C1E33-FFD5-271A-D3AF-4D3BC325F393}"/>
              </a:ext>
            </a:extLst>
          </p:cNvPr>
          <p:cNvGrpSpPr/>
          <p:nvPr/>
        </p:nvGrpSpPr>
        <p:grpSpPr>
          <a:xfrm>
            <a:off x="1547664" y="3056691"/>
            <a:ext cx="4652317" cy="732349"/>
            <a:chOff x="1403648" y="3056691"/>
            <a:chExt cx="4796333" cy="948373"/>
          </a:xfrm>
        </p:grpSpPr>
        <p:cxnSp>
          <p:nvCxnSpPr>
            <p:cNvPr id="9" name="Conector de Seta Reta 8">
              <a:extLst>
                <a:ext uri="{FF2B5EF4-FFF2-40B4-BE49-F238E27FC236}">
                  <a16:creationId xmlns:a16="http://schemas.microsoft.com/office/drawing/2014/main" id="{FEF01A00-E94F-F6AB-CC56-39A7AB2A04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03648" y="3472189"/>
              <a:ext cx="2303909" cy="532875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1A345ECC-B918-FA9F-DA05-BDD3611993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07557" y="3056691"/>
              <a:ext cx="2492424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600" dirty="0">
                  <a:latin typeface="Tahoma" panose="020B0604030504040204" pitchFamily="34" charset="0"/>
                </a:rPr>
                <a:t>observe que no R, a estatística corresponde ao valor máximo</a:t>
              </a:r>
            </a:p>
          </p:txBody>
        </p:sp>
      </p:grpSp>
      <p:sp>
        <p:nvSpPr>
          <p:cNvPr id="11" name="Text Box 77">
            <a:extLst>
              <a:ext uri="{FF2B5EF4-FFF2-40B4-BE49-F238E27FC236}">
                <a16:creationId xmlns:a16="http://schemas.microsoft.com/office/drawing/2014/main" id="{A3D2F4B4-5724-0C58-0E28-E7B97DC35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4614962"/>
            <a:ext cx="484028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180975" indent="-180975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Conclusão: rejeita-se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  <a:sym typeface="Symbol" pitchFamily="18" charset="2"/>
              </a:rPr>
              <a:t>, ou seja, a espécie A parece  dispersar-se mais do que a espécie B, adotando-se 5% de significância</a:t>
            </a:r>
            <a:endParaRPr lang="pt-BR" altLang="pt-BR" sz="1600" dirty="0">
              <a:latin typeface="Tahoma" panose="020B0604030504040204" pitchFamily="34" charset="0"/>
            </a:endParaRPr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D95C5B27-02BC-230F-CF31-509435CD75B2}"/>
              </a:ext>
            </a:extLst>
          </p:cNvPr>
          <p:cNvSpPr/>
          <p:nvPr/>
        </p:nvSpPr>
        <p:spPr>
          <a:xfrm>
            <a:off x="2231740" y="3707668"/>
            <a:ext cx="828092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44595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8659813" cy="6858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Teste de </a:t>
            </a:r>
            <a:r>
              <a:rPr lang="pt-BR" dirty="0" err="1"/>
              <a:t>Kolmogorov-Smirnov</a:t>
            </a:r>
            <a:r>
              <a:rPr lang="pt-BR" dirty="0"/>
              <a:t> (2 amostras)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51203" name="Text Box 2"/>
          <p:cNvSpPr txBox="1">
            <a:spLocks noChangeArrowheads="1"/>
          </p:cNvSpPr>
          <p:nvPr/>
        </p:nvSpPr>
        <p:spPr bwMode="auto">
          <a:xfrm>
            <a:off x="250825" y="1512888"/>
            <a:ext cx="875030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85763" indent="-3857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Exemplo: Um pesquisador deseja saber se duas regiões de uma mesma imagem apresentam a mesma distribuição de valores (desconhecida). Para testar esta hipótese, amostrou-se 15 pontos independentes de cada região. Os valores observados são apresentados na tabela abaixo. O que se conclui a partir destes valores?</a:t>
            </a:r>
          </a:p>
        </p:txBody>
      </p:sp>
      <p:graphicFrame>
        <p:nvGraphicFramePr>
          <p:cNvPr id="7" name="Tabela 6"/>
          <p:cNvGraphicFramePr>
            <a:graphicFrameLocks noGrp="1"/>
          </p:cNvGraphicFramePr>
          <p:nvPr/>
        </p:nvGraphicFramePr>
        <p:xfrm>
          <a:off x="714375" y="2873375"/>
          <a:ext cx="2078038" cy="3413760"/>
        </p:xfrm>
        <a:graphic>
          <a:graphicData uri="http://schemas.openxmlformats.org/drawingml/2006/table">
            <a:tbl>
              <a:tblPr/>
              <a:tblGrid>
                <a:gridCol w="10385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9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3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Região A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Região B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32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81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56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32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78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55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32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61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76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332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89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54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332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69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83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332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58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97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332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64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85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332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84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66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332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89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78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332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83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80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332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88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61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332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56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69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332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87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71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332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95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55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332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75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91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sp>
        <p:nvSpPr>
          <p:cNvPr id="10" name="Text Box 122"/>
          <p:cNvSpPr txBox="1">
            <a:spLocks noChangeArrowheads="1"/>
          </p:cNvSpPr>
          <p:nvPr/>
        </p:nvSpPr>
        <p:spPr bwMode="auto">
          <a:xfrm>
            <a:off x="3214688" y="5654675"/>
            <a:ext cx="5500687" cy="70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82600" indent="-482600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OBS: Apesar de </a:t>
            </a:r>
            <a:r>
              <a:rPr lang="pt-BR" altLang="pt-BR" sz="1400" i="1" dirty="0" err="1">
                <a:latin typeface="Times New Roman" charset="0"/>
                <a:cs typeface="Times New Roman" charset="0"/>
              </a:rPr>
              <a:t>n</a:t>
            </a:r>
            <a:r>
              <a:rPr lang="pt-BR" altLang="pt-BR" sz="1400" i="1" baseline="-25000" dirty="0" err="1">
                <a:latin typeface="Times New Roman" charset="0"/>
                <a:cs typeface="Times New Roman" charset="0"/>
              </a:rPr>
              <a:t>A</a:t>
            </a:r>
            <a:r>
              <a:rPr lang="pt-BR" altLang="pt-BR" sz="1400" i="1" dirty="0">
                <a:latin typeface="Times New Roman" charset="0"/>
                <a:cs typeface="Times New Roman" charset="0"/>
              </a:rPr>
              <a:t> = </a:t>
            </a:r>
            <a:r>
              <a:rPr lang="pt-BR" altLang="pt-BR" sz="1400" i="1" dirty="0" err="1">
                <a:latin typeface="Times New Roman" charset="0"/>
                <a:cs typeface="Times New Roman" charset="0"/>
              </a:rPr>
              <a:t>n</a:t>
            </a:r>
            <a:r>
              <a:rPr lang="pt-BR" altLang="pt-BR" sz="1400" i="1" baseline="-25000" dirty="0" err="1">
                <a:latin typeface="Times New Roman" charset="0"/>
                <a:cs typeface="Times New Roman" charset="0"/>
              </a:rPr>
              <a:t>B</a:t>
            </a:r>
            <a:r>
              <a:rPr lang="pt-BR" altLang="pt-BR" sz="1400" i="1" dirty="0">
                <a:latin typeface="Times New Roman" charset="0"/>
                <a:cs typeface="Times New Roman" charset="0"/>
              </a:rPr>
              <a:t> = n</a:t>
            </a:r>
            <a:r>
              <a:rPr lang="pt-BR" altLang="pt-BR" sz="1400" dirty="0">
                <a:latin typeface="Tahoma" panose="020B0604030504040204" pitchFamily="34" charset="0"/>
              </a:rPr>
              <a:t>, os valores são independentes entre si (não são dados pareados)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C4DE68-F5F6-4DAF-BBA7-C50A4EF6BC68}" type="slidenum">
              <a:rPr lang="pt-BR"/>
              <a:pPr>
                <a:defRPr/>
              </a:pPr>
              <a:t>59</a:t>
            </a:fld>
            <a:endParaRPr lang="pt-BR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8659813" cy="6858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Teste de </a:t>
            </a:r>
            <a:r>
              <a:rPr lang="pt-BR" dirty="0" err="1"/>
              <a:t>Kolmogorov-Smirnov</a:t>
            </a:r>
            <a:r>
              <a:rPr lang="pt-BR" dirty="0"/>
              <a:t> (2 amostras)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52227" name="Text Box 2"/>
          <p:cNvSpPr txBox="1">
            <a:spLocks noChangeArrowheads="1"/>
          </p:cNvSpPr>
          <p:nvPr/>
        </p:nvSpPr>
        <p:spPr bwMode="auto">
          <a:xfrm>
            <a:off x="250825" y="1512888"/>
            <a:ext cx="875030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85763" indent="-3857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Exemplo: Um pesquisador deseja saber se duas regiões de uma mesma imagem apresentam a mesma distribuição de valores (desconhecida). Para testar esta hipótese, amostrou-se 15 pontos independentes de cada região. Os valores observados são apresentados na tabela abaixo. O que se conclui a partir destes valores?</a:t>
            </a:r>
          </a:p>
        </p:txBody>
      </p:sp>
      <p:sp>
        <p:nvSpPr>
          <p:cNvPr id="52228" name="Text Box 122"/>
          <p:cNvSpPr txBox="1">
            <a:spLocks noChangeArrowheads="1"/>
          </p:cNvSpPr>
          <p:nvPr/>
        </p:nvSpPr>
        <p:spPr bwMode="auto">
          <a:xfrm>
            <a:off x="4714875" y="2652713"/>
            <a:ext cx="4357688" cy="149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0363" indent="-3603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Procedimento:</a:t>
            </a:r>
          </a:p>
          <a:p>
            <a:pPr eaLnBrk="1" hangingPunct="1">
              <a:spcBef>
                <a:spcPct val="0"/>
              </a:spcBef>
              <a:buFontTx/>
              <a:buAutoNum type="alphaLcParenR"/>
            </a:pP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Organiza-se uma lista ordenada com todos os valores  de ambas regiões (valores repetidos aparecem apenas uma vez)</a:t>
            </a:r>
          </a:p>
          <a:p>
            <a:pPr eaLnBrk="1" hangingPunct="1">
              <a:spcBef>
                <a:spcPct val="0"/>
              </a:spcBef>
              <a:buFontTx/>
              <a:buAutoNum type="alphaLcParenR"/>
            </a:pP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Calcula-se a Frequência Relativa Acumulada de cada valor para cada região</a:t>
            </a:r>
          </a:p>
        </p:txBody>
      </p:sp>
      <p:graphicFrame>
        <p:nvGraphicFramePr>
          <p:cNvPr id="12" name="Tabela 11"/>
          <p:cNvGraphicFramePr>
            <a:graphicFrameLocks noGrp="1"/>
          </p:cNvGraphicFramePr>
          <p:nvPr/>
        </p:nvGraphicFramePr>
        <p:xfrm>
          <a:off x="285750" y="2873375"/>
          <a:ext cx="2078038" cy="3413760"/>
        </p:xfrm>
        <a:graphic>
          <a:graphicData uri="http://schemas.openxmlformats.org/drawingml/2006/table">
            <a:tbl>
              <a:tblPr/>
              <a:tblGrid>
                <a:gridCol w="10385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9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332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Região A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</a:rPr>
                        <a:t>Região B</a:t>
                      </a:r>
                    </a:p>
                  </a:txBody>
                  <a:tcPr marL="91459" marR="91459" marT="0" marB="0"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332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81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56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332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78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55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332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61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76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332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89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54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332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69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83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332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58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97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332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64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85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332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84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66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332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89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78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332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83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80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332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88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61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332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56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69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332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87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71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332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95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55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3320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75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</a:rPr>
                        <a:t>91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  <p:graphicFrame>
        <p:nvGraphicFramePr>
          <p:cNvPr id="8" name="Tabela 7"/>
          <p:cNvGraphicFramePr>
            <a:graphicFrameLocks noGrp="1"/>
          </p:cNvGraphicFramePr>
          <p:nvPr/>
        </p:nvGraphicFramePr>
        <p:xfrm>
          <a:off x="2551113" y="2601913"/>
          <a:ext cx="1295400" cy="4184649"/>
        </p:xfrm>
        <a:graphic>
          <a:graphicData uri="http://schemas.openxmlformats.org/drawingml/2006/table">
            <a:tbl>
              <a:tblPr/>
              <a:tblGrid>
                <a:gridCol w="431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1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7653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kumimoji="0" lang="pt-BR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Valor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kumimoji="0" lang="pt-BR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FRA</a:t>
                      </a:r>
                      <a:r>
                        <a:rPr kumimoji="0" lang="pt-BR" sz="1100" b="0" i="0" u="none" strike="noStrike" kern="1200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A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kumimoji="0" lang="pt-BR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FRA</a:t>
                      </a:r>
                      <a:r>
                        <a:rPr kumimoji="0" lang="pt-BR" sz="1100" b="0" i="0" u="none" strike="noStrike" kern="1200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B</a:t>
                      </a:r>
                      <a:endParaRPr kumimoji="0" lang="pt-BR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54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1" marR="9521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0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1" marR="9521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1/15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1" marR="9521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55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1" marR="9521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0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1" marR="9521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3/15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1" marR="9521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56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1" marR="9521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1/15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1" marR="9521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4/15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1" marR="9521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58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1" marR="9521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2/15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1" marR="9521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4/15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1" marR="9521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61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1" marR="9521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3/15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1" marR="9521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5/15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1" marR="9521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64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1" marR="9521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4/15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1" marR="9521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5/15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1" marR="9521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66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1" marR="9521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4/15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1" marR="9521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6/15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1" marR="9521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69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1" marR="9521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5/15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1" marR="9521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7/15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1" marR="9521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71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1" marR="9521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5/15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1" marR="9521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8/15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1" marR="9521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75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1" marR="9521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6/15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1" marR="9521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8/15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1" marR="9521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76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1" marR="9521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6/15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1" marR="9521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9/15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1" marR="9521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78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1" marR="9521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7/15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1" marR="9521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10/15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1" marR="9521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80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1" marR="9521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7/15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1" marR="9521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11/15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1" marR="9521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81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1" marR="9521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8/15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1" marR="9521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11/15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1" marR="9521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83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1" marR="9521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9/15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1" marR="9521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12/15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1" marR="9521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84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1" marR="9521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10/15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1" marR="9521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12/15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1" marR="9521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85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1" marR="9521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10/15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1" marR="9521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13/15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1" marR="9521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87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1" marR="9521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11/15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1" marR="9521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13/15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1" marR="9521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88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1" marR="9521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12/15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1" marR="9521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13/15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1" marR="9521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89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1" marR="9521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14/15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1" marR="9521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13/15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1" marR="9521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91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1" marR="9521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14/15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1" marR="9521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14/15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1" marR="9521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95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1" marR="9521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15/15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1" marR="9521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14/15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1" marR="9521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97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1" marR="9521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15/15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1" marR="9521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15/15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1" marR="9521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</a:tbl>
          </a:graphicData>
        </a:graphic>
      </p:graphicFrame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5137D8-2735-40BB-9D25-A7397AFCA51D}" type="slidenum">
              <a:rPr lang="pt-BR"/>
              <a:pPr>
                <a:defRPr/>
              </a:pPr>
              <a:t>60</a:t>
            </a:fld>
            <a:endParaRPr lang="pt-BR"/>
          </a:p>
        </p:txBody>
      </p:sp>
    </p:spTree>
  </p:cSld>
  <p:clrMapOvr>
    <a:masterClrMapping/>
  </p:clrMapOvr>
  <p:transition spd="slow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8659813" cy="6858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Teste de </a:t>
            </a:r>
            <a:r>
              <a:rPr lang="pt-BR" dirty="0" err="1"/>
              <a:t>Kolmogorov-Smirnov</a:t>
            </a:r>
            <a:r>
              <a:rPr lang="pt-BR" dirty="0"/>
              <a:t> (2 amostras)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53251" name="Text Box 2"/>
          <p:cNvSpPr txBox="1">
            <a:spLocks noChangeArrowheads="1"/>
          </p:cNvSpPr>
          <p:nvPr/>
        </p:nvSpPr>
        <p:spPr bwMode="auto">
          <a:xfrm>
            <a:off x="250825" y="1512888"/>
            <a:ext cx="875030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85763" indent="-3857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Exemplo: Um pesquisador deseja saber se duas regiões de uma mesma imagem apresentam a mesma distribuição de valores (desconhecida). Para testar esta hipótese, amostrou-se 15 pontos independentes de cada região. Os valores observados são apresentados na tabela abaixo. O que se conclui a partir destes valores?</a:t>
            </a:r>
          </a:p>
        </p:txBody>
      </p:sp>
      <p:sp>
        <p:nvSpPr>
          <p:cNvPr id="53252" name="Text Box 122"/>
          <p:cNvSpPr txBox="1">
            <a:spLocks noChangeArrowheads="1"/>
          </p:cNvSpPr>
          <p:nvPr/>
        </p:nvSpPr>
        <p:spPr bwMode="auto">
          <a:xfrm>
            <a:off x="4714875" y="2652713"/>
            <a:ext cx="4357688" cy="1923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0363" indent="-3603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Procedimento:</a:t>
            </a:r>
          </a:p>
          <a:p>
            <a:pPr eaLnBrk="1" hangingPunct="1">
              <a:spcBef>
                <a:spcPct val="0"/>
              </a:spcBef>
              <a:buFontTx/>
              <a:buAutoNum type="alphaLcParenR"/>
            </a:pP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Organiza-se uma lista ordenada com todos os valores  de ambas regiões (valores repetidos aparecem apenas uma vez)</a:t>
            </a:r>
          </a:p>
          <a:p>
            <a:pPr eaLnBrk="1" hangingPunct="1">
              <a:spcBef>
                <a:spcPct val="0"/>
              </a:spcBef>
              <a:buFontTx/>
              <a:buAutoNum type="alphaLcParenR"/>
            </a:pP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Calcula-se a Frequência Relativa Acumulada de cada valor para cada região</a:t>
            </a:r>
          </a:p>
          <a:p>
            <a:pPr eaLnBrk="1" hangingPunct="1">
              <a:spcBef>
                <a:spcPct val="0"/>
              </a:spcBef>
              <a:buFontTx/>
              <a:buAutoNum type="alphaLcParenR"/>
            </a:pP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Calcula-se a diferença, em módulo, das Frequências Relativas Acumuladas de cada valor</a:t>
            </a:r>
          </a:p>
        </p:txBody>
      </p:sp>
      <p:graphicFrame>
        <p:nvGraphicFramePr>
          <p:cNvPr id="13" name="Tabela 12"/>
          <p:cNvGraphicFramePr>
            <a:graphicFrameLocks noGrp="1"/>
          </p:cNvGraphicFramePr>
          <p:nvPr/>
        </p:nvGraphicFramePr>
        <p:xfrm>
          <a:off x="357188" y="2601913"/>
          <a:ext cx="1728788" cy="4184649"/>
        </p:xfrm>
        <a:graphic>
          <a:graphicData uri="http://schemas.openxmlformats.org/drawingml/2006/table">
            <a:tbl>
              <a:tblPr/>
              <a:tblGrid>
                <a:gridCol w="4321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1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21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21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67653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kumimoji="0" lang="pt-BR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Valor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kumimoji="0" lang="pt-BR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FRA</a:t>
                      </a:r>
                      <a:r>
                        <a:rPr kumimoji="0" lang="pt-BR" sz="1100" b="0" i="0" u="none" strike="noStrike" kern="1200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A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kumimoji="0" lang="pt-BR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FRA</a:t>
                      </a:r>
                      <a:r>
                        <a:rPr kumimoji="0" lang="pt-BR" sz="1100" b="0" i="0" u="none" strike="noStrike" kern="1200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B</a:t>
                      </a:r>
                      <a:endParaRPr kumimoji="0" lang="pt-BR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kumimoji="0" lang="pt-BR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|</a:t>
                      </a:r>
                      <a:r>
                        <a:rPr kumimoji="0" lang="pt-BR" sz="1100" b="0" i="1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Dif</a:t>
                      </a:r>
                      <a:r>
                        <a:rPr kumimoji="0" lang="pt-BR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|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54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0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1/15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1/15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55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0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3/15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3/15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56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1/15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4/15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3/15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58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2/15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4/15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2/15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61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3/15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5/15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2/15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64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4/15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5/15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1/15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66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4/15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6/15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2/15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69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5/15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7/15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2/15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71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5/15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8/15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3/15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75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6/15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8/15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2/15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76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6/15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9/15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3/15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78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7/15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10/15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3/15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80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7/15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11/15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4/15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81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8/15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11/15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3/15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83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9/15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12/15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3/15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84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10/15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12/15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2/15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85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10/15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13/15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3/15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87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11/15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13/15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2/15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88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12/15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13/15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1/15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89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14/15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13/15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1/15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91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14/15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14/15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0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95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15/15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14/15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1/15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97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15/15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15/15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0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</a:tbl>
          </a:graphicData>
        </a:graphic>
      </p:graphicFrame>
      <p:sp>
        <p:nvSpPr>
          <p:cNvPr id="7" name="Text Box 122"/>
          <p:cNvSpPr txBox="1">
            <a:spLocks noChangeArrowheads="1"/>
          </p:cNvSpPr>
          <p:nvPr/>
        </p:nvSpPr>
        <p:spPr bwMode="auto">
          <a:xfrm>
            <a:off x="4705350" y="4683125"/>
            <a:ext cx="4357688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0363" indent="-3603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 typeface="Comic Sans MS" pitchFamily="66" charset="0"/>
              <a:buAutoNum type="alphaLcParenR" startAt="4"/>
            </a:pP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Identifica-se a maior diferença relativa (</a:t>
            </a:r>
            <a:r>
              <a:rPr lang="pt-BR" altLang="pt-BR" sz="1400" i="1" dirty="0" err="1">
                <a:latin typeface="Times New Roman" charset="0"/>
                <a:cs typeface="Times New Roman" charset="0"/>
                <a:sym typeface="Symbol" pitchFamily="18" charset="2"/>
              </a:rPr>
              <a:t>D</a:t>
            </a:r>
            <a:r>
              <a:rPr lang="pt-BR" altLang="pt-BR" sz="1400" i="1" baseline="-25000" dirty="0" err="1">
                <a:latin typeface="Times New Roman" charset="0"/>
                <a:cs typeface="Times New Roman" charset="0"/>
                <a:sym typeface="Symbol" pitchFamily="18" charset="2"/>
              </a:rPr>
              <a:t>obs</a:t>
            </a: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) e/ou o seu numerador (</a:t>
            </a:r>
            <a:r>
              <a:rPr lang="pt-BR" altLang="pt-BR" sz="1400" i="1" dirty="0" err="1">
                <a:latin typeface="Times New Roman" charset="0"/>
                <a:cs typeface="Times New Roman" charset="0"/>
                <a:sym typeface="Symbol" pitchFamily="18" charset="2"/>
              </a:rPr>
              <a:t>KD</a:t>
            </a:r>
            <a:r>
              <a:rPr lang="pt-BR" altLang="pt-BR" sz="1400" i="1" baseline="-25000" dirty="0" err="1">
                <a:latin typeface="Times New Roman" charset="0"/>
                <a:cs typeface="Times New Roman" charset="0"/>
                <a:sym typeface="Symbol" pitchFamily="18" charset="2"/>
              </a:rPr>
              <a:t>obs</a:t>
            </a: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), considerando que o denominador é igual a </a:t>
            </a:r>
            <a:r>
              <a:rPr lang="pt-BR" altLang="pt-BR" sz="1400" i="1" dirty="0">
                <a:latin typeface="Times New Roman" charset="0"/>
                <a:cs typeface="Times New Roman" charset="0"/>
                <a:sym typeface="Symbol" pitchFamily="18" charset="2"/>
              </a:rPr>
              <a:t>n</a:t>
            </a: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 (</a:t>
            </a:r>
            <a:r>
              <a:rPr lang="pt-BR" altLang="pt-BR" sz="1400" i="1" dirty="0">
                <a:latin typeface="Times New Roman" charset="0"/>
                <a:cs typeface="Times New Roman" charset="0"/>
              </a:rPr>
              <a:t>= </a:t>
            </a:r>
            <a:r>
              <a:rPr lang="pt-BR" altLang="pt-BR" sz="1400" i="1" dirty="0" err="1">
                <a:latin typeface="Times New Roman" charset="0"/>
                <a:cs typeface="Times New Roman" charset="0"/>
              </a:rPr>
              <a:t>n</a:t>
            </a:r>
            <a:r>
              <a:rPr lang="pt-BR" altLang="pt-BR" sz="1400" i="1" baseline="-25000" dirty="0" err="1">
                <a:latin typeface="Times New Roman" charset="0"/>
                <a:cs typeface="Times New Roman" charset="0"/>
              </a:rPr>
              <a:t>A</a:t>
            </a:r>
            <a:r>
              <a:rPr lang="pt-BR" altLang="pt-BR" sz="1400" i="1" dirty="0">
                <a:latin typeface="Times New Roman" charset="0"/>
                <a:cs typeface="Times New Roman" charset="0"/>
              </a:rPr>
              <a:t> = </a:t>
            </a:r>
            <a:r>
              <a:rPr lang="pt-BR" altLang="pt-BR" sz="1400" i="1" dirty="0" err="1">
                <a:latin typeface="Times New Roman" charset="0"/>
                <a:cs typeface="Times New Roman" charset="0"/>
              </a:rPr>
              <a:t>n</a:t>
            </a:r>
            <a:r>
              <a:rPr lang="pt-BR" altLang="pt-BR" sz="1400" i="1" baseline="-25000" dirty="0" err="1">
                <a:latin typeface="Times New Roman" charset="0"/>
                <a:cs typeface="Times New Roman" charset="0"/>
              </a:rPr>
              <a:t>B</a:t>
            </a: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). </a:t>
            </a:r>
          </a:p>
        </p:txBody>
      </p:sp>
      <p:sp>
        <p:nvSpPr>
          <p:cNvPr id="8" name="Text Box 122"/>
          <p:cNvSpPr txBox="1">
            <a:spLocks noChangeArrowheads="1"/>
          </p:cNvSpPr>
          <p:nvPr/>
        </p:nvSpPr>
        <p:spPr bwMode="auto">
          <a:xfrm>
            <a:off x="2571750" y="2500313"/>
            <a:ext cx="1214438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0363" indent="-3603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charset="0"/>
                <a:cs typeface="Times New Roman" charset="0"/>
              </a:rPr>
              <a:t>D</a:t>
            </a:r>
            <a:r>
              <a:rPr lang="pt-BR" altLang="pt-BR" sz="1600" i="1" baseline="-25000">
                <a:latin typeface="Times New Roman" charset="0"/>
                <a:cs typeface="Times New Roman" charset="0"/>
              </a:rPr>
              <a:t>obs</a:t>
            </a:r>
            <a:r>
              <a:rPr lang="pt-BR" altLang="pt-BR" sz="1600">
                <a:latin typeface="Times New Roman" charset="0"/>
                <a:cs typeface="Times New Roman" charset="0"/>
              </a:rPr>
              <a:t> = 4/15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charset="0"/>
                <a:cs typeface="Times New Roman" charset="0"/>
              </a:rPr>
              <a:t>KD</a:t>
            </a:r>
            <a:r>
              <a:rPr lang="pt-BR" altLang="pt-BR" sz="1600" i="1" baseline="-25000">
                <a:latin typeface="Times New Roman" charset="0"/>
                <a:cs typeface="Times New Roman" charset="0"/>
              </a:rPr>
              <a:t>obs</a:t>
            </a:r>
            <a:r>
              <a:rPr lang="pt-BR" altLang="pt-BR" sz="1600">
                <a:latin typeface="Times New Roman" charset="0"/>
                <a:cs typeface="Times New Roman" charset="0"/>
              </a:rPr>
              <a:t> = 4</a:t>
            </a:r>
          </a:p>
        </p:txBody>
      </p:sp>
      <p:sp>
        <p:nvSpPr>
          <p:cNvPr id="9" name="Text Box 122"/>
          <p:cNvSpPr txBox="1">
            <a:spLocks noChangeArrowheads="1"/>
          </p:cNvSpPr>
          <p:nvPr/>
        </p:nvSpPr>
        <p:spPr bwMode="auto">
          <a:xfrm>
            <a:off x="4705350" y="5341938"/>
            <a:ext cx="4357688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0363" indent="-3603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 typeface="Comic Sans MS" pitchFamily="66" charset="0"/>
              <a:buAutoNum type="alphaLcParenR" startAt="5"/>
            </a:pP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Compara-se o valor obtido com o valor crítico (tabelado). Se valor observado for </a:t>
            </a:r>
            <a:r>
              <a:rPr lang="pt-BR" altLang="pt-BR" sz="1400" dirty="0">
                <a:solidFill>
                  <a:srgbClr val="FF0000"/>
                </a:solidFill>
                <a:latin typeface="Tahoma" panose="020B0604030504040204" pitchFamily="34" charset="0"/>
                <a:sym typeface="Symbol" pitchFamily="18" charset="2"/>
              </a:rPr>
              <a:t>igual ou maior</a:t>
            </a: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 que o tabelado, </a:t>
            </a:r>
            <a:r>
              <a:rPr lang="pt-BR" altLang="pt-BR" sz="1400" dirty="0">
                <a:solidFill>
                  <a:srgbClr val="FF0000"/>
                </a:solidFill>
                <a:latin typeface="Tahoma" panose="020B0604030504040204" pitchFamily="34" charset="0"/>
                <a:sym typeface="Symbol" pitchFamily="18" charset="2"/>
              </a:rPr>
              <a:t>rejeita-se</a:t>
            </a: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 </a:t>
            </a:r>
            <a:r>
              <a:rPr lang="pt-BR" altLang="pt-BR" sz="1400" dirty="0">
                <a:latin typeface="Times New Roman" charset="0"/>
              </a:rPr>
              <a:t>H</a:t>
            </a:r>
            <a:r>
              <a:rPr lang="pt-BR" altLang="pt-BR" sz="1400" baseline="-25000" dirty="0">
                <a:latin typeface="Times New Roman" charset="0"/>
              </a:rPr>
              <a:t>0</a:t>
            </a: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. Caso contrário, aceita-se </a:t>
            </a:r>
            <a:r>
              <a:rPr lang="pt-BR" altLang="pt-BR" sz="1400" dirty="0">
                <a:latin typeface="Times New Roman" charset="0"/>
              </a:rPr>
              <a:t>H</a:t>
            </a:r>
            <a:r>
              <a:rPr lang="pt-BR" altLang="pt-BR" sz="1400" baseline="-25000" dirty="0">
                <a:latin typeface="Times New Roman" charset="0"/>
              </a:rPr>
              <a:t>0</a:t>
            </a: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.</a:t>
            </a:r>
          </a:p>
        </p:txBody>
      </p:sp>
      <p:sp>
        <p:nvSpPr>
          <p:cNvPr id="10" name="Retângulo 9"/>
          <p:cNvSpPr/>
          <p:nvPr/>
        </p:nvSpPr>
        <p:spPr>
          <a:xfrm>
            <a:off x="1643063" y="4837113"/>
            <a:ext cx="428625" cy="214312"/>
          </a:xfrm>
          <a:prstGeom prst="rect">
            <a:avLst/>
          </a:prstGeom>
          <a:noFill/>
          <a:ln w="28575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11" name="Text Box 122"/>
          <p:cNvSpPr txBox="1">
            <a:spLocks noChangeArrowheads="1"/>
          </p:cNvSpPr>
          <p:nvPr/>
        </p:nvSpPr>
        <p:spPr bwMode="auto">
          <a:xfrm>
            <a:off x="2286000" y="3286125"/>
            <a:ext cx="2357438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0363" indent="-3603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imes New Roman" charset="0"/>
              </a:rPr>
              <a:t> : </a:t>
            </a:r>
            <a:r>
              <a:rPr lang="pt-BR" altLang="pt-BR" sz="1200" dirty="0">
                <a:latin typeface="Tahoma" panose="020B0604030504040204" pitchFamily="34" charset="0"/>
              </a:rPr>
              <a:t>As duas amostras </a:t>
            </a:r>
            <a:r>
              <a:rPr lang="pt-BR" altLang="pt-BR" sz="1200" dirty="0" err="1">
                <a:latin typeface="Tahoma" panose="020B0604030504040204" pitchFamily="34" charset="0"/>
              </a:rPr>
              <a:t>provêem</a:t>
            </a:r>
            <a:r>
              <a:rPr lang="pt-BR" altLang="pt-BR" sz="1200" dirty="0">
                <a:latin typeface="Tahoma" panose="020B0604030504040204" pitchFamily="34" charset="0"/>
              </a:rPr>
              <a:t> da mesma população</a:t>
            </a:r>
            <a:endParaRPr lang="pt-BR" altLang="pt-BR" sz="1600" dirty="0">
              <a:latin typeface="Tahoma" panose="020B0604030504040204" pitchFamily="34" charset="0"/>
              <a:sym typeface="Symbol" pitchFamily="18" charset="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  <a:sym typeface="Symbol" pitchFamily="18" charset="2"/>
              </a:rPr>
              <a:t>H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1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: </a:t>
            </a:r>
            <a:r>
              <a:rPr lang="pt-BR" altLang="pt-BR" sz="1200" dirty="0">
                <a:solidFill>
                  <a:srgbClr val="000000"/>
                </a:solidFill>
                <a:latin typeface="Tahoma" panose="020B0604030504040204" pitchFamily="34" charset="0"/>
              </a:rPr>
              <a:t>As duas amostras </a:t>
            </a:r>
            <a:r>
              <a:rPr lang="pt-BR" altLang="pt-BR" sz="1200" dirty="0" err="1">
                <a:solidFill>
                  <a:srgbClr val="000000"/>
                </a:solidFill>
                <a:latin typeface="Tahoma" panose="020B0604030504040204" pitchFamily="34" charset="0"/>
              </a:rPr>
              <a:t>provêem</a:t>
            </a:r>
            <a:r>
              <a:rPr lang="pt-BR" altLang="pt-BR" sz="1200" dirty="0">
                <a:solidFill>
                  <a:srgbClr val="000000"/>
                </a:solidFill>
                <a:latin typeface="Tahoma" panose="020B0604030504040204" pitchFamily="34" charset="0"/>
              </a:rPr>
              <a:t> de populações diferentes</a:t>
            </a:r>
            <a:r>
              <a:rPr lang="pt-BR" altLang="pt-BR" sz="1200" dirty="0">
                <a:solidFill>
                  <a:srgbClr val="000000"/>
                </a:solidFill>
                <a:latin typeface="Tahoma" panose="020B0604030504040204" pitchFamily="34" charset="0"/>
                <a:sym typeface="Symbol" pitchFamily="18" charset="2"/>
              </a:rPr>
              <a:t> (bilateral)</a:t>
            </a:r>
            <a:endParaRPr lang="pt-BR" altLang="pt-BR" sz="1200" dirty="0">
              <a:solidFill>
                <a:srgbClr val="000000"/>
              </a:solidFill>
              <a:latin typeface="Tahoma" panose="020B0604030504040204" pitchFamily="34" charset="0"/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ECD97D-288E-4DF1-B3A7-B707CB137756}" type="slidenum">
              <a:rPr lang="pt-BR"/>
              <a:pPr>
                <a:defRPr/>
              </a:pPr>
              <a:t>61</a:t>
            </a:fld>
            <a:endParaRPr lang="pt-BR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 animBg="1"/>
      <p:bldP spid="11" grpId="0" build="p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8659813" cy="685800"/>
          </a:xfrm>
        </p:spPr>
        <p:txBody>
          <a:bodyPr/>
          <a:lstStyle/>
          <a:p>
            <a:pPr eaLnBrk="1" hangingPunct="1">
              <a:defRPr/>
            </a:pPr>
            <a:r>
              <a:rPr lang="pt-BR" sz="2400" dirty="0"/>
              <a:t>Valores Críticos de KD para o Teste KS (2 amostras)</a:t>
            </a:r>
            <a:endParaRPr lang="pt-BR" sz="2400" i="1" baseline="-25000" dirty="0">
              <a:latin typeface="Times New Roman" pitchFamily="18" charset="0"/>
              <a:sym typeface="Symbol" pitchFamily="18" charset="2"/>
            </a:endParaRPr>
          </a:p>
        </p:txBody>
      </p:sp>
      <p:graphicFrame>
        <p:nvGraphicFramePr>
          <p:cNvPr id="7" name="Tabela 6"/>
          <p:cNvGraphicFramePr>
            <a:graphicFrameLocks noGrp="1"/>
          </p:cNvGraphicFramePr>
          <p:nvPr/>
        </p:nvGraphicFramePr>
        <p:xfrm>
          <a:off x="642938" y="1571625"/>
          <a:ext cx="3492500" cy="3712086"/>
        </p:xfrm>
        <a:graphic>
          <a:graphicData uri="http://schemas.openxmlformats.org/drawingml/2006/table">
            <a:tbl>
              <a:tblPr/>
              <a:tblGrid>
                <a:gridCol w="6120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1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01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01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01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1832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n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200" b="0" i="0" u="none" strike="noStrike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Unilateral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200" b="0" i="0" u="none" strike="noStrike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Bilateral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8328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(</a:t>
                      </a:r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n</a:t>
                      </a:r>
                      <a:r>
                        <a:rPr lang="pt-BR" sz="1400" b="0" i="0" u="none" strike="noStrike" baseline="-25000" dirty="0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= </a:t>
                      </a:r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n</a:t>
                      </a:r>
                      <a:r>
                        <a:rPr lang="pt-BR" sz="1400" b="0" i="0" u="none" strike="noStrike" baseline="-25000" dirty="0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)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baseline="0" dirty="0">
                          <a:solidFill>
                            <a:srgbClr val="000000"/>
                          </a:solidFill>
                          <a:latin typeface="Times New Roman"/>
                          <a:sym typeface="Symbol"/>
                        </a:rPr>
                        <a:t></a:t>
                      </a:r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  <a:sym typeface="Symbol"/>
                        </a:rPr>
                        <a:t> = 0,05</a:t>
                      </a:r>
                      <a:endParaRPr lang="pt-BR" sz="1400" b="0" i="0" u="none" strike="noStrike" baseline="0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baseline="0" dirty="0">
                          <a:solidFill>
                            <a:srgbClr val="000000"/>
                          </a:solidFill>
                          <a:latin typeface="Times New Roman"/>
                          <a:sym typeface="Symbol"/>
                        </a:rPr>
                        <a:t></a:t>
                      </a:r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  <a:sym typeface="Symbol"/>
                        </a:rPr>
                        <a:t> = 0,01</a:t>
                      </a:r>
                      <a:endParaRPr lang="pt-BR" sz="1400" b="0" i="0" u="none" strike="noStrike" baseline="0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baseline="0" dirty="0">
                          <a:solidFill>
                            <a:srgbClr val="000000"/>
                          </a:solidFill>
                          <a:latin typeface="Times New Roman"/>
                          <a:sym typeface="Symbol"/>
                        </a:rPr>
                        <a:t></a:t>
                      </a:r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  <a:sym typeface="Symbol"/>
                        </a:rPr>
                        <a:t> = 0,05</a:t>
                      </a:r>
                      <a:endParaRPr lang="pt-BR" sz="1400" b="0" i="0" u="none" strike="noStrike" baseline="0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baseline="0" dirty="0">
                          <a:solidFill>
                            <a:srgbClr val="000000"/>
                          </a:solidFill>
                          <a:latin typeface="Times New Roman"/>
                          <a:sym typeface="Symbol"/>
                        </a:rPr>
                        <a:t></a:t>
                      </a:r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  <a:sym typeface="Symbol"/>
                        </a:rPr>
                        <a:t> = 0,01</a:t>
                      </a:r>
                      <a:endParaRPr lang="pt-BR" sz="1400" b="0" i="0" u="none" strike="noStrike" baseline="0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8328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8328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-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8328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8328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8328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8328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8328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8328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8328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8328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8328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8328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14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8328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15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8328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8328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17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4722813" y="1571625"/>
          <a:ext cx="3492500" cy="3712086"/>
        </p:xfrm>
        <a:graphic>
          <a:graphicData uri="http://schemas.openxmlformats.org/drawingml/2006/table">
            <a:tbl>
              <a:tblPr/>
              <a:tblGrid>
                <a:gridCol w="6120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201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201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01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01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1832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n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200" b="0" i="0" u="none" strike="noStrike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Unilateral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200" b="0" i="0" u="none" strike="noStrike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Bilateral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8328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(</a:t>
                      </a:r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n</a:t>
                      </a:r>
                      <a:r>
                        <a:rPr lang="pt-BR" sz="1400" b="0" i="0" u="none" strike="noStrike" baseline="-25000" dirty="0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= </a:t>
                      </a:r>
                      <a:r>
                        <a:rPr lang="pt-BR" sz="1400" b="0" i="1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n</a:t>
                      </a:r>
                      <a:r>
                        <a:rPr lang="pt-BR" sz="1400" b="0" i="0" u="none" strike="noStrike" baseline="-25000" dirty="0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)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baseline="0" dirty="0">
                          <a:solidFill>
                            <a:srgbClr val="000000"/>
                          </a:solidFill>
                          <a:latin typeface="Times New Roman"/>
                          <a:sym typeface="Symbol"/>
                        </a:rPr>
                        <a:t></a:t>
                      </a:r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  <a:sym typeface="Symbol"/>
                        </a:rPr>
                        <a:t> = 0,05</a:t>
                      </a:r>
                      <a:endParaRPr lang="pt-BR" sz="1400" b="0" i="0" u="none" strike="noStrike" baseline="0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baseline="0" dirty="0">
                          <a:solidFill>
                            <a:srgbClr val="000000"/>
                          </a:solidFill>
                          <a:latin typeface="Times New Roman"/>
                          <a:sym typeface="Symbol"/>
                        </a:rPr>
                        <a:t></a:t>
                      </a:r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  <a:sym typeface="Symbol"/>
                        </a:rPr>
                        <a:t> = 0,01</a:t>
                      </a:r>
                      <a:endParaRPr lang="pt-BR" sz="1400" b="0" i="0" u="none" strike="noStrike" baseline="0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baseline="0" dirty="0">
                          <a:solidFill>
                            <a:srgbClr val="000000"/>
                          </a:solidFill>
                          <a:latin typeface="Times New Roman"/>
                          <a:sym typeface="Symbol"/>
                        </a:rPr>
                        <a:t></a:t>
                      </a:r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  <a:sym typeface="Symbol"/>
                        </a:rPr>
                        <a:t> = 0,05</a:t>
                      </a:r>
                      <a:endParaRPr lang="pt-BR" sz="1400" b="0" i="0" u="none" strike="noStrike" baseline="0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1" u="none" strike="noStrike" baseline="0" dirty="0">
                          <a:solidFill>
                            <a:srgbClr val="000000"/>
                          </a:solidFill>
                          <a:latin typeface="Times New Roman"/>
                          <a:sym typeface="Symbol"/>
                        </a:rPr>
                        <a:t></a:t>
                      </a:r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  <a:sym typeface="Symbol"/>
                        </a:rPr>
                        <a:t> = 0,01</a:t>
                      </a:r>
                      <a:endParaRPr lang="pt-BR" sz="1400" b="0" i="0" u="none" strike="noStrike" baseline="0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8328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8328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19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8328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8328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21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8328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22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8328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23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8328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24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8328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25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8328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26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8328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27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9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8328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28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8328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29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8328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30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10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18328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35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14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18328">
                <a:tc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40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11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14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400" b="0" i="0" u="none" strike="noStrike" baseline="0" dirty="0">
                          <a:solidFill>
                            <a:srgbClr val="000000"/>
                          </a:solidFill>
                          <a:latin typeface="Times New Roman"/>
                        </a:rPr>
                        <a:t>15</a:t>
                      </a:r>
                    </a:p>
                  </a:txBody>
                  <a:tcPr marL="5014" marR="5014" marT="4998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graphicFrame>
        <p:nvGraphicFramePr>
          <p:cNvPr id="54463" name="Object 240"/>
          <p:cNvGraphicFramePr>
            <a:graphicFrameLocks noChangeAspect="1"/>
          </p:cNvGraphicFramePr>
          <p:nvPr/>
        </p:nvGraphicFramePr>
        <p:xfrm>
          <a:off x="2533650" y="5256213"/>
          <a:ext cx="4752975" cy="1258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619500" imgH="965200" progId="Equation.DSMT4">
                  <p:embed/>
                </p:oleObj>
              </mc:Choice>
              <mc:Fallback>
                <p:oleObj name="Equation" r:id="rId3" imgW="3619500" imgH="965200" progId="Equation.DSMT4">
                  <p:embed/>
                  <p:pic>
                    <p:nvPicPr>
                      <p:cNvPr id="54463" name="Object 2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33650" y="5256213"/>
                        <a:ext cx="4752975" cy="1258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464" name="Text Box 122"/>
          <p:cNvSpPr txBox="1">
            <a:spLocks noChangeArrowheads="1"/>
          </p:cNvSpPr>
          <p:nvPr/>
        </p:nvSpPr>
        <p:spPr bwMode="auto">
          <a:xfrm>
            <a:off x="560388" y="5295900"/>
            <a:ext cx="3654425" cy="420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0363" indent="-3603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i="1" dirty="0">
                <a:latin typeface="Times New Roman" charset="0"/>
                <a:cs typeface="Times New Roman" charset="0"/>
              </a:rPr>
              <a:t>n</a:t>
            </a:r>
            <a:r>
              <a:rPr lang="pt-BR" altLang="pt-BR" sz="1600" dirty="0">
                <a:latin typeface="Times New Roman" charset="0"/>
                <a:cs typeface="Times New Roman" charset="0"/>
              </a:rPr>
              <a:t> &gt; 40      </a:t>
            </a:r>
            <a:r>
              <a:rPr lang="pt-BR" altLang="pt-BR" sz="1200" dirty="0">
                <a:latin typeface="Tahoma" panose="020B0604030504040204" pitchFamily="34" charset="0"/>
                <a:cs typeface="Times New Roman" charset="0"/>
              </a:rPr>
              <a:t>Unilateral</a:t>
            </a:r>
          </a:p>
        </p:txBody>
      </p:sp>
      <p:sp>
        <p:nvSpPr>
          <p:cNvPr id="13" name="Retângulo 12"/>
          <p:cNvSpPr/>
          <p:nvPr/>
        </p:nvSpPr>
        <p:spPr>
          <a:xfrm>
            <a:off x="2703513" y="1785938"/>
            <a:ext cx="717550" cy="217487"/>
          </a:xfrm>
          <a:prstGeom prst="rect">
            <a:avLst/>
          </a:prstGeom>
          <a:noFill/>
          <a:ln w="28575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14" name="Retângulo 13"/>
          <p:cNvSpPr/>
          <p:nvPr/>
        </p:nvSpPr>
        <p:spPr>
          <a:xfrm>
            <a:off x="642938" y="4643438"/>
            <a:ext cx="611187" cy="215900"/>
          </a:xfrm>
          <a:prstGeom prst="rect">
            <a:avLst/>
          </a:prstGeom>
          <a:noFill/>
          <a:ln w="28575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16" name="Retângulo 15"/>
          <p:cNvSpPr/>
          <p:nvPr/>
        </p:nvSpPr>
        <p:spPr>
          <a:xfrm>
            <a:off x="2714625" y="4633913"/>
            <a:ext cx="717550" cy="217487"/>
          </a:xfrm>
          <a:prstGeom prst="rect">
            <a:avLst/>
          </a:prstGeom>
          <a:noFill/>
          <a:ln w="28575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DF5F52-89C7-4FA2-BD94-CC65A8E2A43B}" type="slidenum">
              <a:rPr lang="pt-BR"/>
              <a:pPr>
                <a:defRPr/>
              </a:pPr>
              <a:t>62</a:t>
            </a:fld>
            <a:endParaRPr lang="pt-BR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6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8659813" cy="6858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Teste de </a:t>
            </a:r>
            <a:r>
              <a:rPr lang="pt-BR" dirty="0" err="1"/>
              <a:t>Kolmogorov-Smirnov</a:t>
            </a:r>
            <a:r>
              <a:rPr lang="pt-BR" dirty="0"/>
              <a:t> (2 amostras)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55299" name="Text Box 2"/>
          <p:cNvSpPr txBox="1">
            <a:spLocks noChangeArrowheads="1"/>
          </p:cNvSpPr>
          <p:nvPr/>
        </p:nvSpPr>
        <p:spPr bwMode="auto">
          <a:xfrm>
            <a:off x="250825" y="1512888"/>
            <a:ext cx="8750300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85763" indent="-3857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Exemplo: Um pesquisador deseja saber se duas regiões de uma mesma imagem apresentam a mesma distribuição de valores (desconhecida). Para testar esta hipótese, amostrou-se 15 pontos independentes de cada região. Os valores observados são apresentados na tabela abaixo. O que se conclui a partir destes valores?</a:t>
            </a:r>
          </a:p>
        </p:txBody>
      </p:sp>
      <p:sp>
        <p:nvSpPr>
          <p:cNvPr id="55300" name="Text Box 122"/>
          <p:cNvSpPr txBox="1">
            <a:spLocks noChangeArrowheads="1"/>
          </p:cNvSpPr>
          <p:nvPr/>
        </p:nvSpPr>
        <p:spPr bwMode="auto">
          <a:xfrm>
            <a:off x="4714875" y="2652713"/>
            <a:ext cx="4357688" cy="1923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0363" indent="-3603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</a:rPr>
              <a:t>Procedimento:</a:t>
            </a:r>
          </a:p>
          <a:p>
            <a:pPr eaLnBrk="1" hangingPunct="1">
              <a:spcBef>
                <a:spcPct val="0"/>
              </a:spcBef>
              <a:buFontTx/>
              <a:buAutoNum type="alphaLcParenR"/>
            </a:pP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Organiza-se uma lista ordenada com todos os valores  de ambas regiões (valores repetidos aparecem apenas uma vez)</a:t>
            </a:r>
          </a:p>
          <a:p>
            <a:pPr eaLnBrk="1" hangingPunct="1">
              <a:spcBef>
                <a:spcPct val="0"/>
              </a:spcBef>
              <a:buFontTx/>
              <a:buAutoNum type="alphaLcParenR"/>
            </a:pP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Calcula-se a </a:t>
            </a:r>
            <a:r>
              <a:rPr lang="pt-BR" altLang="pt-BR" sz="1400" dirty="0" err="1">
                <a:latin typeface="Tahoma" panose="020B0604030504040204" pitchFamily="34" charset="0"/>
                <a:sym typeface="Symbol" pitchFamily="18" charset="2"/>
              </a:rPr>
              <a:t>Freqüência</a:t>
            </a: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 Relativa Acumulada de cada valor para cada região</a:t>
            </a:r>
          </a:p>
          <a:p>
            <a:pPr eaLnBrk="1" hangingPunct="1">
              <a:spcBef>
                <a:spcPct val="0"/>
              </a:spcBef>
              <a:buFontTx/>
              <a:buAutoNum type="alphaLcParenR"/>
            </a:pP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Calcula-se a diferença, em módulo, das </a:t>
            </a:r>
            <a:r>
              <a:rPr lang="pt-BR" altLang="pt-BR" sz="1400" dirty="0" err="1">
                <a:latin typeface="Tahoma" panose="020B0604030504040204" pitchFamily="34" charset="0"/>
                <a:sym typeface="Symbol" pitchFamily="18" charset="2"/>
              </a:rPr>
              <a:t>Freqüências</a:t>
            </a: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 Relativas Acumuladas de cada valor</a:t>
            </a:r>
          </a:p>
        </p:txBody>
      </p:sp>
      <p:graphicFrame>
        <p:nvGraphicFramePr>
          <p:cNvPr id="13" name="Tabela 12"/>
          <p:cNvGraphicFramePr>
            <a:graphicFrameLocks noGrp="1"/>
          </p:cNvGraphicFramePr>
          <p:nvPr/>
        </p:nvGraphicFramePr>
        <p:xfrm>
          <a:off x="357188" y="2601913"/>
          <a:ext cx="1728788" cy="4184649"/>
        </p:xfrm>
        <a:graphic>
          <a:graphicData uri="http://schemas.openxmlformats.org/drawingml/2006/table">
            <a:tbl>
              <a:tblPr/>
              <a:tblGrid>
                <a:gridCol w="4321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219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219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3219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67653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kumimoji="0" lang="pt-BR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Valor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kumimoji="0" lang="pt-BR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FRA</a:t>
                      </a:r>
                      <a:r>
                        <a:rPr kumimoji="0" lang="pt-BR" sz="1100" b="0" i="0" u="none" strike="noStrike" kern="1200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A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kumimoji="0" lang="pt-BR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FRA</a:t>
                      </a:r>
                      <a:r>
                        <a:rPr kumimoji="0" lang="pt-BR" sz="1100" b="0" i="0" u="none" strike="noStrike" kern="1200" cap="none" normalizeH="0" baseline="-25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+mn-ea"/>
                          <a:cs typeface="+mn-cs"/>
                        </a:rPr>
                        <a:t>B</a:t>
                      </a:r>
                      <a:endParaRPr kumimoji="0" lang="pt-BR" sz="11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kumimoji="0" lang="pt-BR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|</a:t>
                      </a:r>
                      <a:r>
                        <a:rPr kumimoji="0" lang="pt-BR" sz="1100" b="0" i="1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Dif</a:t>
                      </a:r>
                      <a:r>
                        <a:rPr kumimoji="0" lang="pt-BR" sz="11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|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54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0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1/15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1/15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55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0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3/15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3/15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56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1/15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4/15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3/15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58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2/15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4/15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2/15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61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3/15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5/15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2/15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64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4/15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5/15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1/15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66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4/15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6/15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2/15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69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5/15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7/15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2/15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71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5/15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8/15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3/15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75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6/15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8/15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2/15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76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6/15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9/15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3/15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78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7/15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10/15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3/15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80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7/15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11/15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4/15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81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8/15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11/15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3/15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83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9/15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12/15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3/15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84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10/15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12/15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2/15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85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10/15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13/15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3/15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87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11/15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13/15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2/15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88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12/15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13/15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1/15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89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14/15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13/15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1/15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91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14/15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14/15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0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95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15/15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14/15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1/15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74652"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97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15/15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15/15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ts val="1280"/>
                        </a:lnSpc>
                        <a:spcAft>
                          <a:spcPts val="0"/>
                        </a:spcAft>
                      </a:pPr>
                      <a:r>
                        <a:rPr lang="pt-BR" sz="900" kern="1200" dirty="0">
                          <a:solidFill>
                            <a:srgbClr val="000000"/>
                          </a:solidFill>
                          <a:latin typeface="Tahoma" panose="020B0604030504040204" pitchFamily="34" charset="0"/>
                          <a:ea typeface="Times New Roman"/>
                          <a:cs typeface="Arial"/>
                        </a:rPr>
                        <a:t>0</a:t>
                      </a:r>
                      <a:endParaRPr lang="pt-BR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9529" marR="9529" marT="952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</a:tbl>
          </a:graphicData>
        </a:graphic>
      </p:graphicFrame>
      <p:sp>
        <p:nvSpPr>
          <p:cNvPr id="55428" name="Text Box 122"/>
          <p:cNvSpPr txBox="1">
            <a:spLocks noChangeArrowheads="1"/>
          </p:cNvSpPr>
          <p:nvPr/>
        </p:nvSpPr>
        <p:spPr bwMode="auto">
          <a:xfrm>
            <a:off x="4705350" y="4683125"/>
            <a:ext cx="4357688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0363" indent="-3603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 typeface="Comic Sans MS" pitchFamily="66" charset="0"/>
              <a:buAutoNum type="alphaLcParenR" startAt="4"/>
            </a:pP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Identificar a maior diferença relativa (</a:t>
            </a:r>
            <a:r>
              <a:rPr lang="pt-BR" altLang="pt-BR" sz="1400" i="1" dirty="0" err="1">
                <a:latin typeface="Times New Roman" charset="0"/>
                <a:cs typeface="Times New Roman" charset="0"/>
                <a:sym typeface="Symbol" pitchFamily="18" charset="2"/>
              </a:rPr>
              <a:t>D</a:t>
            </a:r>
            <a:r>
              <a:rPr lang="pt-BR" altLang="pt-BR" sz="1400" i="1" baseline="-25000" dirty="0" err="1">
                <a:latin typeface="Times New Roman" charset="0"/>
                <a:cs typeface="Times New Roman" charset="0"/>
                <a:sym typeface="Symbol" pitchFamily="18" charset="2"/>
              </a:rPr>
              <a:t>obs</a:t>
            </a: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) e/ou o seu numerador (</a:t>
            </a:r>
            <a:r>
              <a:rPr lang="pt-BR" altLang="pt-BR" sz="1400" i="1" dirty="0" err="1">
                <a:latin typeface="Times New Roman" charset="0"/>
                <a:cs typeface="Times New Roman" charset="0"/>
                <a:sym typeface="Symbol" pitchFamily="18" charset="2"/>
              </a:rPr>
              <a:t>KD</a:t>
            </a:r>
            <a:r>
              <a:rPr lang="pt-BR" altLang="pt-BR" sz="1400" i="1" baseline="-25000" dirty="0" err="1">
                <a:latin typeface="Times New Roman" charset="0"/>
                <a:cs typeface="Times New Roman" charset="0"/>
                <a:sym typeface="Symbol" pitchFamily="18" charset="2"/>
              </a:rPr>
              <a:t>obs</a:t>
            </a: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), considerando que o denominador é igual a </a:t>
            </a:r>
            <a:r>
              <a:rPr lang="pt-BR" altLang="pt-BR" sz="1400" i="1" dirty="0">
                <a:latin typeface="Times New Roman" charset="0"/>
                <a:cs typeface="Times New Roman" charset="0"/>
                <a:sym typeface="Symbol" pitchFamily="18" charset="2"/>
              </a:rPr>
              <a:t>n</a:t>
            </a: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 (</a:t>
            </a:r>
            <a:r>
              <a:rPr lang="pt-BR" altLang="pt-BR" sz="1400" i="1" dirty="0">
                <a:latin typeface="Times New Roman" charset="0"/>
                <a:cs typeface="Times New Roman" charset="0"/>
              </a:rPr>
              <a:t>= </a:t>
            </a:r>
            <a:r>
              <a:rPr lang="pt-BR" altLang="pt-BR" sz="1400" i="1" dirty="0" err="1">
                <a:latin typeface="Times New Roman" charset="0"/>
                <a:cs typeface="Times New Roman" charset="0"/>
              </a:rPr>
              <a:t>n</a:t>
            </a:r>
            <a:r>
              <a:rPr lang="pt-BR" altLang="pt-BR" sz="1400" i="1" baseline="-25000" dirty="0" err="1">
                <a:latin typeface="Times New Roman" charset="0"/>
                <a:cs typeface="Times New Roman" charset="0"/>
              </a:rPr>
              <a:t>A</a:t>
            </a:r>
            <a:r>
              <a:rPr lang="pt-BR" altLang="pt-BR" sz="1400" i="1" dirty="0">
                <a:latin typeface="Times New Roman" charset="0"/>
                <a:cs typeface="Times New Roman" charset="0"/>
              </a:rPr>
              <a:t> = </a:t>
            </a:r>
            <a:r>
              <a:rPr lang="pt-BR" altLang="pt-BR" sz="1400" i="1" dirty="0" err="1">
                <a:latin typeface="Times New Roman" charset="0"/>
                <a:cs typeface="Times New Roman" charset="0"/>
              </a:rPr>
              <a:t>n</a:t>
            </a:r>
            <a:r>
              <a:rPr lang="pt-BR" altLang="pt-BR" sz="1400" i="1" baseline="-25000" dirty="0" err="1">
                <a:latin typeface="Times New Roman" charset="0"/>
                <a:cs typeface="Times New Roman" charset="0"/>
              </a:rPr>
              <a:t>B</a:t>
            </a: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). </a:t>
            </a:r>
          </a:p>
        </p:txBody>
      </p:sp>
      <p:sp>
        <p:nvSpPr>
          <p:cNvPr id="55429" name="Text Box 122"/>
          <p:cNvSpPr txBox="1">
            <a:spLocks noChangeArrowheads="1"/>
          </p:cNvSpPr>
          <p:nvPr/>
        </p:nvSpPr>
        <p:spPr bwMode="auto">
          <a:xfrm>
            <a:off x="4705350" y="5341938"/>
            <a:ext cx="4357688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0363" indent="-3603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 typeface="Comic Sans MS" pitchFamily="66" charset="0"/>
              <a:buAutoNum type="alphaLcParenR" startAt="5"/>
            </a:pP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Compara-se o valor obtido com o valor crítico (tabelado). Se valor observado for </a:t>
            </a:r>
            <a:r>
              <a:rPr lang="pt-BR" altLang="pt-BR" sz="1400" dirty="0">
                <a:solidFill>
                  <a:srgbClr val="FF0000"/>
                </a:solidFill>
                <a:latin typeface="Tahoma" panose="020B0604030504040204" pitchFamily="34" charset="0"/>
                <a:sym typeface="Symbol" pitchFamily="18" charset="2"/>
              </a:rPr>
              <a:t>igual ou maior</a:t>
            </a: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 que o tabelado, </a:t>
            </a:r>
            <a:r>
              <a:rPr lang="pt-BR" altLang="pt-BR" sz="1400" dirty="0">
                <a:solidFill>
                  <a:srgbClr val="FF0000"/>
                </a:solidFill>
                <a:latin typeface="Tahoma" panose="020B0604030504040204" pitchFamily="34" charset="0"/>
                <a:sym typeface="Symbol" pitchFamily="18" charset="2"/>
              </a:rPr>
              <a:t>rejeita-se</a:t>
            </a: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 </a:t>
            </a:r>
            <a:r>
              <a:rPr lang="pt-BR" altLang="pt-BR" sz="1400" dirty="0">
                <a:latin typeface="Times New Roman" charset="0"/>
              </a:rPr>
              <a:t>H</a:t>
            </a:r>
            <a:r>
              <a:rPr lang="pt-BR" altLang="pt-BR" sz="1400" baseline="-25000" dirty="0">
                <a:latin typeface="Times New Roman" charset="0"/>
              </a:rPr>
              <a:t>0</a:t>
            </a: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. Caso contrário, aceita-se </a:t>
            </a:r>
            <a:r>
              <a:rPr lang="pt-BR" altLang="pt-BR" sz="1400" dirty="0">
                <a:latin typeface="Times New Roman" charset="0"/>
              </a:rPr>
              <a:t>H</a:t>
            </a:r>
            <a:r>
              <a:rPr lang="pt-BR" altLang="pt-BR" sz="1400" baseline="-25000" dirty="0">
                <a:latin typeface="Times New Roman" charset="0"/>
              </a:rPr>
              <a:t>0</a:t>
            </a: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.</a:t>
            </a:r>
          </a:p>
        </p:txBody>
      </p:sp>
      <p:sp>
        <p:nvSpPr>
          <p:cNvPr id="10" name="Retângulo 9"/>
          <p:cNvSpPr/>
          <p:nvPr/>
        </p:nvSpPr>
        <p:spPr>
          <a:xfrm>
            <a:off x="1643063" y="4837113"/>
            <a:ext cx="428625" cy="214312"/>
          </a:xfrm>
          <a:prstGeom prst="rect">
            <a:avLst/>
          </a:prstGeom>
          <a:noFill/>
          <a:ln w="28575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t-BR" dirty="0">
              <a:latin typeface="Tahoma" panose="020B0604030504040204" pitchFamily="34" charset="0"/>
            </a:endParaRPr>
          </a:p>
        </p:txBody>
      </p:sp>
      <p:sp>
        <p:nvSpPr>
          <p:cNvPr id="12" name="Retângulo 11"/>
          <p:cNvSpPr>
            <a:spLocks noChangeArrowheads="1"/>
          </p:cNvSpPr>
          <p:nvPr/>
        </p:nvSpPr>
        <p:spPr bwMode="auto">
          <a:xfrm>
            <a:off x="2286000" y="5187950"/>
            <a:ext cx="2500313" cy="1169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4625" indent="-174625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Conclusão: aceita-se </a:t>
            </a:r>
            <a:r>
              <a:rPr lang="pt-BR" altLang="pt-BR" sz="1400" dirty="0">
                <a:latin typeface="Times New Roman" charset="0"/>
              </a:rPr>
              <a:t>H</a:t>
            </a:r>
            <a:r>
              <a:rPr lang="pt-BR" altLang="pt-BR" sz="1400" baseline="-25000" dirty="0">
                <a:latin typeface="Times New Roman" charset="0"/>
              </a:rPr>
              <a:t>0</a:t>
            </a:r>
            <a:r>
              <a:rPr lang="pt-BR" altLang="pt-BR" sz="1400" dirty="0">
                <a:latin typeface="Tahoma" panose="020B0604030504040204" pitchFamily="34" charset="0"/>
                <a:sym typeface="Symbol" pitchFamily="18" charset="2"/>
              </a:rPr>
              <a:t>, ou seja, as duas amostras proveem da mesma população, adotando-se 5% de significância</a:t>
            </a:r>
            <a:endParaRPr lang="pt-BR" altLang="pt-BR" sz="1400" dirty="0">
              <a:latin typeface="Tahoma" panose="020B0604030504040204" pitchFamily="34" charset="0"/>
            </a:endParaRPr>
          </a:p>
        </p:txBody>
      </p:sp>
      <p:sp>
        <p:nvSpPr>
          <p:cNvPr id="55432" name="Text Box 122"/>
          <p:cNvSpPr txBox="1">
            <a:spLocks noChangeArrowheads="1"/>
          </p:cNvSpPr>
          <p:nvPr/>
        </p:nvSpPr>
        <p:spPr bwMode="auto">
          <a:xfrm>
            <a:off x="2571750" y="2500313"/>
            <a:ext cx="1214438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0363" indent="-3603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charset="0"/>
                <a:cs typeface="Times New Roman" charset="0"/>
              </a:rPr>
              <a:t>D</a:t>
            </a:r>
            <a:r>
              <a:rPr lang="pt-BR" altLang="pt-BR" sz="1600" i="1" baseline="-25000">
                <a:latin typeface="Times New Roman" charset="0"/>
                <a:cs typeface="Times New Roman" charset="0"/>
              </a:rPr>
              <a:t>obs</a:t>
            </a:r>
            <a:r>
              <a:rPr lang="pt-BR" altLang="pt-BR" sz="1600">
                <a:latin typeface="Times New Roman" charset="0"/>
                <a:cs typeface="Times New Roman" charset="0"/>
              </a:rPr>
              <a:t> = 4/15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charset="0"/>
                <a:cs typeface="Times New Roman" charset="0"/>
              </a:rPr>
              <a:t>KD</a:t>
            </a:r>
            <a:r>
              <a:rPr lang="pt-BR" altLang="pt-BR" sz="1600" i="1" baseline="-25000">
                <a:latin typeface="Times New Roman" charset="0"/>
                <a:cs typeface="Times New Roman" charset="0"/>
              </a:rPr>
              <a:t>obs</a:t>
            </a:r>
            <a:r>
              <a:rPr lang="pt-BR" altLang="pt-BR" sz="1600">
                <a:latin typeface="Times New Roman" charset="0"/>
                <a:cs typeface="Times New Roman" charset="0"/>
              </a:rPr>
              <a:t> = 4</a:t>
            </a:r>
          </a:p>
        </p:txBody>
      </p:sp>
      <p:sp>
        <p:nvSpPr>
          <p:cNvPr id="55433" name="Text Box 122"/>
          <p:cNvSpPr txBox="1">
            <a:spLocks noChangeArrowheads="1"/>
          </p:cNvSpPr>
          <p:nvPr/>
        </p:nvSpPr>
        <p:spPr bwMode="auto">
          <a:xfrm>
            <a:off x="2286000" y="3286125"/>
            <a:ext cx="2357438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0363" indent="-3603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imes New Roman" charset="0"/>
              </a:rPr>
              <a:t> : </a:t>
            </a:r>
            <a:r>
              <a:rPr lang="pt-BR" altLang="pt-BR" sz="1200" dirty="0">
                <a:latin typeface="Tahoma" panose="020B0604030504040204" pitchFamily="34" charset="0"/>
              </a:rPr>
              <a:t>As duas amostras </a:t>
            </a:r>
            <a:r>
              <a:rPr lang="pt-BR" altLang="pt-BR" sz="1200" dirty="0" err="1">
                <a:latin typeface="Tahoma" panose="020B0604030504040204" pitchFamily="34" charset="0"/>
              </a:rPr>
              <a:t>provêem</a:t>
            </a:r>
            <a:r>
              <a:rPr lang="pt-BR" altLang="pt-BR" sz="1200" dirty="0">
                <a:latin typeface="Tahoma" panose="020B0604030504040204" pitchFamily="34" charset="0"/>
              </a:rPr>
              <a:t> da mesma população</a:t>
            </a:r>
            <a:endParaRPr lang="pt-BR" altLang="pt-BR" sz="1600" dirty="0">
              <a:latin typeface="Tahoma" panose="020B0604030504040204" pitchFamily="34" charset="0"/>
              <a:sym typeface="Symbol" pitchFamily="18" charset="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imes New Roman" charset="0"/>
                <a:sym typeface="Symbol" pitchFamily="18" charset="2"/>
              </a:rPr>
              <a:t>H</a:t>
            </a:r>
            <a:r>
              <a:rPr lang="pt-BR" altLang="pt-BR" sz="1600" baseline="-25000" dirty="0">
                <a:latin typeface="Times New Roman" charset="0"/>
                <a:sym typeface="Symbol" pitchFamily="18" charset="2"/>
              </a:rPr>
              <a:t>1</a:t>
            </a:r>
            <a:r>
              <a:rPr lang="pt-BR" altLang="pt-BR" sz="1600" dirty="0">
                <a:latin typeface="Times New Roman" charset="0"/>
                <a:sym typeface="Symbol" pitchFamily="18" charset="2"/>
              </a:rPr>
              <a:t>: </a:t>
            </a:r>
            <a:r>
              <a:rPr lang="pt-BR" altLang="pt-BR" sz="1200" dirty="0">
                <a:solidFill>
                  <a:srgbClr val="000000"/>
                </a:solidFill>
                <a:latin typeface="Tahoma" panose="020B0604030504040204" pitchFamily="34" charset="0"/>
              </a:rPr>
              <a:t>As duas amostras </a:t>
            </a:r>
            <a:r>
              <a:rPr lang="pt-BR" altLang="pt-BR" sz="1200" dirty="0" err="1">
                <a:solidFill>
                  <a:srgbClr val="000000"/>
                </a:solidFill>
                <a:latin typeface="Tahoma" panose="020B0604030504040204" pitchFamily="34" charset="0"/>
              </a:rPr>
              <a:t>provêem</a:t>
            </a:r>
            <a:r>
              <a:rPr lang="pt-BR" altLang="pt-BR" sz="1200" dirty="0">
                <a:solidFill>
                  <a:srgbClr val="000000"/>
                </a:solidFill>
                <a:latin typeface="Tahoma" panose="020B0604030504040204" pitchFamily="34" charset="0"/>
              </a:rPr>
              <a:t> de populações diferentes</a:t>
            </a:r>
            <a:r>
              <a:rPr lang="pt-BR" altLang="pt-BR" sz="1200" dirty="0">
                <a:solidFill>
                  <a:srgbClr val="000000"/>
                </a:solidFill>
                <a:latin typeface="Tahoma" panose="020B0604030504040204" pitchFamily="34" charset="0"/>
                <a:sym typeface="Symbol" pitchFamily="18" charset="2"/>
              </a:rPr>
              <a:t> (bilateral)</a:t>
            </a:r>
            <a:endParaRPr lang="pt-BR" altLang="pt-BR" sz="1200" dirty="0">
              <a:solidFill>
                <a:srgbClr val="000000"/>
              </a:solidFill>
              <a:latin typeface="Tahoma" panose="020B0604030504040204" pitchFamily="34" charset="0"/>
            </a:endParaRPr>
          </a:p>
        </p:txBody>
      </p:sp>
      <p:sp>
        <p:nvSpPr>
          <p:cNvPr id="55434" name="Text Box 122"/>
          <p:cNvSpPr txBox="1">
            <a:spLocks noChangeArrowheads="1"/>
          </p:cNvSpPr>
          <p:nvPr/>
        </p:nvSpPr>
        <p:spPr bwMode="auto">
          <a:xfrm>
            <a:off x="2571750" y="4627563"/>
            <a:ext cx="1214438" cy="417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0363" indent="-3603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i="1">
                <a:latin typeface="Times New Roman" charset="0"/>
                <a:cs typeface="Times New Roman" charset="0"/>
              </a:rPr>
              <a:t>KD</a:t>
            </a:r>
            <a:r>
              <a:rPr lang="pt-BR" altLang="pt-BR" sz="1600" i="1" baseline="-25000">
                <a:latin typeface="Times New Roman" charset="0"/>
                <a:cs typeface="Times New Roman" charset="0"/>
              </a:rPr>
              <a:t>crít 5%</a:t>
            </a:r>
            <a:r>
              <a:rPr lang="pt-BR" altLang="pt-BR" sz="1600">
                <a:latin typeface="Times New Roman" charset="0"/>
                <a:cs typeface="Times New Roman" charset="0"/>
              </a:rPr>
              <a:t> = 8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FA6437-C213-4D79-B70B-1406C3A20A87}" type="slidenum">
              <a:rPr lang="pt-BR"/>
              <a:pPr>
                <a:defRPr/>
              </a:pPr>
              <a:t>63</a:t>
            </a:fld>
            <a:endParaRPr lang="pt-BR"/>
          </a:p>
        </p:txBody>
      </p:sp>
      <p:grpSp>
        <p:nvGrpSpPr>
          <p:cNvPr id="4" name="Grupo 3"/>
          <p:cNvGrpSpPr/>
          <p:nvPr/>
        </p:nvGrpSpPr>
        <p:grpSpPr>
          <a:xfrm>
            <a:off x="3246854" y="6357938"/>
            <a:ext cx="5065389" cy="523220"/>
            <a:chOff x="3246854" y="6357938"/>
            <a:chExt cx="5065389" cy="523220"/>
          </a:xfrm>
        </p:grpSpPr>
        <p:sp>
          <p:nvSpPr>
            <p:cNvPr id="14" name="Retângulo 13"/>
            <p:cNvSpPr>
              <a:spLocks noChangeArrowheads="1"/>
            </p:cNvSpPr>
            <p:nvPr/>
          </p:nvSpPr>
          <p:spPr bwMode="auto">
            <a:xfrm>
              <a:off x="3775739" y="6357938"/>
              <a:ext cx="453650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marL="174625" indent="-174625" eaLnBrk="0" hangingPunct="0">
                <a:spcBef>
                  <a:spcPct val="20000"/>
                </a:spcBef>
                <a:buChar char="•"/>
                <a:defRPr sz="2800">
                  <a:solidFill>
                    <a:schemeClr val="tx1"/>
                  </a:solidFill>
                  <a:latin typeface="Comic Sans MS" pitchFamily="66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chemeClr val="tx1"/>
                  </a:solidFill>
                  <a:latin typeface="Comic Sans MS" pitchFamily="66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Comic Sans MS" pitchFamily="66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pt-BR" altLang="pt-BR" sz="1400" dirty="0">
                  <a:latin typeface="Tahoma" panose="020B0604030504040204" pitchFamily="34" charset="0"/>
                  <a:sym typeface="Symbol" pitchFamily="18" charset="2"/>
                </a:rPr>
                <a:t>As duas amostras poderiam ser agrupadas para compor uma única amostra com 30 valores! </a:t>
              </a:r>
              <a:endParaRPr lang="pt-BR" altLang="pt-BR" sz="1400" dirty="0">
                <a:latin typeface="Tahoma" panose="020B0604030504040204" pitchFamily="34" charset="0"/>
              </a:endParaRPr>
            </a:p>
          </p:txBody>
        </p:sp>
        <p:sp>
          <p:nvSpPr>
            <p:cNvPr id="3" name="Forma livre 2"/>
            <p:cNvSpPr/>
            <p:nvPr/>
          </p:nvSpPr>
          <p:spPr>
            <a:xfrm>
              <a:off x="3246854" y="6387152"/>
              <a:ext cx="533576" cy="273947"/>
            </a:xfrm>
            <a:custGeom>
              <a:avLst/>
              <a:gdLst>
                <a:gd name="connsiteX0" fmla="*/ 1313 w 533576"/>
                <a:gd name="connsiteY0" fmla="*/ 0 h 273947"/>
                <a:gd name="connsiteX1" fmla="*/ 83200 w 533576"/>
                <a:gd name="connsiteY1" fmla="*/ 232012 h 273947"/>
                <a:gd name="connsiteX2" fmla="*/ 533576 w 533576"/>
                <a:gd name="connsiteY2" fmla="*/ 272955 h 273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33576" h="273947">
                  <a:moveTo>
                    <a:pt x="1313" y="0"/>
                  </a:moveTo>
                  <a:cubicBezTo>
                    <a:pt x="-2099" y="93260"/>
                    <a:pt x="-5510" y="186520"/>
                    <a:pt x="83200" y="232012"/>
                  </a:cubicBezTo>
                  <a:cubicBezTo>
                    <a:pt x="171910" y="277504"/>
                    <a:pt x="352743" y="275229"/>
                    <a:pt x="533576" y="272955"/>
                  </a:cubicBezTo>
                </a:path>
              </a:pathLst>
            </a:custGeom>
            <a:noFill/>
            <a:ln>
              <a:solidFill>
                <a:srgbClr val="FF0000"/>
              </a:solidFill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>
                <a:latin typeface="Tahoma" panose="020B0604030504040204" pitchFamily="34" charset="0"/>
              </a:endParaRP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8659813" cy="6858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Teste de </a:t>
            </a:r>
            <a:r>
              <a:rPr lang="pt-BR" dirty="0" err="1"/>
              <a:t>Kolmogorov-Smirnov</a:t>
            </a:r>
            <a:r>
              <a:rPr lang="pt-BR" dirty="0"/>
              <a:t> (2 amostras)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684213" y="1412875"/>
            <a:ext cx="8459787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OBSERVAÇÕES: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pt-BR" altLang="pt-BR" sz="1600" dirty="0">
                <a:latin typeface="Tahoma" panose="020B0604030504040204" pitchFamily="34" charset="0"/>
              </a:rPr>
              <a:t>para amostras pequenas com </a:t>
            </a:r>
            <a:r>
              <a:rPr lang="pt-BR" altLang="pt-BR" sz="1600" i="1" dirty="0">
                <a:solidFill>
                  <a:srgbClr val="000000"/>
                </a:solidFill>
                <a:latin typeface="Times New Roman" charset="0"/>
              </a:rPr>
              <a:t>n</a:t>
            </a:r>
            <a:r>
              <a:rPr lang="pt-BR" altLang="pt-BR" sz="1600" baseline="-25000" dirty="0">
                <a:solidFill>
                  <a:srgbClr val="000000"/>
                </a:solidFill>
                <a:latin typeface="Times New Roman" charset="0"/>
              </a:rPr>
              <a:t>1</a:t>
            </a:r>
            <a:r>
              <a:rPr lang="en-US" altLang="pt-BR" sz="1600" dirty="0">
                <a:solidFill>
                  <a:srgbClr val="000000"/>
                </a:solidFill>
                <a:latin typeface="Times New Roman" charset="0"/>
              </a:rPr>
              <a:t> </a:t>
            </a:r>
            <a:r>
              <a:rPr lang="en-US" altLang="pt-BR" sz="1600" dirty="0">
                <a:solidFill>
                  <a:srgbClr val="000000"/>
                </a:solidFill>
                <a:latin typeface="Times New Roman" charset="0"/>
                <a:sym typeface="Symbol" pitchFamily="18" charset="2"/>
              </a:rPr>
              <a:t></a:t>
            </a:r>
            <a:r>
              <a:rPr lang="en-US" altLang="pt-BR" sz="1600" dirty="0">
                <a:solidFill>
                  <a:srgbClr val="000000"/>
                </a:solidFill>
                <a:latin typeface="Times New Roman" charset="0"/>
              </a:rPr>
              <a:t> </a:t>
            </a:r>
            <a:r>
              <a:rPr lang="pt-BR" altLang="pt-BR" sz="1600" i="1" dirty="0">
                <a:solidFill>
                  <a:srgbClr val="000000"/>
                </a:solidFill>
                <a:latin typeface="Times New Roman" charset="0"/>
              </a:rPr>
              <a:t>n</a:t>
            </a:r>
            <a:r>
              <a:rPr lang="pt-BR" altLang="pt-BR" sz="1600" baseline="-25000" dirty="0">
                <a:solidFill>
                  <a:srgbClr val="000000"/>
                </a:solidFill>
                <a:latin typeface="Times New Roman" charset="0"/>
              </a:rPr>
              <a:t>2</a:t>
            </a:r>
            <a:r>
              <a:rPr lang="pt-BR" altLang="pt-BR" sz="1600" dirty="0">
                <a:latin typeface="Tahoma" panose="020B0604030504040204" pitchFamily="34" charset="0"/>
              </a:rPr>
              <a:t>, deve-se buscar tabelas específicas para encontrar os valores críticos (http://www.jstor.org/stable/2285616)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pt-BR" altLang="pt-BR" sz="1600" dirty="0">
                <a:latin typeface="Tahoma" panose="020B0604030504040204" pitchFamily="34" charset="0"/>
              </a:rPr>
              <a:t>para amostras grandes, pode-se definir um número arbitrário de intervalos para os quais serão calculadas as frequências relativas acumuladas de cada grupo (utilizar tantos intervalos quanto possível)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Char char="-"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marL="0" indent="0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No R:</a:t>
            </a:r>
          </a:p>
        </p:txBody>
      </p:sp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41BE51-CFA8-4202-8B22-8645FF39D68C}" type="slidenum">
              <a:rPr lang="pt-BR"/>
              <a:pPr>
                <a:defRPr/>
              </a:pPr>
              <a:t>64</a:t>
            </a:fld>
            <a:endParaRPr lang="pt-BR" dirty="0"/>
          </a:p>
        </p:txBody>
      </p:sp>
      <p:sp>
        <p:nvSpPr>
          <p:cNvPr id="6" name="Retângulo 5"/>
          <p:cNvSpPr/>
          <p:nvPr/>
        </p:nvSpPr>
        <p:spPr>
          <a:xfrm>
            <a:off x="684213" y="4482986"/>
            <a:ext cx="745231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amostra1 &lt;- c(81,78,61,89,69,58,64,84,89,83,88,56,87,95,75)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amostra2 &lt;- c(56,55,76,54,83,97,85,66,78,80,61,69,71,55,91)</a:t>
            </a:r>
          </a:p>
          <a:p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ks.test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(amostra1,amostra2)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	Two-sample Kolmogorov-Smirnov test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data:  amostra1 and amostra2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 = 0.26667, p-value = 0.6604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alternative hypothesis: two-sided</a:t>
            </a:r>
          </a:p>
        </p:txBody>
      </p:sp>
      <p:sp>
        <p:nvSpPr>
          <p:cNvPr id="7" name="Text Box 77"/>
          <p:cNvSpPr txBox="1">
            <a:spLocks noChangeArrowheads="1"/>
          </p:cNvSpPr>
          <p:nvPr/>
        </p:nvSpPr>
        <p:spPr bwMode="auto">
          <a:xfrm>
            <a:off x="3764161" y="5551066"/>
            <a:ext cx="4840287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marL="177800" indent="-177800" eaLnBrk="1" hangingPunct="1"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Conclusão: aceita-se </a:t>
            </a:r>
            <a:r>
              <a:rPr lang="pt-BR" altLang="pt-BR" sz="1600" dirty="0">
                <a:latin typeface="Times New Roman" charset="0"/>
              </a:rPr>
              <a:t>H</a:t>
            </a:r>
            <a:r>
              <a:rPr lang="pt-BR" altLang="pt-BR" sz="1600" baseline="-25000" dirty="0">
                <a:latin typeface="Times New Roman" charset="0"/>
              </a:rPr>
              <a:t>0</a:t>
            </a:r>
            <a:r>
              <a:rPr lang="pt-BR" altLang="pt-BR" sz="1600" dirty="0">
                <a:latin typeface="Tahoma" panose="020B0604030504040204" pitchFamily="34" charset="0"/>
              </a:rPr>
              <a:t>, ou seja, as duas amostras proveem da mesma população, adotando-se 5% de significância</a:t>
            </a:r>
          </a:p>
        </p:txBody>
      </p:sp>
      <p:sp>
        <p:nvSpPr>
          <p:cNvPr id="8" name="Elipse 7"/>
          <p:cNvSpPr/>
          <p:nvPr/>
        </p:nvSpPr>
        <p:spPr>
          <a:xfrm>
            <a:off x="2456472" y="5733256"/>
            <a:ext cx="648072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atin typeface="Tahoma" panose="020B0604030504040204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  <p:bldP spid="6" grpId="0"/>
      <p:bldP spid="7" grpId="0"/>
      <p:bldP spid="8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C8761C-5AEF-CE79-FDB4-C7A651131D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>
            <a:extLst>
              <a:ext uri="{FF2B5EF4-FFF2-40B4-BE49-F238E27FC236}">
                <a16:creationId xmlns:a16="http://schemas.microsoft.com/office/drawing/2014/main" id="{EC9A42A1-B39D-C2F5-2EA6-3E354483C4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8659813" cy="6858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Coeficiente de Correlação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14" name="Text Box 3">
            <a:extLst>
              <a:ext uri="{FF2B5EF4-FFF2-40B4-BE49-F238E27FC236}">
                <a16:creationId xmlns:a16="http://schemas.microsoft.com/office/drawing/2014/main" id="{EFFADE25-2AB7-8E93-08DD-E6F1891A7D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412875"/>
            <a:ext cx="8459787" cy="4843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Muitas análises que trabalham com grande número de variáveis iniciam com o estudo das relações entre essas variáveis a fim de selecionar um conjunto de variáveis que tenham menor redundância ou então busca-se justamente identificar quais variáveis guardam relação entre si.</a:t>
            </a:r>
          </a:p>
          <a:p>
            <a:pPr marL="185738" indent="-185738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Na estatística paramétrica, a medida usual de correlação é o coeficiente de correlação de Pearson:</a:t>
            </a:r>
          </a:p>
          <a:p>
            <a:pPr marL="185738" indent="-185738" eaLnBrk="1" hangingPunct="1">
              <a:lnSpc>
                <a:spcPct val="150000"/>
              </a:lnSpc>
              <a:spcBef>
                <a:spcPct val="0"/>
              </a:spcBef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marL="185738" indent="-185738" eaLnBrk="1" hangingPunct="1">
              <a:lnSpc>
                <a:spcPct val="150000"/>
              </a:lnSpc>
              <a:spcBef>
                <a:spcPct val="0"/>
              </a:spcBef>
              <a:buNone/>
            </a:pPr>
            <a:endParaRPr lang="pt-BR" altLang="pt-BR" sz="1600" dirty="0">
              <a:latin typeface="Tahoma" panose="020B0604030504040204" pitchFamily="34" charset="0"/>
            </a:endParaRPr>
          </a:p>
          <a:p>
            <a:pPr marL="185738" indent="-185738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Esse coeficiente só é útil nos casos em que a relação existente é linear, o número de observações não é pequeno e os valores observados sejam bem distribuídos de modo a representar bem essa relação.</a:t>
            </a:r>
          </a:p>
          <a:p>
            <a:pPr marL="185738" indent="-185738" eaLnBrk="1" hangingPunct="1">
              <a:lnSpc>
                <a:spcPct val="150000"/>
              </a:lnSpc>
              <a:spcBef>
                <a:spcPct val="0"/>
              </a:spcBef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Relações não lineares, a presença de outliers, o número restrito de observações e uma distribuição irregular podem comprometer a </a:t>
            </a:r>
            <a:r>
              <a:rPr lang="pt-BR" altLang="pt-BR" sz="1600" dirty="0" err="1">
                <a:latin typeface="Tahoma" panose="020B0604030504040204" pitchFamily="34" charset="0"/>
              </a:rPr>
              <a:t>interpretabilidade</a:t>
            </a:r>
            <a:r>
              <a:rPr lang="pt-BR" altLang="pt-BR" sz="1600" dirty="0">
                <a:latin typeface="Tahoma" panose="020B0604030504040204" pitchFamily="34" charset="0"/>
              </a:rPr>
              <a:t> desse coeficiente.</a:t>
            </a: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22A7953B-00F2-3970-038A-3474BFCF1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41BE51-CFA8-4202-8B22-8645FF39D68C}" type="slidenum">
              <a:rPr lang="pt-BR"/>
              <a:pPr>
                <a:defRPr/>
              </a:pPr>
              <a:t>65</a:t>
            </a:fld>
            <a:endParaRPr lang="pt-B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83">
                <a:extLst>
                  <a:ext uri="{FF2B5EF4-FFF2-40B4-BE49-F238E27FC236}">
                    <a16:creationId xmlns:a16="http://schemas.microsoft.com/office/drawing/2014/main" id="{AD756FFD-9C8B-3CDB-7E1C-B834F99CFBC9}"/>
                  </a:ext>
                </a:extLst>
              </p:cNvPr>
              <p:cNvSpPr txBox="1"/>
              <p:nvPr/>
            </p:nvSpPr>
            <p:spPr bwMode="auto">
              <a:xfrm>
                <a:off x="1763712" y="3573016"/>
                <a:ext cx="2592263" cy="59848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pt-BR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pt-BR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𝐶𝑜𝑣</m:t>
                          </m:r>
                          <m:r>
                            <a:rPr lang="pt-BR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pt-BR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pt-BR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pt-BR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pt-BR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pt-BR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pt-BR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pt-BR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pt-BR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𝑉𝑎𝑟</m:t>
                              </m:r>
                              <m:r>
                                <a:rPr lang="pt-BR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pt-BR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pt-BR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pt-BR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  <m:r>
                                <a:rPr lang="pt-BR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𝑉𝑎𝑟</m:t>
                              </m:r>
                              <m:r>
                                <a:rPr lang="pt-BR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pt-BR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pt-BR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pt-BR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pt-BR" sz="1800" dirty="0"/>
              </a:p>
            </p:txBody>
          </p:sp>
        </mc:Choice>
        <mc:Fallback xmlns="">
          <p:sp>
            <p:nvSpPr>
              <p:cNvPr id="4" name="Object 83">
                <a:extLst>
                  <a:ext uri="{FF2B5EF4-FFF2-40B4-BE49-F238E27FC236}">
                    <a16:creationId xmlns:a16="http://schemas.microsoft.com/office/drawing/2014/main" id="{AD756FFD-9C8B-3CDB-7E1C-B834F99CFB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63712" y="3573016"/>
                <a:ext cx="2592263" cy="598488"/>
              </a:xfrm>
              <a:prstGeom prst="rect">
                <a:avLst/>
              </a:prstGeom>
              <a:blipFill>
                <a:blip r:embed="rId3"/>
                <a:stretch>
                  <a:fillRect b="-15306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7380317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  <p:bldP spid="4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1FDCE8-3270-6921-DC36-439B02E9C8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>
            <a:extLst>
              <a:ext uri="{FF2B5EF4-FFF2-40B4-BE49-F238E27FC236}">
                <a16:creationId xmlns:a16="http://schemas.microsoft.com/office/drawing/2014/main" id="{F0891AFF-7687-89A0-5F9A-321BCEE8329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8659813" cy="6858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Ranqueamento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EAF03DA3-1E79-F405-7F68-295A96840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41BE51-CFA8-4202-8B22-8645FF39D68C}" type="slidenum">
              <a:rPr lang="pt-BR"/>
              <a:pPr>
                <a:defRPr/>
              </a:pPr>
              <a:t>66</a:t>
            </a:fld>
            <a:endParaRPr lang="pt-BR" dirty="0"/>
          </a:p>
        </p:txBody>
      </p:sp>
      <p:pic>
        <p:nvPicPr>
          <p:cNvPr id="23" name="Imagem 22">
            <a:extLst>
              <a:ext uri="{FF2B5EF4-FFF2-40B4-BE49-F238E27FC236}">
                <a16:creationId xmlns:a16="http://schemas.microsoft.com/office/drawing/2014/main" id="{4807DCA3-27C7-8F14-EDA0-DB8E080549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7544" y="2432545"/>
            <a:ext cx="3600000" cy="3600000"/>
          </a:xfrm>
          <a:prstGeom prst="rect">
            <a:avLst/>
          </a:prstGeom>
        </p:spPr>
      </p:pic>
      <p:sp>
        <p:nvSpPr>
          <p:cNvPr id="26" name="Forma Livre: Forma 25">
            <a:extLst>
              <a:ext uri="{FF2B5EF4-FFF2-40B4-BE49-F238E27FC236}">
                <a16:creationId xmlns:a16="http://schemas.microsoft.com/office/drawing/2014/main" id="{35709E52-D639-D3B7-5FAF-4FAD48523E8F}"/>
              </a:ext>
            </a:extLst>
          </p:cNvPr>
          <p:cNvSpPr/>
          <p:nvPr/>
        </p:nvSpPr>
        <p:spPr>
          <a:xfrm>
            <a:off x="1185122" y="3118757"/>
            <a:ext cx="2446728" cy="2252317"/>
          </a:xfrm>
          <a:custGeom>
            <a:avLst/>
            <a:gdLst>
              <a:gd name="connsiteX0" fmla="*/ 0 w 1517140"/>
              <a:gd name="connsiteY0" fmla="*/ 1396592 h 1396592"/>
              <a:gd name="connsiteX1" fmla="*/ 138189 w 1517140"/>
              <a:gd name="connsiteY1" fmla="*/ 199934 h 1396592"/>
              <a:gd name="connsiteX2" fmla="*/ 461610 w 1517140"/>
              <a:gd name="connsiteY2" fmla="*/ 8821 h 1396592"/>
              <a:gd name="connsiteX3" fmla="*/ 1517140 w 1517140"/>
              <a:gd name="connsiteY3" fmla="*/ 0 h 1396592"/>
              <a:gd name="connsiteX0" fmla="*/ 0 w 1517140"/>
              <a:gd name="connsiteY0" fmla="*/ 1404439 h 1404439"/>
              <a:gd name="connsiteX1" fmla="*/ 138189 w 1517140"/>
              <a:gd name="connsiteY1" fmla="*/ 207781 h 1404439"/>
              <a:gd name="connsiteX2" fmla="*/ 461610 w 1517140"/>
              <a:gd name="connsiteY2" fmla="*/ 16668 h 1404439"/>
              <a:gd name="connsiteX3" fmla="*/ 1517140 w 1517140"/>
              <a:gd name="connsiteY3" fmla="*/ 7847 h 1404439"/>
              <a:gd name="connsiteX0" fmla="*/ 0 w 1517140"/>
              <a:gd name="connsiteY0" fmla="*/ 1404439 h 1404439"/>
              <a:gd name="connsiteX1" fmla="*/ 138189 w 1517140"/>
              <a:gd name="connsiteY1" fmla="*/ 207781 h 1404439"/>
              <a:gd name="connsiteX2" fmla="*/ 461610 w 1517140"/>
              <a:gd name="connsiteY2" fmla="*/ 16668 h 1404439"/>
              <a:gd name="connsiteX3" fmla="*/ 1517140 w 1517140"/>
              <a:gd name="connsiteY3" fmla="*/ 7847 h 1404439"/>
              <a:gd name="connsiteX0" fmla="*/ 0 w 1517140"/>
              <a:gd name="connsiteY0" fmla="*/ 1404439 h 1404439"/>
              <a:gd name="connsiteX1" fmla="*/ 138189 w 1517140"/>
              <a:gd name="connsiteY1" fmla="*/ 207781 h 1404439"/>
              <a:gd name="connsiteX2" fmla="*/ 461610 w 1517140"/>
              <a:gd name="connsiteY2" fmla="*/ 16668 h 1404439"/>
              <a:gd name="connsiteX3" fmla="*/ 1517140 w 1517140"/>
              <a:gd name="connsiteY3" fmla="*/ 7847 h 1404439"/>
              <a:gd name="connsiteX0" fmla="*/ 0 w 1517140"/>
              <a:gd name="connsiteY0" fmla="*/ 1404439 h 1404439"/>
              <a:gd name="connsiteX1" fmla="*/ 138189 w 1517140"/>
              <a:gd name="connsiteY1" fmla="*/ 207781 h 1404439"/>
              <a:gd name="connsiteX2" fmla="*/ 461610 w 1517140"/>
              <a:gd name="connsiteY2" fmla="*/ 16668 h 1404439"/>
              <a:gd name="connsiteX3" fmla="*/ 1517140 w 1517140"/>
              <a:gd name="connsiteY3" fmla="*/ 7847 h 1404439"/>
              <a:gd name="connsiteX0" fmla="*/ 0 w 1517140"/>
              <a:gd name="connsiteY0" fmla="*/ 1404439 h 1404439"/>
              <a:gd name="connsiteX1" fmla="*/ 138189 w 1517140"/>
              <a:gd name="connsiteY1" fmla="*/ 207781 h 1404439"/>
              <a:gd name="connsiteX2" fmla="*/ 461610 w 1517140"/>
              <a:gd name="connsiteY2" fmla="*/ 16668 h 1404439"/>
              <a:gd name="connsiteX3" fmla="*/ 1517140 w 1517140"/>
              <a:gd name="connsiteY3" fmla="*/ 7847 h 1404439"/>
              <a:gd name="connsiteX0" fmla="*/ 0 w 1517140"/>
              <a:gd name="connsiteY0" fmla="*/ 1396592 h 1396592"/>
              <a:gd name="connsiteX1" fmla="*/ 138189 w 1517140"/>
              <a:gd name="connsiteY1" fmla="*/ 199934 h 1396592"/>
              <a:gd name="connsiteX2" fmla="*/ 461610 w 1517140"/>
              <a:gd name="connsiteY2" fmla="*/ 8821 h 1396592"/>
              <a:gd name="connsiteX3" fmla="*/ 1517140 w 1517140"/>
              <a:gd name="connsiteY3" fmla="*/ 0 h 1396592"/>
              <a:gd name="connsiteX0" fmla="*/ 0 w 1517140"/>
              <a:gd name="connsiteY0" fmla="*/ 1396592 h 1396592"/>
              <a:gd name="connsiteX1" fmla="*/ 138189 w 1517140"/>
              <a:gd name="connsiteY1" fmla="*/ 199934 h 1396592"/>
              <a:gd name="connsiteX2" fmla="*/ 461610 w 1517140"/>
              <a:gd name="connsiteY2" fmla="*/ 8821 h 1396592"/>
              <a:gd name="connsiteX3" fmla="*/ 1517140 w 1517140"/>
              <a:gd name="connsiteY3" fmla="*/ 0 h 1396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7140" h="1396592">
                <a:moveTo>
                  <a:pt x="0" y="1396592"/>
                </a:moveTo>
                <a:cubicBezTo>
                  <a:pt x="46063" y="997706"/>
                  <a:pt x="61254" y="431229"/>
                  <a:pt x="138189" y="199934"/>
                </a:cubicBezTo>
                <a:cubicBezTo>
                  <a:pt x="250406" y="-31361"/>
                  <a:pt x="425838" y="12741"/>
                  <a:pt x="461610" y="8821"/>
                </a:cubicBezTo>
                <a:lnTo>
                  <a:pt x="1517140" y="0"/>
                </a:lnTo>
              </a:path>
            </a:pathLst>
          </a:cu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25" name="Imagem 24">
            <a:extLst>
              <a:ext uri="{FF2B5EF4-FFF2-40B4-BE49-F238E27FC236}">
                <a16:creationId xmlns:a16="http://schemas.microsoft.com/office/drawing/2014/main" id="{2D51775A-D7CB-F1DF-6C91-0F3BD7EADA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32440" y="2493296"/>
            <a:ext cx="3600000" cy="3600000"/>
          </a:xfrm>
          <a:prstGeom prst="rect">
            <a:avLst/>
          </a:prstGeom>
        </p:spPr>
      </p:pic>
      <p:cxnSp>
        <p:nvCxnSpPr>
          <p:cNvPr id="28" name="Conector reto 27">
            <a:extLst>
              <a:ext uri="{FF2B5EF4-FFF2-40B4-BE49-F238E27FC236}">
                <a16:creationId xmlns:a16="http://schemas.microsoft.com/office/drawing/2014/main" id="{78544E30-4295-D512-8BF9-64E049D819EF}"/>
              </a:ext>
            </a:extLst>
          </p:cNvPr>
          <p:cNvCxnSpPr>
            <a:cxnSpLocks/>
          </p:cNvCxnSpPr>
          <p:nvPr/>
        </p:nvCxnSpPr>
        <p:spPr>
          <a:xfrm flipV="1">
            <a:off x="5845928" y="2723825"/>
            <a:ext cx="2461109" cy="2380608"/>
          </a:xfrm>
          <a:prstGeom prst="line">
            <a:avLst/>
          </a:prstGeom>
          <a:noFill/>
          <a:ln w="1270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3" name="Seta: para a Direita 2">
            <a:extLst>
              <a:ext uri="{FF2B5EF4-FFF2-40B4-BE49-F238E27FC236}">
                <a16:creationId xmlns:a16="http://schemas.microsoft.com/office/drawing/2014/main" id="{1B5B2BBD-F5E9-0F89-0E98-63F734B620AD}"/>
              </a:ext>
            </a:extLst>
          </p:cNvPr>
          <p:cNvSpPr/>
          <p:nvPr/>
        </p:nvSpPr>
        <p:spPr>
          <a:xfrm>
            <a:off x="4211560" y="3800697"/>
            <a:ext cx="648472" cy="504056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DB566C6E-3844-A9ED-2A1D-2FDD1D5D36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412875"/>
            <a:ext cx="8459787" cy="7807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95263" indent="-195263" eaLnBrk="0" hangingPunct="0"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Comic Sans MS" pitchFamily="66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Comic Sans MS" pitchFamily="66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Comic Sans MS" pitchFamily="66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itchFamily="66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itchFamily="66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pt-BR" altLang="pt-BR" sz="1600" dirty="0">
                <a:latin typeface="Tahoma" panose="020B0604030504040204" pitchFamily="34" charset="0"/>
              </a:rPr>
              <a:t>Uma alternativa para diminuir o impacto desses problemas, é promover o ranqueamento de cada variável que se quer estudar.</a:t>
            </a:r>
          </a:p>
        </p:txBody>
      </p:sp>
    </p:spTree>
    <p:extLst>
      <p:ext uri="{BB962C8B-B14F-4D97-AF65-F5344CB8AC3E}">
        <p14:creationId xmlns:p14="http://schemas.microsoft.com/office/powerpoint/2010/main" val="300104610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3" grpId="0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F8466B-DFF4-3726-9E49-435350B7C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>
            <a:extLst>
              <a:ext uri="{FF2B5EF4-FFF2-40B4-BE49-F238E27FC236}">
                <a16:creationId xmlns:a16="http://schemas.microsoft.com/office/drawing/2014/main" id="{5D6757DC-BFB2-CFEC-998D-9C69F8AC99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8659813" cy="6858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Correlação de </a:t>
            </a:r>
            <a:r>
              <a:rPr lang="pt-BR" dirty="0" err="1"/>
              <a:t>Spearman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 Box 3">
                <a:extLst>
                  <a:ext uri="{FF2B5EF4-FFF2-40B4-BE49-F238E27FC236}">
                    <a16:creationId xmlns:a16="http://schemas.microsoft.com/office/drawing/2014/main" id="{1E05A6C1-27F6-F68A-7655-D45B3E58CF9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84213" y="1412875"/>
                <a:ext cx="7992243" cy="51422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195263" indent="-195263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lnSpc>
                    <a:spcPts val="2200"/>
                  </a:lnSpc>
                  <a:spcBef>
                    <a:spcPct val="0"/>
                  </a:spcBef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Se duas variáveis estão representadas por seus postos, então pode-se definir um novo coeficiente de correlação denominado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sz="1800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pt-BR" sz="1800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pt-BR" altLang="pt-BR" sz="1600" dirty="0">
                    <a:latin typeface="Tahoma" panose="020B0604030504040204" pitchFamily="34" charset="0"/>
                  </a:rPr>
                  <a:t> (correlação de </a:t>
                </a:r>
                <a:r>
                  <a:rPr lang="pt-BR" altLang="pt-BR" sz="1600" dirty="0" err="1">
                    <a:latin typeface="Tahoma" panose="020B0604030504040204" pitchFamily="34" charset="0"/>
                  </a:rPr>
                  <a:t>Spearman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):</a:t>
                </a:r>
              </a:p>
              <a:p>
                <a:pPr marL="185738" indent="-185738" eaLnBrk="1" hangingPunct="1">
                  <a:lnSpc>
                    <a:spcPts val="2200"/>
                  </a:lnSpc>
                  <a:spcBef>
                    <a:spcPct val="0"/>
                  </a:spcBef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  <a:p>
                <a:pPr marL="185738" indent="-185738" eaLnBrk="1" hangingPunct="1">
                  <a:lnSpc>
                    <a:spcPts val="2200"/>
                  </a:lnSpc>
                  <a:spcBef>
                    <a:spcPct val="0"/>
                  </a:spcBef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  <a:p>
                <a:pPr marL="185738" indent="-185738" eaLnBrk="1" hangingPunct="1">
                  <a:lnSpc>
                    <a:spcPts val="2200"/>
                  </a:lnSpc>
                  <a:spcBef>
                    <a:spcPct val="0"/>
                  </a:spcBef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  <a:p>
                <a:pPr marL="185738" indent="-185738" eaLnBrk="1" hangingPunct="1">
                  <a:lnSpc>
                    <a:spcPts val="2200"/>
                  </a:lnSpc>
                  <a:spcBef>
                    <a:spcPct val="0"/>
                  </a:spcBef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  <a:p>
                <a:pPr marL="185738" indent="-185738" eaLnBrk="1" hangingPunct="1">
                  <a:lnSpc>
                    <a:spcPts val="2200"/>
                  </a:lnSpc>
                  <a:spcBef>
                    <a:spcPct val="0"/>
                  </a:spcBef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onde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altLang="pt-BR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altLang="pt-BR" sz="18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pt-BR" altLang="pt-BR" sz="1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pt-BR" altLang="pt-BR" sz="1600" dirty="0">
                    <a:latin typeface="Tahoma" panose="020B0604030504040204" pitchFamily="34" charset="0"/>
                  </a:rPr>
                  <a:t> 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altLang="pt-BR" sz="1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altLang="pt-BR" sz="1800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pt-BR" altLang="pt-BR" sz="18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pt-BR" altLang="pt-BR" sz="1600" dirty="0">
                    <a:latin typeface="Tahoma" panose="020B0604030504040204" pitchFamily="34" charset="0"/>
                  </a:rPr>
                  <a:t> representam os postos das variáveis </a:t>
                </a:r>
                <a14:m>
                  <m:oMath xmlns:m="http://schemas.openxmlformats.org/officeDocument/2006/math">
                    <m:r>
                      <a:rPr lang="pt-BR" altLang="pt-BR" sz="1800" b="0" i="1" smtClean="0">
                        <a:latin typeface="Cambria Math" panose="02040503050406030204" pitchFamily="18" charset="0"/>
                      </a:rPr>
                      <m:t>𝑋</m:t>
                    </m:r>
                  </m:oMath>
                </a14:m>
                <a:r>
                  <a:rPr lang="pt-BR" altLang="pt-BR" sz="1600" dirty="0">
                    <a:latin typeface="Tahoma" panose="020B0604030504040204" pitchFamily="34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BR" altLang="pt-BR" sz="1800" b="0" i="1" smtClean="0">
                        <a:latin typeface="Cambria Math" panose="02040503050406030204" pitchFamily="18" charset="0"/>
                      </a:rPr>
                      <m:t>𝑌</m:t>
                    </m:r>
                  </m:oMath>
                </a14:m>
                <a:r>
                  <a:rPr lang="pt-BR" altLang="pt-BR" sz="1600" dirty="0">
                    <a:latin typeface="Tahoma" panose="020B0604030504040204" pitchFamily="34" charset="0"/>
                  </a:rPr>
                  <a:t>.</a:t>
                </a:r>
              </a:p>
              <a:p>
                <a:pPr marL="185738" indent="-185738" eaLnBrk="1" hangingPunct="1">
                  <a:lnSpc>
                    <a:spcPts val="2200"/>
                  </a:lnSpc>
                  <a:spcBef>
                    <a:spcPct val="0"/>
                  </a:spcBef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  <a:p>
                <a:pPr marL="185738" indent="-185738" eaLnBrk="1" hangingPunct="1">
                  <a:lnSpc>
                    <a:spcPts val="2200"/>
                  </a:lnSpc>
                  <a:spcBef>
                    <a:spcPct val="0"/>
                  </a:spcBef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Quando não há empates entre os valores das amostras, essa equação pode ser reescrita como:</a:t>
                </a:r>
              </a:p>
              <a:p>
                <a:pPr marL="185738" indent="-185738" eaLnBrk="1" hangingPunct="1">
                  <a:lnSpc>
                    <a:spcPts val="2200"/>
                  </a:lnSpc>
                  <a:spcBef>
                    <a:spcPct val="0"/>
                  </a:spcBef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  <a:p>
                <a:pPr marL="185738" indent="-185738" eaLnBrk="1" hangingPunct="1">
                  <a:lnSpc>
                    <a:spcPts val="2200"/>
                  </a:lnSpc>
                  <a:spcBef>
                    <a:spcPct val="0"/>
                  </a:spcBef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  <a:p>
                <a:pPr marL="185738" indent="-185738" eaLnBrk="1" hangingPunct="1">
                  <a:lnSpc>
                    <a:spcPts val="2200"/>
                  </a:lnSpc>
                  <a:spcBef>
                    <a:spcPct val="0"/>
                  </a:spcBef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  <a:p>
                <a:pPr marL="185738" indent="-185738" eaLnBrk="1" hangingPunct="1">
                  <a:lnSpc>
                    <a:spcPts val="2200"/>
                  </a:lnSpc>
                  <a:spcBef>
                    <a:spcPct val="0"/>
                  </a:spcBef>
                  <a:buNone/>
                </a:pPr>
                <a:r>
                  <a:rPr lang="pt-BR" altLang="pt-BR" sz="1600" dirty="0">
                    <a:solidFill>
                      <a:srgbClr val="000000"/>
                    </a:solidFill>
                    <a:latin typeface="Tahoma" panose="020B0604030504040204" pitchFamily="34" charset="0"/>
                  </a:rPr>
                  <a:t>onde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altLang="pt-BR"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altLang="pt-BR" sz="1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pt-BR" altLang="pt-BR" sz="1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pt-BR" altLang="pt-BR"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pt-BR" altLang="pt-BR" sz="1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  <m:r>
                      <a:rPr lang="pt-BR" altLang="pt-BR" sz="1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pt-BR" altLang="pt-BR" sz="1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altLang="pt-BR" sz="1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pt-BR" altLang="pt-BR" sz="18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sub>
                    </m:sSub>
                  </m:oMath>
                </a14:m>
                <a:r>
                  <a:rPr lang="pt-BR" altLang="pt-BR" sz="1600" dirty="0">
                    <a:latin typeface="Tahoma" panose="020B0604030504040204" pitchFamily="34" charset="0"/>
                  </a:rPr>
                  <a:t>   (diferença entre os postos de cada amostra</a:t>
                </a:r>
                <a:r>
                  <a:rPr lang="pt-BR" altLang="pt-BR" sz="1400" dirty="0">
                    <a:latin typeface="Tahoma" panose="020B0604030504040204" pitchFamily="34" charset="0"/>
                  </a:rPr>
                  <a:t>).</a:t>
                </a:r>
              </a:p>
              <a:p>
                <a:pPr marL="185738" indent="-185738" eaLnBrk="1" hangingPunct="1">
                  <a:lnSpc>
                    <a:spcPts val="2200"/>
                  </a:lnSpc>
                  <a:spcBef>
                    <a:spcPct val="0"/>
                  </a:spcBef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  <a:p>
                <a:pPr marL="185738" indent="-185738" eaLnBrk="1" hangingPunct="1">
                  <a:lnSpc>
                    <a:spcPts val="2200"/>
                  </a:lnSpc>
                  <a:spcBef>
                    <a:spcPct val="0"/>
                  </a:spcBef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No R, a correlação de </a:t>
                </a:r>
                <a:r>
                  <a:rPr lang="pt-BR" altLang="pt-BR" sz="1600" dirty="0" err="1">
                    <a:latin typeface="Tahoma" panose="020B0604030504040204" pitchFamily="34" charset="0"/>
                  </a:rPr>
                  <a:t>Spearman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 pode ser calculada pela função:</a:t>
                </a:r>
              </a:p>
              <a:p>
                <a:pPr marL="185738" indent="-185738" eaLnBrk="1" hangingPunct="1">
                  <a:lnSpc>
                    <a:spcPts val="2200"/>
                  </a:lnSpc>
                  <a:spcBef>
                    <a:spcPct val="0"/>
                  </a:spcBef>
                  <a:buNone/>
                </a:pPr>
                <a:r>
                  <a:rPr lang="en-US" altLang="pt-B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	</a:t>
                </a:r>
                <a:r>
                  <a:rPr lang="en-US" altLang="pt-BR" sz="1600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cor</a:t>
                </a:r>
                <a:r>
                  <a:rPr lang="en-US" altLang="pt-B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(X, Y, method = "spearman")</a:t>
                </a:r>
              </a:p>
              <a:p>
                <a:pPr marL="185738" indent="-185738" eaLnBrk="1" hangingPunct="1">
                  <a:lnSpc>
                    <a:spcPts val="2200"/>
                  </a:lnSpc>
                  <a:spcBef>
                    <a:spcPct val="0"/>
                  </a:spcBef>
                  <a:buNone/>
                </a:pPr>
                <a:r>
                  <a:rPr lang="en-US" altLang="pt-BR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	OBS: no R, 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não é preciso ranquear as variáveis!</a:t>
                </a:r>
                <a:endParaRPr lang="pt-BR" altLang="pt-BR" sz="18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14" name="Text Box 3">
                <a:extLst>
                  <a:ext uri="{FF2B5EF4-FFF2-40B4-BE49-F238E27FC236}">
                    <a16:creationId xmlns:a16="http://schemas.microsoft.com/office/drawing/2014/main" id="{1E05A6C1-27F6-F68A-7655-D45B3E58CF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4213" y="1412875"/>
                <a:ext cx="7992243" cy="5142242"/>
              </a:xfrm>
              <a:prstGeom prst="rect">
                <a:avLst/>
              </a:prstGeom>
              <a:blipFill>
                <a:blip r:embed="rId3"/>
                <a:stretch>
                  <a:fillRect l="-381" t="-237" r="-686" b="-830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F137D538-14C0-9C9B-E296-1EFAB8570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41BE51-CFA8-4202-8B22-8645FF39D68C}" type="slidenum">
              <a:rPr lang="pt-BR"/>
              <a:pPr>
                <a:defRPr/>
              </a:pPr>
              <a:t>67</a:t>
            </a:fld>
            <a:endParaRPr lang="pt-B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B972EB0A-7444-F419-736D-6F15E66E7B15}"/>
                  </a:ext>
                </a:extLst>
              </p:cNvPr>
              <p:cNvSpPr txBox="1"/>
              <p:nvPr/>
            </p:nvSpPr>
            <p:spPr>
              <a:xfrm>
                <a:off x="2915816" y="2181664"/>
                <a:ext cx="2627784" cy="74328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pt-BR" altLang="pt-B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pt-BR" altLang="pt-B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𝑟</m:t>
                          </m:r>
                        </m:e>
                        <m:sub>
                          <m:r>
                            <a:rPr kumimoji="0" lang="pt-BR" altLang="pt-B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𝑠</m:t>
                          </m:r>
                        </m:sub>
                      </m:sSub>
                      <m:r>
                        <a:rPr kumimoji="0" lang="pt-BR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pt-B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pt-B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𝐶𝑜𝑣</m:t>
                          </m:r>
                          <m:r>
                            <a:rPr kumimoji="0" lang="pt-B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(</m:t>
                          </m:r>
                          <m:sSub>
                            <m:sSubPr>
                              <m:ctrlPr>
                                <a:rPr kumimoji="0" lang="pt-B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pt-B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𝑋</m:t>
                              </m:r>
                            </m:e>
                            <m:sub>
                              <m:r>
                                <a:rPr kumimoji="0" lang="pt-B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𝑝</m:t>
                              </m:r>
                            </m:sub>
                          </m:sSub>
                          <m:r>
                            <a:rPr kumimoji="0" lang="pt-B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,</m:t>
                          </m:r>
                          <m:sSub>
                            <m:sSubPr>
                              <m:ctrlPr>
                                <a:rPr kumimoji="0" lang="pt-B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pt-B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𝑌</m:t>
                              </m:r>
                            </m:e>
                            <m:sub>
                              <m:r>
                                <a:rPr kumimoji="0" lang="pt-B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𝑝</m:t>
                              </m:r>
                            </m:sub>
                          </m:sSub>
                          <m:r>
                            <a:rPr kumimoji="0" lang="pt-B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kumimoji="0" lang="pt-B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radPr>
                            <m:deg/>
                            <m:e>
                              <m:r>
                                <a:rPr kumimoji="0" lang="pt-B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𝑉𝑎𝑟</m:t>
                              </m:r>
                              <m:r>
                                <a:rPr kumimoji="0" lang="pt-B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kumimoji="0" lang="pt-BR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pt-BR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kumimoji="0" lang="pt-BR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𝑝</m:t>
                                  </m:r>
                                </m:sub>
                              </m:sSub>
                              <m:r>
                                <a:rPr kumimoji="0" lang="pt-B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)</m:t>
                              </m:r>
                              <m:r>
                                <a:rPr kumimoji="0" lang="pt-B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𝑉𝑎𝑟</m:t>
                              </m:r>
                              <m:r>
                                <a:rPr kumimoji="0" lang="pt-B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kumimoji="0" lang="pt-BR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Pr>
                                <m:e>
                                  <m:r>
                                    <a:rPr kumimoji="0" lang="pt-BR" sz="1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kumimoji="0" lang="pt-BR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𝑝</m:t>
                                  </m:r>
                                </m:sub>
                              </m:sSub>
                              <m:r>
                                <a:rPr kumimoji="0" lang="pt-BR" sz="1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)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B972EB0A-7444-F419-736D-6F15E66E7B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816" y="2181664"/>
                <a:ext cx="2627784" cy="74328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27A2DDCD-50B1-C887-E804-C7F462ED7947}"/>
                  </a:ext>
                </a:extLst>
              </p:cNvPr>
              <p:cNvSpPr txBox="1"/>
              <p:nvPr/>
            </p:nvSpPr>
            <p:spPr>
              <a:xfrm>
                <a:off x="2915816" y="4366845"/>
                <a:ext cx="1905000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pt-BR" altLang="pt-B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pt-BR" altLang="pt-B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𝑟</m:t>
                          </m:r>
                        </m:e>
                        <m:sub>
                          <m:r>
                            <a:rPr kumimoji="0" lang="pt-BR" altLang="pt-B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𝑠</m:t>
                          </m:r>
                        </m:sub>
                      </m:sSub>
                      <m:r>
                        <a:rPr kumimoji="0" lang="pt-BR" altLang="pt-BR" sz="1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r>
                        <a:rPr kumimoji="0" lang="pt-BR" altLang="pt-B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1−</m:t>
                      </m:r>
                      <m:f>
                        <m:fPr>
                          <m:ctrlPr>
                            <a:rPr kumimoji="0" lang="pt-BR" altLang="pt-BR" sz="1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pt-BR" altLang="pt-B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6</m:t>
                          </m:r>
                          <m:nary>
                            <m:naryPr>
                              <m:chr m:val="∑"/>
                              <m:subHide m:val="on"/>
                              <m:supHide m:val="on"/>
                              <m:ctrlPr>
                                <a:rPr kumimoji="0" lang="pt-BR" altLang="pt-B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naryPr>
                            <m:sub/>
                            <m:sup/>
                            <m:e>
                              <m:sSup>
                                <m:sSupPr>
                                  <m:ctrlPr>
                                    <a:rPr kumimoji="0" lang="pt-BR" altLang="pt-BR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pPr>
                                <m:e>
                                  <m:r>
                                    <a:rPr kumimoji="0" lang="pt-BR" altLang="pt-BR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𝑑</m:t>
                                  </m:r>
                                </m:e>
                                <m:sup>
                                  <m:r>
                                    <a:rPr kumimoji="0" lang="pt-BR" altLang="pt-BR" sz="18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nary>
                        </m:num>
                        <m:den>
                          <m:sSup>
                            <m:sSupPr>
                              <m:ctrlPr>
                                <a:rPr kumimoji="0" lang="pt-BR" altLang="pt-B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pPr>
                            <m:e>
                              <m:r>
                                <a:rPr kumimoji="0" lang="pt-BR" altLang="pt-B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𝑁</m:t>
                              </m:r>
                            </m:e>
                            <m:sup>
                              <m:r>
                                <a:rPr kumimoji="0" lang="pt-BR" altLang="pt-BR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3</m:t>
                              </m:r>
                            </m:sup>
                          </m:sSup>
                          <m:r>
                            <a:rPr kumimoji="0" lang="pt-BR" altLang="pt-B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r>
                            <a:rPr kumimoji="0" lang="pt-BR" altLang="pt-B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27A2DDCD-50B1-C887-E804-C7F462ED79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5816" y="4366845"/>
                <a:ext cx="1905000" cy="6463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660486F3-F685-2208-8F4F-28FF68532B87}"/>
                  </a:ext>
                </a:extLst>
              </p:cNvPr>
              <p:cNvSpPr txBox="1"/>
              <p:nvPr/>
            </p:nvSpPr>
            <p:spPr>
              <a:xfrm>
                <a:off x="5364088" y="2313943"/>
                <a:ext cx="2627784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pt-BR" altLang="pt-B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pt-BR" altLang="pt-B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−1 </m:t>
                          </m:r>
                          <m:r>
                            <a:rPr kumimoji="0" lang="pt-BR" altLang="pt-B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≤</m:t>
                          </m:r>
                          <m:r>
                            <a:rPr kumimoji="0" lang="pt-BR" altLang="pt-B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𝑟</m:t>
                          </m:r>
                        </m:e>
                        <m:sub>
                          <m:r>
                            <a:rPr kumimoji="0" lang="pt-BR" altLang="pt-BR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𝑠</m:t>
                          </m:r>
                        </m:sub>
                      </m:sSub>
                      <m:r>
                        <a:rPr kumimoji="0" lang="pt-BR" altLang="pt-B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r>
                        <a:rPr kumimoji="0" lang="pt-BR" altLang="pt-BR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≤1</m:t>
                      </m:r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660486F3-F685-2208-8F4F-28FF68532B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4088" y="2313943"/>
                <a:ext cx="2627784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Imagem 12">
            <a:extLst>
              <a:ext uri="{FF2B5EF4-FFF2-40B4-BE49-F238E27FC236}">
                <a16:creationId xmlns:a16="http://schemas.microsoft.com/office/drawing/2014/main" id="{3FF474E0-BC55-9E3D-E9CC-CDC88A4D09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60232" y="4330166"/>
            <a:ext cx="2233697" cy="222991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CaixaDeTexto 15">
                <a:extLst>
                  <a:ext uri="{FF2B5EF4-FFF2-40B4-BE49-F238E27FC236}">
                    <a16:creationId xmlns:a16="http://schemas.microsoft.com/office/drawing/2014/main" id="{401E5FEA-215F-D911-07B6-1B6D91E21ACE}"/>
                  </a:ext>
                </a:extLst>
              </p:cNvPr>
              <p:cNvSpPr txBox="1"/>
              <p:nvPr/>
            </p:nvSpPr>
            <p:spPr>
              <a:xfrm>
                <a:off x="6982455" y="4569243"/>
                <a:ext cx="1346807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pt-BR" altLang="pt-BR" sz="1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pt-BR" altLang="pt-BR" sz="1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kumimoji="0" lang="pt-BR" altLang="pt-BR" sz="1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kumimoji="0" lang="pt-BR" altLang="pt-BR" sz="14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0" lang="pt-BR" altLang="pt-BR" sz="1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0,933</m:t>
                      </m:r>
                    </m:oMath>
                  </m:oMathPara>
                </a14:m>
                <a:endParaRPr lang="pt-BR" sz="1400" dirty="0"/>
              </a:p>
            </p:txBody>
          </p:sp>
        </mc:Choice>
        <mc:Fallback xmlns="">
          <p:sp>
            <p:nvSpPr>
              <p:cNvPr id="16" name="CaixaDeTexto 15">
                <a:extLst>
                  <a:ext uri="{FF2B5EF4-FFF2-40B4-BE49-F238E27FC236}">
                    <a16:creationId xmlns:a16="http://schemas.microsoft.com/office/drawing/2014/main" id="{401E5FEA-215F-D911-07B6-1B6D91E21A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2455" y="4569243"/>
                <a:ext cx="1346807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33606620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6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41966A-6C48-B4FF-F7BD-6B3F4C4128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Box 3">
                <a:extLst>
                  <a:ext uri="{FF2B5EF4-FFF2-40B4-BE49-F238E27FC236}">
                    <a16:creationId xmlns:a16="http://schemas.microsoft.com/office/drawing/2014/main" id="{40C51514-E6E5-B89D-2B54-9F193A01CD2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84213" y="1412875"/>
                <a:ext cx="7992243" cy="533626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marL="195263" indent="-195263" eaLnBrk="0" hangingPunct="0">
                  <a:spcBef>
                    <a:spcPct val="20000"/>
                  </a:spcBef>
                  <a:buChar char="•"/>
                  <a:defRPr sz="2800">
                    <a:solidFill>
                      <a:schemeClr val="tx1"/>
                    </a:solidFill>
                    <a:latin typeface="Comic Sans MS" pitchFamily="66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chemeClr val="tx1"/>
                    </a:solidFill>
                    <a:latin typeface="Comic Sans MS" pitchFamily="66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Comic Sans MS" pitchFamily="66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É importante notar que enquanto a correlação de Pearson mede o grau de associação linear entre duas variáveis, a correlação de </a:t>
                </a:r>
                <a:r>
                  <a:rPr lang="pt-BR" altLang="pt-BR" sz="1600" dirty="0" err="1">
                    <a:latin typeface="Tahoma" panose="020B0604030504040204" pitchFamily="34" charset="0"/>
                  </a:rPr>
                  <a:t>Spearman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 mede o grau de associação monótona (ou monotônica).</a:t>
                </a:r>
              </a:p>
              <a:p>
                <a:pPr eaLnBrk="1" hangingPunct="1">
                  <a:spcBef>
                    <a:spcPct val="0"/>
                  </a:spcBef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  <a:p>
                <a:pPr eaLnBrk="1" hangingPunct="1">
                  <a:spcBef>
                    <a:spcPct val="0"/>
                  </a:spcBef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Para amostras com </a:t>
                </a:r>
                <a14:m>
                  <m:oMath xmlns:m="http://schemas.openxmlformats.org/officeDocument/2006/math">
                    <m:r>
                      <a:rPr lang="pt-BR" altLang="pt-BR" sz="1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pt-BR" altLang="pt-BR" sz="1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≥10</m:t>
                    </m:r>
                  </m:oMath>
                </a14:m>
                <a:r>
                  <a:rPr lang="pt-BR" altLang="pt-BR" sz="1600" dirty="0">
                    <a:latin typeface="Tahoma" panose="020B0604030504040204" pitchFamily="34" charset="0"/>
                  </a:rPr>
                  <a:t>, pode-se verificar 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altLang="pt-BR"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altLang="pt-BR"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pt-BR" altLang="pt-BR"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pt-BR" altLang="pt-BR" sz="1600" dirty="0">
                    <a:latin typeface="Tahoma" panose="020B0604030504040204" pitchFamily="34" charset="0"/>
                  </a:rPr>
                  <a:t> é significativamente diferente de zero através da estatística:</a:t>
                </a:r>
              </a:p>
              <a:p>
                <a:pPr marL="185738" indent="-185738" eaLnBrk="1" hangingPunct="1">
                  <a:spcBef>
                    <a:spcPct val="0"/>
                  </a:spcBef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  <a:p>
                <a:pPr marL="185738" indent="-185738" eaLnBrk="1" hangingPunct="1">
                  <a:spcBef>
                    <a:spcPct val="0"/>
                  </a:spcBef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  <a:p>
                <a:pPr marL="185738" indent="-185738" eaLnBrk="1" hangingPunct="1">
                  <a:spcBef>
                    <a:spcPct val="0"/>
                  </a:spcBef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  <a:p>
                <a:pPr marL="185738" indent="-185738" eaLnBrk="1" hangingPunct="1">
                  <a:spcBef>
                    <a:spcPct val="0"/>
                  </a:spcBef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que terá uma distribuição t de </a:t>
                </a:r>
                <a:r>
                  <a:rPr lang="pt-BR" altLang="pt-BR" sz="1600" dirty="0" err="1">
                    <a:latin typeface="Tahoma" panose="020B0604030504040204" pitchFamily="34" charset="0"/>
                  </a:rPr>
                  <a:t>Student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 com </a:t>
                </a:r>
                <a14:m>
                  <m:oMath xmlns:m="http://schemas.openxmlformats.org/officeDocument/2006/math">
                    <m:r>
                      <a:rPr lang="pt-BR" altLang="pt-BR" sz="1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pt-BR" altLang="pt-BR" sz="18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−2</m:t>
                    </m:r>
                  </m:oMath>
                </a14:m>
                <a:r>
                  <a:rPr lang="pt-BR" altLang="pt-BR" sz="1600" dirty="0">
                    <a:latin typeface="Tahoma" panose="020B0604030504040204" pitchFamily="34" charset="0"/>
                  </a:rPr>
                  <a:t> graus de liberdade.</a:t>
                </a:r>
              </a:p>
              <a:p>
                <a:pPr marL="185738" indent="-185738" eaLnBrk="1" hangingPunct="1">
                  <a:spcBef>
                    <a:spcPct val="0"/>
                  </a:spcBef>
                  <a:buNone/>
                </a:pPr>
                <a:endParaRPr lang="pt-BR" altLang="pt-BR" sz="1600" dirty="0">
                  <a:latin typeface="Tahoma" panose="020B0604030504040204" pitchFamily="34" charset="0"/>
                </a:endParaRPr>
              </a:p>
              <a:p>
                <a:pPr marL="185738" indent="-185738" eaLnBrk="1" hangingPunct="1">
                  <a:spcBef>
                    <a:spcPct val="0"/>
                  </a:spcBef>
                  <a:buNone/>
                </a:pPr>
                <a:r>
                  <a:rPr lang="pt-BR" altLang="pt-BR" sz="1600" dirty="0">
                    <a:latin typeface="Tahoma" panose="020B0604030504040204" pitchFamily="34" charset="0"/>
                  </a:rPr>
                  <a:t>Dessa forma, 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BR" altLang="pt-BR"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pt-BR" altLang="pt-BR"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b>
                        <m:r>
                          <a:rPr lang="pt-BR" altLang="pt-BR" sz="18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pt-BR" altLang="pt-BR" sz="1600" dirty="0">
                    <a:solidFill>
                      <a:srgbClr val="000000"/>
                    </a:solidFill>
                    <a:latin typeface="Tahoma" panose="020B0604030504040204" pitchFamily="34" charset="0"/>
                  </a:rPr>
                  <a:t> </a:t>
                </a:r>
                <a:r>
                  <a:rPr lang="pt-BR" altLang="pt-BR" sz="1600" dirty="0">
                    <a:latin typeface="Tahoma" panose="020B0604030504040204" pitchFamily="34" charset="0"/>
                  </a:rPr>
                  <a:t>for significativo, espera-se que a estatística </a:t>
                </a:r>
                <a14:m>
                  <m:oMath xmlns:m="http://schemas.openxmlformats.org/officeDocument/2006/math">
                    <m:r>
                      <a:rPr lang="pt-BR" altLang="pt-BR" sz="1800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pt-BR" altLang="pt-BR" sz="1600" dirty="0">
                    <a:latin typeface="Tahoma" panose="020B0604030504040204" pitchFamily="34" charset="0"/>
                  </a:rPr>
                  <a:t> tenha valores extremos (muito positivo ou muito negativo), levando a conclusão de que há uma relação entre as variáveis.</a:t>
                </a:r>
              </a:p>
            </p:txBody>
          </p:sp>
        </mc:Choice>
        <mc:Fallback xmlns="">
          <p:sp>
            <p:nvSpPr>
              <p:cNvPr id="5" name="Text Box 3">
                <a:extLst>
                  <a:ext uri="{FF2B5EF4-FFF2-40B4-BE49-F238E27FC236}">
                    <a16:creationId xmlns:a16="http://schemas.microsoft.com/office/drawing/2014/main" id="{40C51514-E6E5-B89D-2B54-9F193A01CD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4213" y="1412875"/>
                <a:ext cx="7992243" cy="5336269"/>
              </a:xfrm>
              <a:prstGeom prst="rect">
                <a:avLst/>
              </a:prstGeom>
              <a:blipFill>
                <a:blip r:embed="rId3"/>
                <a:stretch>
                  <a:fillRect l="-381" t="-343" b="-571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Imagem 9">
            <a:extLst>
              <a:ext uri="{FF2B5EF4-FFF2-40B4-BE49-F238E27FC236}">
                <a16:creationId xmlns:a16="http://schemas.microsoft.com/office/drawing/2014/main" id="{464C1C79-54B6-9D93-0ED4-916846C0D3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0322" y="2263628"/>
            <a:ext cx="2091525" cy="1800000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DC2B8277-180E-A040-BA4B-0DF4C0D48C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1847" y="2263628"/>
            <a:ext cx="1796617" cy="1800000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34AAE94D-E26C-0501-8779-523882A15A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545" y="2263628"/>
            <a:ext cx="2091525" cy="1800000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99AFFBCA-802C-0E64-CAF2-B94DF87215D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559070" y="2263628"/>
            <a:ext cx="1796617" cy="1800000"/>
          </a:xfrm>
          <a:prstGeom prst="rect">
            <a:avLst/>
          </a:prstGeom>
        </p:spPr>
      </p:pic>
      <p:sp>
        <p:nvSpPr>
          <p:cNvPr id="271362" name="Rectangle 2">
            <a:extLst>
              <a:ext uri="{FF2B5EF4-FFF2-40B4-BE49-F238E27FC236}">
                <a16:creationId xmlns:a16="http://schemas.microsoft.com/office/drawing/2014/main" id="{C27B33D9-6870-5625-D0F0-CD79876C91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8659813" cy="685800"/>
          </a:xfrm>
        </p:spPr>
        <p:txBody>
          <a:bodyPr/>
          <a:lstStyle/>
          <a:p>
            <a:pPr eaLnBrk="1" hangingPunct="1">
              <a:defRPr/>
            </a:pPr>
            <a:r>
              <a:rPr lang="pt-BR" dirty="0"/>
              <a:t>Correlação de </a:t>
            </a:r>
            <a:r>
              <a:rPr lang="pt-BR" dirty="0" err="1"/>
              <a:t>Spearman</a:t>
            </a:r>
            <a:endParaRPr lang="pt-BR" i="1" baseline="-25000" dirty="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51D76910-DA03-821F-8437-350E26450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41BE51-CFA8-4202-8B22-8645FF39D68C}" type="slidenum">
              <a:rPr lang="pt-BR"/>
              <a:pPr>
                <a:defRPr/>
              </a:pPr>
              <a:t>68</a:t>
            </a:fld>
            <a:endParaRPr lang="pt-B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741846BB-12E6-B2B3-2459-FDFAB60CC3BC}"/>
                  </a:ext>
                </a:extLst>
              </p:cNvPr>
              <p:cNvSpPr txBox="1"/>
              <p:nvPr/>
            </p:nvSpPr>
            <p:spPr>
              <a:xfrm>
                <a:off x="3563888" y="4869160"/>
                <a:ext cx="1778855" cy="3744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85738" marR="0" lvl="0" indent="-185738" algn="l" defTabSz="914400" rtl="0" eaLnBrk="1" fontAlgn="base" latinLnBrk="0" hangingPunct="1">
                  <a:lnSpc>
                    <a:spcPts val="22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pt-BR" altLang="pt-BR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𝑡</m:t>
                      </m:r>
                      <m:r>
                        <a:rPr kumimoji="0" lang="pt-BR" altLang="pt-BR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pt-BR" altLang="pt-BR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pt-BR" altLang="pt-BR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𝑟</m:t>
                          </m:r>
                        </m:e>
                        <m:sub>
                          <m:r>
                            <a:rPr kumimoji="0" lang="pt-BR" altLang="pt-BR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𝑠</m:t>
                          </m:r>
                        </m:sub>
                      </m:sSub>
                      <m:rad>
                        <m:radPr>
                          <m:degHide m:val="on"/>
                          <m:ctrlPr>
                            <a:rPr kumimoji="0" lang="pt-BR" altLang="pt-BR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kumimoji="0" lang="pt-BR" altLang="pt-BR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pt-BR" altLang="pt-BR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𝑛</m:t>
                              </m:r>
                              <m:r>
                                <a:rPr kumimoji="0" lang="pt-BR" altLang="pt-BR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−2</m:t>
                              </m:r>
                            </m:num>
                            <m:den>
                              <m:r>
                                <a:rPr kumimoji="0" lang="pt-BR" altLang="pt-BR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1−</m:t>
                              </m:r>
                              <m:sSubSup>
                                <m:sSubSupPr>
                                  <m:ctrlPr>
                                    <a:rPr kumimoji="0" lang="pt-BR" altLang="pt-BR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sSubSupPr>
                                <m:e>
                                  <m:r>
                                    <a:rPr kumimoji="0" lang="pt-BR" altLang="pt-BR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kumimoji="0" lang="pt-BR" altLang="pt-BR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𝑠</m:t>
                                  </m:r>
                                </m:sub>
                                <m:sup>
                                  <m:r>
                                    <a:rPr kumimoji="0" lang="pt-BR" altLang="pt-BR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  <m:t>2</m:t>
                                  </m:r>
                                </m:sup>
                              </m:sSubSup>
                            </m:den>
                          </m:f>
                        </m:e>
                      </m:rad>
                    </m:oMath>
                  </m:oMathPara>
                </a14:m>
                <a:endParaRPr kumimoji="0" lang="pt-BR" altLang="pt-BR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741846BB-12E6-B2B3-2459-FDFAB60CC3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3888" y="4869160"/>
                <a:ext cx="1778855" cy="374461"/>
              </a:xfrm>
              <a:prstGeom prst="rect">
                <a:avLst/>
              </a:prstGeom>
              <a:blipFill>
                <a:blip r:embed="rId8"/>
                <a:stretch>
                  <a:fillRect t="-63934" b="-1803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Forma Livre: Forma 17">
            <a:extLst>
              <a:ext uri="{FF2B5EF4-FFF2-40B4-BE49-F238E27FC236}">
                <a16:creationId xmlns:a16="http://schemas.microsoft.com/office/drawing/2014/main" id="{DAC0BE1C-FC76-7EC3-0E9A-6CDA53448E8A}"/>
              </a:ext>
            </a:extLst>
          </p:cNvPr>
          <p:cNvSpPr/>
          <p:nvPr/>
        </p:nvSpPr>
        <p:spPr>
          <a:xfrm>
            <a:off x="836125" y="2432450"/>
            <a:ext cx="1590415" cy="1292751"/>
          </a:xfrm>
          <a:custGeom>
            <a:avLst/>
            <a:gdLst>
              <a:gd name="connsiteX0" fmla="*/ 0 w 1590415"/>
              <a:gd name="connsiteY0" fmla="*/ 1291546 h 1291546"/>
              <a:gd name="connsiteX1" fmla="*/ 78275 w 1590415"/>
              <a:gd name="connsiteY1" fmla="*/ 1145669 h 1291546"/>
              <a:gd name="connsiteX2" fmla="*/ 231268 w 1590415"/>
              <a:gd name="connsiteY2" fmla="*/ 1142111 h 1291546"/>
              <a:gd name="connsiteX3" fmla="*/ 572834 w 1590415"/>
              <a:gd name="connsiteY3" fmla="*/ 729385 h 1291546"/>
              <a:gd name="connsiteX4" fmla="*/ 754291 w 1590415"/>
              <a:gd name="connsiteY4" fmla="*/ 601298 h 1291546"/>
              <a:gd name="connsiteX5" fmla="*/ 1035371 w 1590415"/>
              <a:gd name="connsiteY5" fmla="*/ 565718 h 1291546"/>
              <a:gd name="connsiteX6" fmla="*/ 1248849 w 1590415"/>
              <a:gd name="connsiteY6" fmla="*/ 138761 h 1291546"/>
              <a:gd name="connsiteX7" fmla="*/ 1405400 w 1590415"/>
              <a:gd name="connsiteY7" fmla="*/ 3558 h 1291546"/>
              <a:gd name="connsiteX8" fmla="*/ 1590415 w 1590415"/>
              <a:gd name="connsiteY8" fmla="*/ 0 h 1291546"/>
              <a:gd name="connsiteX0" fmla="*/ 0 w 1590415"/>
              <a:gd name="connsiteY0" fmla="*/ 1298975 h 1298975"/>
              <a:gd name="connsiteX1" fmla="*/ 78275 w 1590415"/>
              <a:gd name="connsiteY1" fmla="*/ 1153098 h 1298975"/>
              <a:gd name="connsiteX2" fmla="*/ 231268 w 1590415"/>
              <a:gd name="connsiteY2" fmla="*/ 1149540 h 1298975"/>
              <a:gd name="connsiteX3" fmla="*/ 572834 w 1590415"/>
              <a:gd name="connsiteY3" fmla="*/ 736814 h 1298975"/>
              <a:gd name="connsiteX4" fmla="*/ 754291 w 1590415"/>
              <a:gd name="connsiteY4" fmla="*/ 608727 h 1298975"/>
              <a:gd name="connsiteX5" fmla="*/ 1035371 w 1590415"/>
              <a:gd name="connsiteY5" fmla="*/ 573147 h 1298975"/>
              <a:gd name="connsiteX6" fmla="*/ 1248849 w 1590415"/>
              <a:gd name="connsiteY6" fmla="*/ 146190 h 1298975"/>
              <a:gd name="connsiteX7" fmla="*/ 1405400 w 1590415"/>
              <a:gd name="connsiteY7" fmla="*/ 10987 h 1298975"/>
              <a:gd name="connsiteX8" fmla="*/ 1590415 w 1590415"/>
              <a:gd name="connsiteY8" fmla="*/ 7429 h 1298975"/>
              <a:gd name="connsiteX0" fmla="*/ 0 w 1590415"/>
              <a:gd name="connsiteY0" fmla="*/ 1298975 h 1298975"/>
              <a:gd name="connsiteX1" fmla="*/ 78275 w 1590415"/>
              <a:gd name="connsiteY1" fmla="*/ 1153098 h 1298975"/>
              <a:gd name="connsiteX2" fmla="*/ 231268 w 1590415"/>
              <a:gd name="connsiteY2" fmla="*/ 1149540 h 1298975"/>
              <a:gd name="connsiteX3" fmla="*/ 572834 w 1590415"/>
              <a:gd name="connsiteY3" fmla="*/ 736814 h 1298975"/>
              <a:gd name="connsiteX4" fmla="*/ 754291 w 1590415"/>
              <a:gd name="connsiteY4" fmla="*/ 608727 h 1298975"/>
              <a:gd name="connsiteX5" fmla="*/ 1035371 w 1590415"/>
              <a:gd name="connsiteY5" fmla="*/ 573147 h 1298975"/>
              <a:gd name="connsiteX6" fmla="*/ 1248849 w 1590415"/>
              <a:gd name="connsiteY6" fmla="*/ 146190 h 1298975"/>
              <a:gd name="connsiteX7" fmla="*/ 1405400 w 1590415"/>
              <a:gd name="connsiteY7" fmla="*/ 10987 h 1298975"/>
              <a:gd name="connsiteX8" fmla="*/ 1590415 w 1590415"/>
              <a:gd name="connsiteY8" fmla="*/ 7429 h 1298975"/>
              <a:gd name="connsiteX0" fmla="*/ 0 w 1590415"/>
              <a:gd name="connsiteY0" fmla="*/ 1298975 h 1298975"/>
              <a:gd name="connsiteX1" fmla="*/ 78275 w 1590415"/>
              <a:gd name="connsiteY1" fmla="*/ 1153098 h 1298975"/>
              <a:gd name="connsiteX2" fmla="*/ 231268 w 1590415"/>
              <a:gd name="connsiteY2" fmla="*/ 1149540 h 1298975"/>
              <a:gd name="connsiteX3" fmla="*/ 572834 w 1590415"/>
              <a:gd name="connsiteY3" fmla="*/ 736814 h 1298975"/>
              <a:gd name="connsiteX4" fmla="*/ 754291 w 1590415"/>
              <a:gd name="connsiteY4" fmla="*/ 608727 h 1298975"/>
              <a:gd name="connsiteX5" fmla="*/ 1035371 w 1590415"/>
              <a:gd name="connsiteY5" fmla="*/ 573147 h 1298975"/>
              <a:gd name="connsiteX6" fmla="*/ 1248849 w 1590415"/>
              <a:gd name="connsiteY6" fmla="*/ 146190 h 1298975"/>
              <a:gd name="connsiteX7" fmla="*/ 1405400 w 1590415"/>
              <a:gd name="connsiteY7" fmla="*/ 10987 h 1298975"/>
              <a:gd name="connsiteX8" fmla="*/ 1590415 w 1590415"/>
              <a:gd name="connsiteY8" fmla="*/ 7429 h 1298975"/>
              <a:gd name="connsiteX0" fmla="*/ 0 w 1590415"/>
              <a:gd name="connsiteY0" fmla="*/ 1298975 h 1298975"/>
              <a:gd name="connsiteX1" fmla="*/ 78275 w 1590415"/>
              <a:gd name="connsiteY1" fmla="*/ 1153098 h 1298975"/>
              <a:gd name="connsiteX2" fmla="*/ 231268 w 1590415"/>
              <a:gd name="connsiteY2" fmla="*/ 1149540 h 1298975"/>
              <a:gd name="connsiteX3" fmla="*/ 572834 w 1590415"/>
              <a:gd name="connsiteY3" fmla="*/ 736814 h 1298975"/>
              <a:gd name="connsiteX4" fmla="*/ 754291 w 1590415"/>
              <a:gd name="connsiteY4" fmla="*/ 608727 h 1298975"/>
              <a:gd name="connsiteX5" fmla="*/ 1035371 w 1590415"/>
              <a:gd name="connsiteY5" fmla="*/ 573147 h 1298975"/>
              <a:gd name="connsiteX6" fmla="*/ 1248849 w 1590415"/>
              <a:gd name="connsiteY6" fmla="*/ 146190 h 1298975"/>
              <a:gd name="connsiteX7" fmla="*/ 1405400 w 1590415"/>
              <a:gd name="connsiteY7" fmla="*/ 10987 h 1298975"/>
              <a:gd name="connsiteX8" fmla="*/ 1590415 w 1590415"/>
              <a:gd name="connsiteY8" fmla="*/ 7429 h 1298975"/>
              <a:gd name="connsiteX0" fmla="*/ 0 w 1590415"/>
              <a:gd name="connsiteY0" fmla="*/ 1298975 h 1298975"/>
              <a:gd name="connsiteX1" fmla="*/ 78275 w 1590415"/>
              <a:gd name="connsiteY1" fmla="*/ 1153098 h 1298975"/>
              <a:gd name="connsiteX2" fmla="*/ 231268 w 1590415"/>
              <a:gd name="connsiteY2" fmla="*/ 1149540 h 1298975"/>
              <a:gd name="connsiteX3" fmla="*/ 572834 w 1590415"/>
              <a:gd name="connsiteY3" fmla="*/ 736814 h 1298975"/>
              <a:gd name="connsiteX4" fmla="*/ 754291 w 1590415"/>
              <a:gd name="connsiteY4" fmla="*/ 608727 h 1298975"/>
              <a:gd name="connsiteX5" fmla="*/ 1035371 w 1590415"/>
              <a:gd name="connsiteY5" fmla="*/ 573147 h 1298975"/>
              <a:gd name="connsiteX6" fmla="*/ 1248849 w 1590415"/>
              <a:gd name="connsiteY6" fmla="*/ 146190 h 1298975"/>
              <a:gd name="connsiteX7" fmla="*/ 1405400 w 1590415"/>
              <a:gd name="connsiteY7" fmla="*/ 10987 h 1298975"/>
              <a:gd name="connsiteX8" fmla="*/ 1590415 w 1590415"/>
              <a:gd name="connsiteY8" fmla="*/ 7429 h 1298975"/>
              <a:gd name="connsiteX0" fmla="*/ 0 w 1590415"/>
              <a:gd name="connsiteY0" fmla="*/ 1298975 h 1298975"/>
              <a:gd name="connsiteX1" fmla="*/ 78275 w 1590415"/>
              <a:gd name="connsiteY1" fmla="*/ 1153098 h 1298975"/>
              <a:gd name="connsiteX2" fmla="*/ 231268 w 1590415"/>
              <a:gd name="connsiteY2" fmla="*/ 1149540 h 1298975"/>
              <a:gd name="connsiteX3" fmla="*/ 572834 w 1590415"/>
              <a:gd name="connsiteY3" fmla="*/ 736814 h 1298975"/>
              <a:gd name="connsiteX4" fmla="*/ 754291 w 1590415"/>
              <a:gd name="connsiteY4" fmla="*/ 608727 h 1298975"/>
              <a:gd name="connsiteX5" fmla="*/ 1035371 w 1590415"/>
              <a:gd name="connsiteY5" fmla="*/ 573147 h 1298975"/>
              <a:gd name="connsiteX6" fmla="*/ 1248849 w 1590415"/>
              <a:gd name="connsiteY6" fmla="*/ 146190 h 1298975"/>
              <a:gd name="connsiteX7" fmla="*/ 1405400 w 1590415"/>
              <a:gd name="connsiteY7" fmla="*/ 10987 h 1298975"/>
              <a:gd name="connsiteX8" fmla="*/ 1590415 w 1590415"/>
              <a:gd name="connsiteY8" fmla="*/ 7429 h 1298975"/>
              <a:gd name="connsiteX0" fmla="*/ 0 w 1590415"/>
              <a:gd name="connsiteY0" fmla="*/ 1298975 h 1298975"/>
              <a:gd name="connsiteX1" fmla="*/ 78275 w 1590415"/>
              <a:gd name="connsiteY1" fmla="*/ 1153098 h 1298975"/>
              <a:gd name="connsiteX2" fmla="*/ 231268 w 1590415"/>
              <a:gd name="connsiteY2" fmla="*/ 1149540 h 1298975"/>
              <a:gd name="connsiteX3" fmla="*/ 572834 w 1590415"/>
              <a:gd name="connsiteY3" fmla="*/ 736814 h 1298975"/>
              <a:gd name="connsiteX4" fmla="*/ 754291 w 1590415"/>
              <a:gd name="connsiteY4" fmla="*/ 608727 h 1298975"/>
              <a:gd name="connsiteX5" fmla="*/ 1035371 w 1590415"/>
              <a:gd name="connsiteY5" fmla="*/ 573147 h 1298975"/>
              <a:gd name="connsiteX6" fmla="*/ 1248849 w 1590415"/>
              <a:gd name="connsiteY6" fmla="*/ 146190 h 1298975"/>
              <a:gd name="connsiteX7" fmla="*/ 1405400 w 1590415"/>
              <a:gd name="connsiteY7" fmla="*/ 10987 h 1298975"/>
              <a:gd name="connsiteX8" fmla="*/ 1590415 w 1590415"/>
              <a:gd name="connsiteY8" fmla="*/ 7429 h 1298975"/>
              <a:gd name="connsiteX0" fmla="*/ 0 w 1590415"/>
              <a:gd name="connsiteY0" fmla="*/ 1298975 h 1298975"/>
              <a:gd name="connsiteX1" fmla="*/ 78275 w 1590415"/>
              <a:gd name="connsiteY1" fmla="*/ 1153098 h 1298975"/>
              <a:gd name="connsiteX2" fmla="*/ 231268 w 1590415"/>
              <a:gd name="connsiteY2" fmla="*/ 1149540 h 1298975"/>
              <a:gd name="connsiteX3" fmla="*/ 572834 w 1590415"/>
              <a:gd name="connsiteY3" fmla="*/ 736814 h 1298975"/>
              <a:gd name="connsiteX4" fmla="*/ 754291 w 1590415"/>
              <a:gd name="connsiteY4" fmla="*/ 608727 h 1298975"/>
              <a:gd name="connsiteX5" fmla="*/ 1035371 w 1590415"/>
              <a:gd name="connsiteY5" fmla="*/ 573147 h 1298975"/>
              <a:gd name="connsiteX6" fmla="*/ 1248849 w 1590415"/>
              <a:gd name="connsiteY6" fmla="*/ 146190 h 1298975"/>
              <a:gd name="connsiteX7" fmla="*/ 1405400 w 1590415"/>
              <a:gd name="connsiteY7" fmla="*/ 10987 h 1298975"/>
              <a:gd name="connsiteX8" fmla="*/ 1590415 w 1590415"/>
              <a:gd name="connsiteY8" fmla="*/ 7429 h 1298975"/>
              <a:gd name="connsiteX0" fmla="*/ 0 w 1590415"/>
              <a:gd name="connsiteY0" fmla="*/ 1298975 h 1298975"/>
              <a:gd name="connsiteX1" fmla="*/ 78275 w 1590415"/>
              <a:gd name="connsiteY1" fmla="*/ 1153098 h 1298975"/>
              <a:gd name="connsiteX2" fmla="*/ 231268 w 1590415"/>
              <a:gd name="connsiteY2" fmla="*/ 1149540 h 1298975"/>
              <a:gd name="connsiteX3" fmla="*/ 572834 w 1590415"/>
              <a:gd name="connsiteY3" fmla="*/ 736814 h 1298975"/>
              <a:gd name="connsiteX4" fmla="*/ 754291 w 1590415"/>
              <a:gd name="connsiteY4" fmla="*/ 608727 h 1298975"/>
              <a:gd name="connsiteX5" fmla="*/ 1035371 w 1590415"/>
              <a:gd name="connsiteY5" fmla="*/ 573147 h 1298975"/>
              <a:gd name="connsiteX6" fmla="*/ 1248849 w 1590415"/>
              <a:gd name="connsiteY6" fmla="*/ 146190 h 1298975"/>
              <a:gd name="connsiteX7" fmla="*/ 1405400 w 1590415"/>
              <a:gd name="connsiteY7" fmla="*/ 10987 h 1298975"/>
              <a:gd name="connsiteX8" fmla="*/ 1590415 w 1590415"/>
              <a:gd name="connsiteY8" fmla="*/ 7429 h 1298975"/>
              <a:gd name="connsiteX0" fmla="*/ 0 w 1590415"/>
              <a:gd name="connsiteY0" fmla="*/ 1298975 h 1298975"/>
              <a:gd name="connsiteX1" fmla="*/ 78275 w 1590415"/>
              <a:gd name="connsiteY1" fmla="*/ 1153098 h 1298975"/>
              <a:gd name="connsiteX2" fmla="*/ 231268 w 1590415"/>
              <a:gd name="connsiteY2" fmla="*/ 1149540 h 1298975"/>
              <a:gd name="connsiteX3" fmla="*/ 572834 w 1590415"/>
              <a:gd name="connsiteY3" fmla="*/ 736814 h 1298975"/>
              <a:gd name="connsiteX4" fmla="*/ 754291 w 1590415"/>
              <a:gd name="connsiteY4" fmla="*/ 608727 h 1298975"/>
              <a:gd name="connsiteX5" fmla="*/ 1035371 w 1590415"/>
              <a:gd name="connsiteY5" fmla="*/ 573147 h 1298975"/>
              <a:gd name="connsiteX6" fmla="*/ 1248849 w 1590415"/>
              <a:gd name="connsiteY6" fmla="*/ 146190 h 1298975"/>
              <a:gd name="connsiteX7" fmla="*/ 1405400 w 1590415"/>
              <a:gd name="connsiteY7" fmla="*/ 10987 h 1298975"/>
              <a:gd name="connsiteX8" fmla="*/ 1590415 w 1590415"/>
              <a:gd name="connsiteY8" fmla="*/ 7429 h 1298975"/>
              <a:gd name="connsiteX0" fmla="*/ 0 w 1590415"/>
              <a:gd name="connsiteY0" fmla="*/ 1298975 h 1298975"/>
              <a:gd name="connsiteX1" fmla="*/ 64043 w 1590415"/>
              <a:gd name="connsiteY1" fmla="*/ 1160214 h 1298975"/>
              <a:gd name="connsiteX2" fmla="*/ 231268 w 1590415"/>
              <a:gd name="connsiteY2" fmla="*/ 1149540 h 1298975"/>
              <a:gd name="connsiteX3" fmla="*/ 572834 w 1590415"/>
              <a:gd name="connsiteY3" fmla="*/ 736814 h 1298975"/>
              <a:gd name="connsiteX4" fmla="*/ 754291 w 1590415"/>
              <a:gd name="connsiteY4" fmla="*/ 608727 h 1298975"/>
              <a:gd name="connsiteX5" fmla="*/ 1035371 w 1590415"/>
              <a:gd name="connsiteY5" fmla="*/ 573147 h 1298975"/>
              <a:gd name="connsiteX6" fmla="*/ 1248849 w 1590415"/>
              <a:gd name="connsiteY6" fmla="*/ 146190 h 1298975"/>
              <a:gd name="connsiteX7" fmla="*/ 1405400 w 1590415"/>
              <a:gd name="connsiteY7" fmla="*/ 10987 h 1298975"/>
              <a:gd name="connsiteX8" fmla="*/ 1590415 w 1590415"/>
              <a:gd name="connsiteY8" fmla="*/ 7429 h 1298975"/>
              <a:gd name="connsiteX0" fmla="*/ 0 w 1590415"/>
              <a:gd name="connsiteY0" fmla="*/ 1298975 h 1298975"/>
              <a:gd name="connsiteX1" fmla="*/ 88949 w 1590415"/>
              <a:gd name="connsiteY1" fmla="*/ 1156656 h 1298975"/>
              <a:gd name="connsiteX2" fmla="*/ 231268 w 1590415"/>
              <a:gd name="connsiteY2" fmla="*/ 1149540 h 1298975"/>
              <a:gd name="connsiteX3" fmla="*/ 572834 w 1590415"/>
              <a:gd name="connsiteY3" fmla="*/ 736814 h 1298975"/>
              <a:gd name="connsiteX4" fmla="*/ 754291 w 1590415"/>
              <a:gd name="connsiteY4" fmla="*/ 608727 h 1298975"/>
              <a:gd name="connsiteX5" fmla="*/ 1035371 w 1590415"/>
              <a:gd name="connsiteY5" fmla="*/ 573147 h 1298975"/>
              <a:gd name="connsiteX6" fmla="*/ 1248849 w 1590415"/>
              <a:gd name="connsiteY6" fmla="*/ 146190 h 1298975"/>
              <a:gd name="connsiteX7" fmla="*/ 1405400 w 1590415"/>
              <a:gd name="connsiteY7" fmla="*/ 10987 h 1298975"/>
              <a:gd name="connsiteX8" fmla="*/ 1590415 w 1590415"/>
              <a:gd name="connsiteY8" fmla="*/ 7429 h 1298975"/>
              <a:gd name="connsiteX0" fmla="*/ 0 w 1590415"/>
              <a:gd name="connsiteY0" fmla="*/ 1298975 h 1298975"/>
              <a:gd name="connsiteX1" fmla="*/ 88949 w 1590415"/>
              <a:gd name="connsiteY1" fmla="*/ 1156656 h 1298975"/>
              <a:gd name="connsiteX2" fmla="*/ 231268 w 1590415"/>
              <a:gd name="connsiteY2" fmla="*/ 1149540 h 1298975"/>
              <a:gd name="connsiteX3" fmla="*/ 572834 w 1590415"/>
              <a:gd name="connsiteY3" fmla="*/ 736814 h 1298975"/>
              <a:gd name="connsiteX4" fmla="*/ 754291 w 1590415"/>
              <a:gd name="connsiteY4" fmla="*/ 608727 h 1298975"/>
              <a:gd name="connsiteX5" fmla="*/ 1035371 w 1590415"/>
              <a:gd name="connsiteY5" fmla="*/ 573147 h 1298975"/>
              <a:gd name="connsiteX6" fmla="*/ 1248849 w 1590415"/>
              <a:gd name="connsiteY6" fmla="*/ 146190 h 1298975"/>
              <a:gd name="connsiteX7" fmla="*/ 1405400 w 1590415"/>
              <a:gd name="connsiteY7" fmla="*/ 10987 h 1298975"/>
              <a:gd name="connsiteX8" fmla="*/ 1590415 w 1590415"/>
              <a:gd name="connsiteY8" fmla="*/ 7429 h 1298975"/>
              <a:gd name="connsiteX0" fmla="*/ 0 w 1590415"/>
              <a:gd name="connsiteY0" fmla="*/ 1298975 h 1298975"/>
              <a:gd name="connsiteX1" fmla="*/ 88949 w 1590415"/>
              <a:gd name="connsiteY1" fmla="*/ 1156656 h 1298975"/>
              <a:gd name="connsiteX2" fmla="*/ 231268 w 1590415"/>
              <a:gd name="connsiteY2" fmla="*/ 1149540 h 1298975"/>
              <a:gd name="connsiteX3" fmla="*/ 572834 w 1590415"/>
              <a:gd name="connsiteY3" fmla="*/ 736814 h 1298975"/>
              <a:gd name="connsiteX4" fmla="*/ 754291 w 1590415"/>
              <a:gd name="connsiteY4" fmla="*/ 608727 h 1298975"/>
              <a:gd name="connsiteX5" fmla="*/ 1035371 w 1590415"/>
              <a:gd name="connsiteY5" fmla="*/ 573147 h 1298975"/>
              <a:gd name="connsiteX6" fmla="*/ 1248849 w 1590415"/>
              <a:gd name="connsiteY6" fmla="*/ 146190 h 1298975"/>
              <a:gd name="connsiteX7" fmla="*/ 1405400 w 1590415"/>
              <a:gd name="connsiteY7" fmla="*/ 10987 h 1298975"/>
              <a:gd name="connsiteX8" fmla="*/ 1590415 w 1590415"/>
              <a:gd name="connsiteY8" fmla="*/ 7429 h 1298975"/>
              <a:gd name="connsiteX0" fmla="*/ 0 w 1590415"/>
              <a:gd name="connsiteY0" fmla="*/ 1298975 h 1298975"/>
              <a:gd name="connsiteX1" fmla="*/ 88949 w 1590415"/>
              <a:gd name="connsiteY1" fmla="*/ 1156656 h 1298975"/>
              <a:gd name="connsiteX2" fmla="*/ 231268 w 1590415"/>
              <a:gd name="connsiteY2" fmla="*/ 1149540 h 1298975"/>
              <a:gd name="connsiteX3" fmla="*/ 572834 w 1590415"/>
              <a:gd name="connsiteY3" fmla="*/ 736814 h 1298975"/>
              <a:gd name="connsiteX4" fmla="*/ 754291 w 1590415"/>
              <a:gd name="connsiteY4" fmla="*/ 608727 h 1298975"/>
              <a:gd name="connsiteX5" fmla="*/ 1035371 w 1590415"/>
              <a:gd name="connsiteY5" fmla="*/ 573147 h 1298975"/>
              <a:gd name="connsiteX6" fmla="*/ 1248849 w 1590415"/>
              <a:gd name="connsiteY6" fmla="*/ 146190 h 1298975"/>
              <a:gd name="connsiteX7" fmla="*/ 1405400 w 1590415"/>
              <a:gd name="connsiteY7" fmla="*/ 10987 h 1298975"/>
              <a:gd name="connsiteX8" fmla="*/ 1590415 w 1590415"/>
              <a:gd name="connsiteY8" fmla="*/ 7429 h 1298975"/>
              <a:gd name="connsiteX0" fmla="*/ 0 w 1590415"/>
              <a:gd name="connsiteY0" fmla="*/ 1298975 h 1298975"/>
              <a:gd name="connsiteX1" fmla="*/ 88949 w 1590415"/>
              <a:gd name="connsiteY1" fmla="*/ 1156656 h 1298975"/>
              <a:gd name="connsiteX2" fmla="*/ 231268 w 1590415"/>
              <a:gd name="connsiteY2" fmla="*/ 1149540 h 1298975"/>
              <a:gd name="connsiteX3" fmla="*/ 572834 w 1590415"/>
              <a:gd name="connsiteY3" fmla="*/ 736814 h 1298975"/>
              <a:gd name="connsiteX4" fmla="*/ 754291 w 1590415"/>
              <a:gd name="connsiteY4" fmla="*/ 608727 h 1298975"/>
              <a:gd name="connsiteX5" fmla="*/ 1035371 w 1590415"/>
              <a:gd name="connsiteY5" fmla="*/ 573147 h 1298975"/>
              <a:gd name="connsiteX6" fmla="*/ 1248849 w 1590415"/>
              <a:gd name="connsiteY6" fmla="*/ 146190 h 1298975"/>
              <a:gd name="connsiteX7" fmla="*/ 1405400 w 1590415"/>
              <a:gd name="connsiteY7" fmla="*/ 10987 h 1298975"/>
              <a:gd name="connsiteX8" fmla="*/ 1590415 w 1590415"/>
              <a:gd name="connsiteY8" fmla="*/ 7429 h 1298975"/>
              <a:gd name="connsiteX0" fmla="*/ 0 w 1590415"/>
              <a:gd name="connsiteY0" fmla="*/ 1298975 h 1298975"/>
              <a:gd name="connsiteX1" fmla="*/ 88949 w 1590415"/>
              <a:gd name="connsiteY1" fmla="*/ 1156656 h 1298975"/>
              <a:gd name="connsiteX2" fmla="*/ 231268 w 1590415"/>
              <a:gd name="connsiteY2" fmla="*/ 1149540 h 1298975"/>
              <a:gd name="connsiteX3" fmla="*/ 572834 w 1590415"/>
              <a:gd name="connsiteY3" fmla="*/ 736814 h 1298975"/>
              <a:gd name="connsiteX4" fmla="*/ 754291 w 1590415"/>
              <a:gd name="connsiteY4" fmla="*/ 608727 h 1298975"/>
              <a:gd name="connsiteX5" fmla="*/ 1035371 w 1590415"/>
              <a:gd name="connsiteY5" fmla="*/ 573147 h 1298975"/>
              <a:gd name="connsiteX6" fmla="*/ 1248849 w 1590415"/>
              <a:gd name="connsiteY6" fmla="*/ 146190 h 1298975"/>
              <a:gd name="connsiteX7" fmla="*/ 1405400 w 1590415"/>
              <a:gd name="connsiteY7" fmla="*/ 10987 h 1298975"/>
              <a:gd name="connsiteX8" fmla="*/ 1590415 w 1590415"/>
              <a:gd name="connsiteY8" fmla="*/ 7429 h 1298975"/>
              <a:gd name="connsiteX0" fmla="*/ 0 w 1590415"/>
              <a:gd name="connsiteY0" fmla="*/ 1298975 h 1298975"/>
              <a:gd name="connsiteX1" fmla="*/ 88949 w 1590415"/>
              <a:gd name="connsiteY1" fmla="*/ 1156656 h 1298975"/>
              <a:gd name="connsiteX2" fmla="*/ 231268 w 1590415"/>
              <a:gd name="connsiteY2" fmla="*/ 1149540 h 1298975"/>
              <a:gd name="connsiteX3" fmla="*/ 572834 w 1590415"/>
              <a:gd name="connsiteY3" fmla="*/ 736814 h 1298975"/>
              <a:gd name="connsiteX4" fmla="*/ 754291 w 1590415"/>
              <a:gd name="connsiteY4" fmla="*/ 608727 h 1298975"/>
              <a:gd name="connsiteX5" fmla="*/ 1035371 w 1590415"/>
              <a:gd name="connsiteY5" fmla="*/ 573147 h 1298975"/>
              <a:gd name="connsiteX6" fmla="*/ 1248849 w 1590415"/>
              <a:gd name="connsiteY6" fmla="*/ 146190 h 1298975"/>
              <a:gd name="connsiteX7" fmla="*/ 1405400 w 1590415"/>
              <a:gd name="connsiteY7" fmla="*/ 10987 h 1298975"/>
              <a:gd name="connsiteX8" fmla="*/ 1590415 w 1590415"/>
              <a:gd name="connsiteY8" fmla="*/ 7429 h 1298975"/>
              <a:gd name="connsiteX0" fmla="*/ 0 w 1590415"/>
              <a:gd name="connsiteY0" fmla="*/ 1298975 h 1298975"/>
              <a:gd name="connsiteX1" fmla="*/ 88949 w 1590415"/>
              <a:gd name="connsiteY1" fmla="*/ 1156656 h 1298975"/>
              <a:gd name="connsiteX2" fmla="*/ 231268 w 1590415"/>
              <a:gd name="connsiteY2" fmla="*/ 1149540 h 1298975"/>
              <a:gd name="connsiteX3" fmla="*/ 572834 w 1590415"/>
              <a:gd name="connsiteY3" fmla="*/ 736814 h 1298975"/>
              <a:gd name="connsiteX4" fmla="*/ 754291 w 1590415"/>
              <a:gd name="connsiteY4" fmla="*/ 608727 h 1298975"/>
              <a:gd name="connsiteX5" fmla="*/ 1035371 w 1590415"/>
              <a:gd name="connsiteY5" fmla="*/ 573147 h 1298975"/>
              <a:gd name="connsiteX6" fmla="*/ 1248849 w 1590415"/>
              <a:gd name="connsiteY6" fmla="*/ 146190 h 1298975"/>
              <a:gd name="connsiteX7" fmla="*/ 1405400 w 1590415"/>
              <a:gd name="connsiteY7" fmla="*/ 10987 h 1298975"/>
              <a:gd name="connsiteX8" fmla="*/ 1590415 w 1590415"/>
              <a:gd name="connsiteY8" fmla="*/ 7429 h 1298975"/>
              <a:gd name="connsiteX0" fmla="*/ 0 w 1590415"/>
              <a:gd name="connsiteY0" fmla="*/ 1298975 h 1298975"/>
              <a:gd name="connsiteX1" fmla="*/ 88949 w 1590415"/>
              <a:gd name="connsiteY1" fmla="*/ 1156656 h 1298975"/>
              <a:gd name="connsiteX2" fmla="*/ 231268 w 1590415"/>
              <a:gd name="connsiteY2" fmla="*/ 1149540 h 1298975"/>
              <a:gd name="connsiteX3" fmla="*/ 572834 w 1590415"/>
              <a:gd name="connsiteY3" fmla="*/ 736814 h 1298975"/>
              <a:gd name="connsiteX4" fmla="*/ 754291 w 1590415"/>
              <a:gd name="connsiteY4" fmla="*/ 608727 h 1298975"/>
              <a:gd name="connsiteX5" fmla="*/ 1035371 w 1590415"/>
              <a:gd name="connsiteY5" fmla="*/ 573147 h 1298975"/>
              <a:gd name="connsiteX6" fmla="*/ 1248849 w 1590415"/>
              <a:gd name="connsiteY6" fmla="*/ 146190 h 1298975"/>
              <a:gd name="connsiteX7" fmla="*/ 1405400 w 1590415"/>
              <a:gd name="connsiteY7" fmla="*/ 10987 h 1298975"/>
              <a:gd name="connsiteX8" fmla="*/ 1590415 w 1590415"/>
              <a:gd name="connsiteY8" fmla="*/ 7429 h 1298975"/>
              <a:gd name="connsiteX0" fmla="*/ 0 w 1590415"/>
              <a:gd name="connsiteY0" fmla="*/ 1292751 h 1292751"/>
              <a:gd name="connsiteX1" fmla="*/ 88949 w 1590415"/>
              <a:gd name="connsiteY1" fmla="*/ 1150432 h 1292751"/>
              <a:gd name="connsiteX2" fmla="*/ 231268 w 1590415"/>
              <a:gd name="connsiteY2" fmla="*/ 1143316 h 1292751"/>
              <a:gd name="connsiteX3" fmla="*/ 572834 w 1590415"/>
              <a:gd name="connsiteY3" fmla="*/ 730590 h 1292751"/>
              <a:gd name="connsiteX4" fmla="*/ 754291 w 1590415"/>
              <a:gd name="connsiteY4" fmla="*/ 602503 h 1292751"/>
              <a:gd name="connsiteX5" fmla="*/ 1035371 w 1590415"/>
              <a:gd name="connsiteY5" fmla="*/ 566923 h 1292751"/>
              <a:gd name="connsiteX6" fmla="*/ 1248849 w 1590415"/>
              <a:gd name="connsiteY6" fmla="*/ 139966 h 1292751"/>
              <a:gd name="connsiteX7" fmla="*/ 1405400 w 1590415"/>
              <a:gd name="connsiteY7" fmla="*/ 4763 h 1292751"/>
              <a:gd name="connsiteX8" fmla="*/ 1590415 w 1590415"/>
              <a:gd name="connsiteY8" fmla="*/ 1205 h 1292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90415" h="1292751">
                <a:moveTo>
                  <a:pt x="0" y="1292751"/>
                </a:moveTo>
                <a:cubicBezTo>
                  <a:pt x="26092" y="1244125"/>
                  <a:pt x="-2965" y="1267846"/>
                  <a:pt x="88949" y="1150432"/>
                </a:cubicBezTo>
                <a:cubicBezTo>
                  <a:pt x="159516" y="1146874"/>
                  <a:pt x="163074" y="1152212"/>
                  <a:pt x="231268" y="1143316"/>
                </a:cubicBezTo>
                <a:cubicBezTo>
                  <a:pt x="448897" y="892478"/>
                  <a:pt x="485664" y="820725"/>
                  <a:pt x="572834" y="730590"/>
                </a:cubicBezTo>
                <a:cubicBezTo>
                  <a:pt x="660004" y="640455"/>
                  <a:pt x="677202" y="629781"/>
                  <a:pt x="754291" y="602503"/>
                </a:cubicBezTo>
                <a:cubicBezTo>
                  <a:pt x="847984" y="590643"/>
                  <a:pt x="941678" y="607247"/>
                  <a:pt x="1035371" y="566923"/>
                </a:cubicBezTo>
                <a:cubicBezTo>
                  <a:pt x="1117797" y="489834"/>
                  <a:pt x="1187178" y="233659"/>
                  <a:pt x="1248849" y="139966"/>
                </a:cubicBezTo>
                <a:cubicBezTo>
                  <a:pt x="1310520" y="46273"/>
                  <a:pt x="1348472" y="27890"/>
                  <a:pt x="1405400" y="4763"/>
                </a:cubicBezTo>
                <a:cubicBezTo>
                  <a:pt x="1497908" y="-4132"/>
                  <a:pt x="1528743" y="2391"/>
                  <a:pt x="1590415" y="1205"/>
                </a:cubicBezTo>
              </a:path>
            </a:pathLst>
          </a:cu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Forma Livre: Forma 18">
            <a:extLst>
              <a:ext uri="{FF2B5EF4-FFF2-40B4-BE49-F238E27FC236}">
                <a16:creationId xmlns:a16="http://schemas.microsoft.com/office/drawing/2014/main" id="{1FDBE7CB-E82B-8D9E-5DC7-A5899FFE87AF}"/>
              </a:ext>
            </a:extLst>
          </p:cNvPr>
          <p:cNvSpPr/>
          <p:nvPr/>
        </p:nvSpPr>
        <p:spPr>
          <a:xfrm>
            <a:off x="5235308" y="2585471"/>
            <a:ext cx="1583299" cy="1059553"/>
          </a:xfrm>
          <a:custGeom>
            <a:avLst/>
            <a:gdLst>
              <a:gd name="connsiteX0" fmla="*/ 0 w 1590415"/>
              <a:gd name="connsiteY0" fmla="*/ 1291546 h 1291546"/>
              <a:gd name="connsiteX1" fmla="*/ 78275 w 1590415"/>
              <a:gd name="connsiteY1" fmla="*/ 1145669 h 1291546"/>
              <a:gd name="connsiteX2" fmla="*/ 231268 w 1590415"/>
              <a:gd name="connsiteY2" fmla="*/ 1142111 h 1291546"/>
              <a:gd name="connsiteX3" fmla="*/ 572834 w 1590415"/>
              <a:gd name="connsiteY3" fmla="*/ 729385 h 1291546"/>
              <a:gd name="connsiteX4" fmla="*/ 754291 w 1590415"/>
              <a:gd name="connsiteY4" fmla="*/ 601298 h 1291546"/>
              <a:gd name="connsiteX5" fmla="*/ 1035371 w 1590415"/>
              <a:gd name="connsiteY5" fmla="*/ 565718 h 1291546"/>
              <a:gd name="connsiteX6" fmla="*/ 1248849 w 1590415"/>
              <a:gd name="connsiteY6" fmla="*/ 138761 h 1291546"/>
              <a:gd name="connsiteX7" fmla="*/ 1405400 w 1590415"/>
              <a:gd name="connsiteY7" fmla="*/ 3558 h 1291546"/>
              <a:gd name="connsiteX8" fmla="*/ 1590415 w 1590415"/>
              <a:gd name="connsiteY8" fmla="*/ 0 h 1291546"/>
              <a:gd name="connsiteX0" fmla="*/ 0 w 1590415"/>
              <a:gd name="connsiteY0" fmla="*/ 1298975 h 1298975"/>
              <a:gd name="connsiteX1" fmla="*/ 78275 w 1590415"/>
              <a:gd name="connsiteY1" fmla="*/ 1153098 h 1298975"/>
              <a:gd name="connsiteX2" fmla="*/ 231268 w 1590415"/>
              <a:gd name="connsiteY2" fmla="*/ 1149540 h 1298975"/>
              <a:gd name="connsiteX3" fmla="*/ 572834 w 1590415"/>
              <a:gd name="connsiteY3" fmla="*/ 736814 h 1298975"/>
              <a:gd name="connsiteX4" fmla="*/ 754291 w 1590415"/>
              <a:gd name="connsiteY4" fmla="*/ 608727 h 1298975"/>
              <a:gd name="connsiteX5" fmla="*/ 1035371 w 1590415"/>
              <a:gd name="connsiteY5" fmla="*/ 573147 h 1298975"/>
              <a:gd name="connsiteX6" fmla="*/ 1248849 w 1590415"/>
              <a:gd name="connsiteY6" fmla="*/ 146190 h 1298975"/>
              <a:gd name="connsiteX7" fmla="*/ 1405400 w 1590415"/>
              <a:gd name="connsiteY7" fmla="*/ 10987 h 1298975"/>
              <a:gd name="connsiteX8" fmla="*/ 1590415 w 1590415"/>
              <a:gd name="connsiteY8" fmla="*/ 7429 h 1298975"/>
              <a:gd name="connsiteX0" fmla="*/ 0 w 1590415"/>
              <a:gd name="connsiteY0" fmla="*/ 1298975 h 1298975"/>
              <a:gd name="connsiteX1" fmla="*/ 78275 w 1590415"/>
              <a:gd name="connsiteY1" fmla="*/ 1153098 h 1298975"/>
              <a:gd name="connsiteX2" fmla="*/ 231268 w 1590415"/>
              <a:gd name="connsiteY2" fmla="*/ 1149540 h 1298975"/>
              <a:gd name="connsiteX3" fmla="*/ 572834 w 1590415"/>
              <a:gd name="connsiteY3" fmla="*/ 736814 h 1298975"/>
              <a:gd name="connsiteX4" fmla="*/ 754291 w 1590415"/>
              <a:gd name="connsiteY4" fmla="*/ 608727 h 1298975"/>
              <a:gd name="connsiteX5" fmla="*/ 1035371 w 1590415"/>
              <a:gd name="connsiteY5" fmla="*/ 573147 h 1298975"/>
              <a:gd name="connsiteX6" fmla="*/ 1248849 w 1590415"/>
              <a:gd name="connsiteY6" fmla="*/ 146190 h 1298975"/>
              <a:gd name="connsiteX7" fmla="*/ 1405400 w 1590415"/>
              <a:gd name="connsiteY7" fmla="*/ 10987 h 1298975"/>
              <a:gd name="connsiteX8" fmla="*/ 1590415 w 1590415"/>
              <a:gd name="connsiteY8" fmla="*/ 7429 h 1298975"/>
              <a:gd name="connsiteX0" fmla="*/ 0 w 1590415"/>
              <a:gd name="connsiteY0" fmla="*/ 1298975 h 1298975"/>
              <a:gd name="connsiteX1" fmla="*/ 78275 w 1590415"/>
              <a:gd name="connsiteY1" fmla="*/ 1153098 h 1298975"/>
              <a:gd name="connsiteX2" fmla="*/ 231268 w 1590415"/>
              <a:gd name="connsiteY2" fmla="*/ 1149540 h 1298975"/>
              <a:gd name="connsiteX3" fmla="*/ 572834 w 1590415"/>
              <a:gd name="connsiteY3" fmla="*/ 736814 h 1298975"/>
              <a:gd name="connsiteX4" fmla="*/ 754291 w 1590415"/>
              <a:gd name="connsiteY4" fmla="*/ 608727 h 1298975"/>
              <a:gd name="connsiteX5" fmla="*/ 1035371 w 1590415"/>
              <a:gd name="connsiteY5" fmla="*/ 573147 h 1298975"/>
              <a:gd name="connsiteX6" fmla="*/ 1248849 w 1590415"/>
              <a:gd name="connsiteY6" fmla="*/ 146190 h 1298975"/>
              <a:gd name="connsiteX7" fmla="*/ 1405400 w 1590415"/>
              <a:gd name="connsiteY7" fmla="*/ 10987 h 1298975"/>
              <a:gd name="connsiteX8" fmla="*/ 1590415 w 1590415"/>
              <a:gd name="connsiteY8" fmla="*/ 7429 h 1298975"/>
              <a:gd name="connsiteX0" fmla="*/ 0 w 1590415"/>
              <a:gd name="connsiteY0" fmla="*/ 1298975 h 1298975"/>
              <a:gd name="connsiteX1" fmla="*/ 78275 w 1590415"/>
              <a:gd name="connsiteY1" fmla="*/ 1153098 h 1298975"/>
              <a:gd name="connsiteX2" fmla="*/ 231268 w 1590415"/>
              <a:gd name="connsiteY2" fmla="*/ 1149540 h 1298975"/>
              <a:gd name="connsiteX3" fmla="*/ 572834 w 1590415"/>
              <a:gd name="connsiteY3" fmla="*/ 736814 h 1298975"/>
              <a:gd name="connsiteX4" fmla="*/ 754291 w 1590415"/>
              <a:gd name="connsiteY4" fmla="*/ 608727 h 1298975"/>
              <a:gd name="connsiteX5" fmla="*/ 1035371 w 1590415"/>
              <a:gd name="connsiteY5" fmla="*/ 573147 h 1298975"/>
              <a:gd name="connsiteX6" fmla="*/ 1248849 w 1590415"/>
              <a:gd name="connsiteY6" fmla="*/ 146190 h 1298975"/>
              <a:gd name="connsiteX7" fmla="*/ 1405400 w 1590415"/>
              <a:gd name="connsiteY7" fmla="*/ 10987 h 1298975"/>
              <a:gd name="connsiteX8" fmla="*/ 1590415 w 1590415"/>
              <a:gd name="connsiteY8" fmla="*/ 7429 h 1298975"/>
              <a:gd name="connsiteX0" fmla="*/ 0 w 1590415"/>
              <a:gd name="connsiteY0" fmla="*/ 1298975 h 1298975"/>
              <a:gd name="connsiteX1" fmla="*/ 78275 w 1590415"/>
              <a:gd name="connsiteY1" fmla="*/ 1153098 h 1298975"/>
              <a:gd name="connsiteX2" fmla="*/ 231268 w 1590415"/>
              <a:gd name="connsiteY2" fmla="*/ 1149540 h 1298975"/>
              <a:gd name="connsiteX3" fmla="*/ 572834 w 1590415"/>
              <a:gd name="connsiteY3" fmla="*/ 736814 h 1298975"/>
              <a:gd name="connsiteX4" fmla="*/ 754291 w 1590415"/>
              <a:gd name="connsiteY4" fmla="*/ 608727 h 1298975"/>
              <a:gd name="connsiteX5" fmla="*/ 1035371 w 1590415"/>
              <a:gd name="connsiteY5" fmla="*/ 573147 h 1298975"/>
              <a:gd name="connsiteX6" fmla="*/ 1248849 w 1590415"/>
              <a:gd name="connsiteY6" fmla="*/ 146190 h 1298975"/>
              <a:gd name="connsiteX7" fmla="*/ 1405400 w 1590415"/>
              <a:gd name="connsiteY7" fmla="*/ 10987 h 1298975"/>
              <a:gd name="connsiteX8" fmla="*/ 1590415 w 1590415"/>
              <a:gd name="connsiteY8" fmla="*/ 7429 h 1298975"/>
              <a:gd name="connsiteX0" fmla="*/ 0 w 1590415"/>
              <a:gd name="connsiteY0" fmla="*/ 1298975 h 1298975"/>
              <a:gd name="connsiteX1" fmla="*/ 78275 w 1590415"/>
              <a:gd name="connsiteY1" fmla="*/ 1153098 h 1298975"/>
              <a:gd name="connsiteX2" fmla="*/ 231268 w 1590415"/>
              <a:gd name="connsiteY2" fmla="*/ 1149540 h 1298975"/>
              <a:gd name="connsiteX3" fmla="*/ 572834 w 1590415"/>
              <a:gd name="connsiteY3" fmla="*/ 736814 h 1298975"/>
              <a:gd name="connsiteX4" fmla="*/ 754291 w 1590415"/>
              <a:gd name="connsiteY4" fmla="*/ 608727 h 1298975"/>
              <a:gd name="connsiteX5" fmla="*/ 1035371 w 1590415"/>
              <a:gd name="connsiteY5" fmla="*/ 573147 h 1298975"/>
              <a:gd name="connsiteX6" fmla="*/ 1248849 w 1590415"/>
              <a:gd name="connsiteY6" fmla="*/ 146190 h 1298975"/>
              <a:gd name="connsiteX7" fmla="*/ 1405400 w 1590415"/>
              <a:gd name="connsiteY7" fmla="*/ 10987 h 1298975"/>
              <a:gd name="connsiteX8" fmla="*/ 1590415 w 1590415"/>
              <a:gd name="connsiteY8" fmla="*/ 7429 h 1298975"/>
              <a:gd name="connsiteX0" fmla="*/ 0 w 1590415"/>
              <a:gd name="connsiteY0" fmla="*/ 1298975 h 1298975"/>
              <a:gd name="connsiteX1" fmla="*/ 78275 w 1590415"/>
              <a:gd name="connsiteY1" fmla="*/ 1153098 h 1298975"/>
              <a:gd name="connsiteX2" fmla="*/ 231268 w 1590415"/>
              <a:gd name="connsiteY2" fmla="*/ 1149540 h 1298975"/>
              <a:gd name="connsiteX3" fmla="*/ 572834 w 1590415"/>
              <a:gd name="connsiteY3" fmla="*/ 736814 h 1298975"/>
              <a:gd name="connsiteX4" fmla="*/ 754291 w 1590415"/>
              <a:gd name="connsiteY4" fmla="*/ 608727 h 1298975"/>
              <a:gd name="connsiteX5" fmla="*/ 1035371 w 1590415"/>
              <a:gd name="connsiteY5" fmla="*/ 573147 h 1298975"/>
              <a:gd name="connsiteX6" fmla="*/ 1248849 w 1590415"/>
              <a:gd name="connsiteY6" fmla="*/ 146190 h 1298975"/>
              <a:gd name="connsiteX7" fmla="*/ 1405400 w 1590415"/>
              <a:gd name="connsiteY7" fmla="*/ 10987 h 1298975"/>
              <a:gd name="connsiteX8" fmla="*/ 1590415 w 1590415"/>
              <a:gd name="connsiteY8" fmla="*/ 7429 h 1298975"/>
              <a:gd name="connsiteX0" fmla="*/ 0 w 1590415"/>
              <a:gd name="connsiteY0" fmla="*/ 1298975 h 1298975"/>
              <a:gd name="connsiteX1" fmla="*/ 78275 w 1590415"/>
              <a:gd name="connsiteY1" fmla="*/ 1153098 h 1298975"/>
              <a:gd name="connsiteX2" fmla="*/ 231268 w 1590415"/>
              <a:gd name="connsiteY2" fmla="*/ 1149540 h 1298975"/>
              <a:gd name="connsiteX3" fmla="*/ 572834 w 1590415"/>
              <a:gd name="connsiteY3" fmla="*/ 736814 h 1298975"/>
              <a:gd name="connsiteX4" fmla="*/ 754291 w 1590415"/>
              <a:gd name="connsiteY4" fmla="*/ 608727 h 1298975"/>
              <a:gd name="connsiteX5" fmla="*/ 1035371 w 1590415"/>
              <a:gd name="connsiteY5" fmla="*/ 573147 h 1298975"/>
              <a:gd name="connsiteX6" fmla="*/ 1248849 w 1590415"/>
              <a:gd name="connsiteY6" fmla="*/ 146190 h 1298975"/>
              <a:gd name="connsiteX7" fmla="*/ 1405400 w 1590415"/>
              <a:gd name="connsiteY7" fmla="*/ 10987 h 1298975"/>
              <a:gd name="connsiteX8" fmla="*/ 1590415 w 1590415"/>
              <a:gd name="connsiteY8" fmla="*/ 7429 h 1298975"/>
              <a:gd name="connsiteX0" fmla="*/ 0 w 1590415"/>
              <a:gd name="connsiteY0" fmla="*/ 1298975 h 1298975"/>
              <a:gd name="connsiteX1" fmla="*/ 78275 w 1590415"/>
              <a:gd name="connsiteY1" fmla="*/ 1153098 h 1298975"/>
              <a:gd name="connsiteX2" fmla="*/ 231268 w 1590415"/>
              <a:gd name="connsiteY2" fmla="*/ 1149540 h 1298975"/>
              <a:gd name="connsiteX3" fmla="*/ 572834 w 1590415"/>
              <a:gd name="connsiteY3" fmla="*/ 736814 h 1298975"/>
              <a:gd name="connsiteX4" fmla="*/ 754291 w 1590415"/>
              <a:gd name="connsiteY4" fmla="*/ 608727 h 1298975"/>
              <a:gd name="connsiteX5" fmla="*/ 1035371 w 1590415"/>
              <a:gd name="connsiteY5" fmla="*/ 573147 h 1298975"/>
              <a:gd name="connsiteX6" fmla="*/ 1248849 w 1590415"/>
              <a:gd name="connsiteY6" fmla="*/ 146190 h 1298975"/>
              <a:gd name="connsiteX7" fmla="*/ 1405400 w 1590415"/>
              <a:gd name="connsiteY7" fmla="*/ 10987 h 1298975"/>
              <a:gd name="connsiteX8" fmla="*/ 1590415 w 1590415"/>
              <a:gd name="connsiteY8" fmla="*/ 7429 h 1298975"/>
              <a:gd name="connsiteX0" fmla="*/ 0 w 1590415"/>
              <a:gd name="connsiteY0" fmla="*/ 1298975 h 1298975"/>
              <a:gd name="connsiteX1" fmla="*/ 78275 w 1590415"/>
              <a:gd name="connsiteY1" fmla="*/ 1153098 h 1298975"/>
              <a:gd name="connsiteX2" fmla="*/ 231268 w 1590415"/>
              <a:gd name="connsiteY2" fmla="*/ 1149540 h 1298975"/>
              <a:gd name="connsiteX3" fmla="*/ 572834 w 1590415"/>
              <a:gd name="connsiteY3" fmla="*/ 736814 h 1298975"/>
              <a:gd name="connsiteX4" fmla="*/ 754291 w 1590415"/>
              <a:gd name="connsiteY4" fmla="*/ 608727 h 1298975"/>
              <a:gd name="connsiteX5" fmla="*/ 1035371 w 1590415"/>
              <a:gd name="connsiteY5" fmla="*/ 573147 h 1298975"/>
              <a:gd name="connsiteX6" fmla="*/ 1248849 w 1590415"/>
              <a:gd name="connsiteY6" fmla="*/ 146190 h 1298975"/>
              <a:gd name="connsiteX7" fmla="*/ 1405400 w 1590415"/>
              <a:gd name="connsiteY7" fmla="*/ 10987 h 1298975"/>
              <a:gd name="connsiteX8" fmla="*/ 1590415 w 1590415"/>
              <a:gd name="connsiteY8" fmla="*/ 7429 h 1298975"/>
              <a:gd name="connsiteX0" fmla="*/ 0 w 1590415"/>
              <a:gd name="connsiteY0" fmla="*/ 1298975 h 1298975"/>
              <a:gd name="connsiteX1" fmla="*/ 64043 w 1590415"/>
              <a:gd name="connsiteY1" fmla="*/ 1160214 h 1298975"/>
              <a:gd name="connsiteX2" fmla="*/ 231268 w 1590415"/>
              <a:gd name="connsiteY2" fmla="*/ 1149540 h 1298975"/>
              <a:gd name="connsiteX3" fmla="*/ 572834 w 1590415"/>
              <a:gd name="connsiteY3" fmla="*/ 736814 h 1298975"/>
              <a:gd name="connsiteX4" fmla="*/ 754291 w 1590415"/>
              <a:gd name="connsiteY4" fmla="*/ 608727 h 1298975"/>
              <a:gd name="connsiteX5" fmla="*/ 1035371 w 1590415"/>
              <a:gd name="connsiteY5" fmla="*/ 573147 h 1298975"/>
              <a:gd name="connsiteX6" fmla="*/ 1248849 w 1590415"/>
              <a:gd name="connsiteY6" fmla="*/ 146190 h 1298975"/>
              <a:gd name="connsiteX7" fmla="*/ 1405400 w 1590415"/>
              <a:gd name="connsiteY7" fmla="*/ 10987 h 1298975"/>
              <a:gd name="connsiteX8" fmla="*/ 1590415 w 1590415"/>
              <a:gd name="connsiteY8" fmla="*/ 7429 h 1298975"/>
              <a:gd name="connsiteX0" fmla="*/ 0 w 1590415"/>
              <a:gd name="connsiteY0" fmla="*/ 1298975 h 1298975"/>
              <a:gd name="connsiteX1" fmla="*/ 88949 w 1590415"/>
              <a:gd name="connsiteY1" fmla="*/ 1156656 h 1298975"/>
              <a:gd name="connsiteX2" fmla="*/ 231268 w 1590415"/>
              <a:gd name="connsiteY2" fmla="*/ 1149540 h 1298975"/>
              <a:gd name="connsiteX3" fmla="*/ 572834 w 1590415"/>
              <a:gd name="connsiteY3" fmla="*/ 736814 h 1298975"/>
              <a:gd name="connsiteX4" fmla="*/ 754291 w 1590415"/>
              <a:gd name="connsiteY4" fmla="*/ 608727 h 1298975"/>
              <a:gd name="connsiteX5" fmla="*/ 1035371 w 1590415"/>
              <a:gd name="connsiteY5" fmla="*/ 573147 h 1298975"/>
              <a:gd name="connsiteX6" fmla="*/ 1248849 w 1590415"/>
              <a:gd name="connsiteY6" fmla="*/ 146190 h 1298975"/>
              <a:gd name="connsiteX7" fmla="*/ 1405400 w 1590415"/>
              <a:gd name="connsiteY7" fmla="*/ 10987 h 1298975"/>
              <a:gd name="connsiteX8" fmla="*/ 1590415 w 1590415"/>
              <a:gd name="connsiteY8" fmla="*/ 7429 h 1298975"/>
              <a:gd name="connsiteX0" fmla="*/ 0 w 1590415"/>
              <a:gd name="connsiteY0" fmla="*/ 1298975 h 1298975"/>
              <a:gd name="connsiteX1" fmla="*/ 88949 w 1590415"/>
              <a:gd name="connsiteY1" fmla="*/ 1156656 h 1298975"/>
              <a:gd name="connsiteX2" fmla="*/ 231268 w 1590415"/>
              <a:gd name="connsiteY2" fmla="*/ 1149540 h 1298975"/>
              <a:gd name="connsiteX3" fmla="*/ 572834 w 1590415"/>
              <a:gd name="connsiteY3" fmla="*/ 736814 h 1298975"/>
              <a:gd name="connsiteX4" fmla="*/ 754291 w 1590415"/>
              <a:gd name="connsiteY4" fmla="*/ 608727 h 1298975"/>
              <a:gd name="connsiteX5" fmla="*/ 1035371 w 1590415"/>
              <a:gd name="connsiteY5" fmla="*/ 573147 h 1298975"/>
              <a:gd name="connsiteX6" fmla="*/ 1248849 w 1590415"/>
              <a:gd name="connsiteY6" fmla="*/ 146190 h 1298975"/>
              <a:gd name="connsiteX7" fmla="*/ 1405400 w 1590415"/>
              <a:gd name="connsiteY7" fmla="*/ 10987 h 1298975"/>
              <a:gd name="connsiteX8" fmla="*/ 1590415 w 1590415"/>
              <a:gd name="connsiteY8" fmla="*/ 7429 h 1298975"/>
              <a:gd name="connsiteX0" fmla="*/ 0 w 1590415"/>
              <a:gd name="connsiteY0" fmla="*/ 1298975 h 1298975"/>
              <a:gd name="connsiteX1" fmla="*/ 88949 w 1590415"/>
              <a:gd name="connsiteY1" fmla="*/ 1156656 h 1298975"/>
              <a:gd name="connsiteX2" fmla="*/ 231268 w 1590415"/>
              <a:gd name="connsiteY2" fmla="*/ 1149540 h 1298975"/>
              <a:gd name="connsiteX3" fmla="*/ 572834 w 1590415"/>
              <a:gd name="connsiteY3" fmla="*/ 736814 h 1298975"/>
              <a:gd name="connsiteX4" fmla="*/ 754291 w 1590415"/>
              <a:gd name="connsiteY4" fmla="*/ 608727 h 1298975"/>
              <a:gd name="connsiteX5" fmla="*/ 1035371 w 1590415"/>
              <a:gd name="connsiteY5" fmla="*/ 573147 h 1298975"/>
              <a:gd name="connsiteX6" fmla="*/ 1248849 w 1590415"/>
              <a:gd name="connsiteY6" fmla="*/ 146190 h 1298975"/>
              <a:gd name="connsiteX7" fmla="*/ 1405400 w 1590415"/>
              <a:gd name="connsiteY7" fmla="*/ 10987 h 1298975"/>
              <a:gd name="connsiteX8" fmla="*/ 1590415 w 1590415"/>
              <a:gd name="connsiteY8" fmla="*/ 7429 h 1298975"/>
              <a:gd name="connsiteX0" fmla="*/ 0 w 1590415"/>
              <a:gd name="connsiteY0" fmla="*/ 1298975 h 1298975"/>
              <a:gd name="connsiteX1" fmla="*/ 88949 w 1590415"/>
              <a:gd name="connsiteY1" fmla="*/ 1156656 h 1298975"/>
              <a:gd name="connsiteX2" fmla="*/ 231268 w 1590415"/>
              <a:gd name="connsiteY2" fmla="*/ 1149540 h 1298975"/>
              <a:gd name="connsiteX3" fmla="*/ 572834 w 1590415"/>
              <a:gd name="connsiteY3" fmla="*/ 736814 h 1298975"/>
              <a:gd name="connsiteX4" fmla="*/ 754291 w 1590415"/>
              <a:gd name="connsiteY4" fmla="*/ 608727 h 1298975"/>
              <a:gd name="connsiteX5" fmla="*/ 1035371 w 1590415"/>
              <a:gd name="connsiteY5" fmla="*/ 573147 h 1298975"/>
              <a:gd name="connsiteX6" fmla="*/ 1248849 w 1590415"/>
              <a:gd name="connsiteY6" fmla="*/ 146190 h 1298975"/>
              <a:gd name="connsiteX7" fmla="*/ 1405400 w 1590415"/>
              <a:gd name="connsiteY7" fmla="*/ 10987 h 1298975"/>
              <a:gd name="connsiteX8" fmla="*/ 1590415 w 1590415"/>
              <a:gd name="connsiteY8" fmla="*/ 7429 h 1298975"/>
              <a:gd name="connsiteX0" fmla="*/ 0 w 1590415"/>
              <a:gd name="connsiteY0" fmla="*/ 1298975 h 1298975"/>
              <a:gd name="connsiteX1" fmla="*/ 88949 w 1590415"/>
              <a:gd name="connsiteY1" fmla="*/ 1156656 h 1298975"/>
              <a:gd name="connsiteX2" fmla="*/ 231268 w 1590415"/>
              <a:gd name="connsiteY2" fmla="*/ 1149540 h 1298975"/>
              <a:gd name="connsiteX3" fmla="*/ 572834 w 1590415"/>
              <a:gd name="connsiteY3" fmla="*/ 736814 h 1298975"/>
              <a:gd name="connsiteX4" fmla="*/ 754291 w 1590415"/>
              <a:gd name="connsiteY4" fmla="*/ 608727 h 1298975"/>
              <a:gd name="connsiteX5" fmla="*/ 1035371 w 1590415"/>
              <a:gd name="connsiteY5" fmla="*/ 573147 h 1298975"/>
              <a:gd name="connsiteX6" fmla="*/ 1248849 w 1590415"/>
              <a:gd name="connsiteY6" fmla="*/ 146190 h 1298975"/>
              <a:gd name="connsiteX7" fmla="*/ 1405400 w 1590415"/>
              <a:gd name="connsiteY7" fmla="*/ 10987 h 1298975"/>
              <a:gd name="connsiteX8" fmla="*/ 1590415 w 1590415"/>
              <a:gd name="connsiteY8" fmla="*/ 7429 h 1298975"/>
              <a:gd name="connsiteX0" fmla="*/ 0 w 1590415"/>
              <a:gd name="connsiteY0" fmla="*/ 1298975 h 1298975"/>
              <a:gd name="connsiteX1" fmla="*/ 88949 w 1590415"/>
              <a:gd name="connsiteY1" fmla="*/ 1156656 h 1298975"/>
              <a:gd name="connsiteX2" fmla="*/ 231268 w 1590415"/>
              <a:gd name="connsiteY2" fmla="*/ 1149540 h 1298975"/>
              <a:gd name="connsiteX3" fmla="*/ 572834 w 1590415"/>
              <a:gd name="connsiteY3" fmla="*/ 736814 h 1298975"/>
              <a:gd name="connsiteX4" fmla="*/ 754291 w 1590415"/>
              <a:gd name="connsiteY4" fmla="*/ 608727 h 1298975"/>
              <a:gd name="connsiteX5" fmla="*/ 1035371 w 1590415"/>
              <a:gd name="connsiteY5" fmla="*/ 573147 h 1298975"/>
              <a:gd name="connsiteX6" fmla="*/ 1248849 w 1590415"/>
              <a:gd name="connsiteY6" fmla="*/ 146190 h 1298975"/>
              <a:gd name="connsiteX7" fmla="*/ 1405400 w 1590415"/>
              <a:gd name="connsiteY7" fmla="*/ 10987 h 1298975"/>
              <a:gd name="connsiteX8" fmla="*/ 1590415 w 1590415"/>
              <a:gd name="connsiteY8" fmla="*/ 7429 h 1298975"/>
              <a:gd name="connsiteX0" fmla="*/ 0 w 1590415"/>
              <a:gd name="connsiteY0" fmla="*/ 1298975 h 1298975"/>
              <a:gd name="connsiteX1" fmla="*/ 88949 w 1590415"/>
              <a:gd name="connsiteY1" fmla="*/ 1156656 h 1298975"/>
              <a:gd name="connsiteX2" fmla="*/ 231268 w 1590415"/>
              <a:gd name="connsiteY2" fmla="*/ 1149540 h 1298975"/>
              <a:gd name="connsiteX3" fmla="*/ 572834 w 1590415"/>
              <a:gd name="connsiteY3" fmla="*/ 736814 h 1298975"/>
              <a:gd name="connsiteX4" fmla="*/ 754291 w 1590415"/>
              <a:gd name="connsiteY4" fmla="*/ 608727 h 1298975"/>
              <a:gd name="connsiteX5" fmla="*/ 1035371 w 1590415"/>
              <a:gd name="connsiteY5" fmla="*/ 573147 h 1298975"/>
              <a:gd name="connsiteX6" fmla="*/ 1248849 w 1590415"/>
              <a:gd name="connsiteY6" fmla="*/ 146190 h 1298975"/>
              <a:gd name="connsiteX7" fmla="*/ 1405400 w 1590415"/>
              <a:gd name="connsiteY7" fmla="*/ 10987 h 1298975"/>
              <a:gd name="connsiteX8" fmla="*/ 1590415 w 1590415"/>
              <a:gd name="connsiteY8" fmla="*/ 7429 h 1298975"/>
              <a:gd name="connsiteX0" fmla="*/ 0 w 1590415"/>
              <a:gd name="connsiteY0" fmla="*/ 1298975 h 1298975"/>
              <a:gd name="connsiteX1" fmla="*/ 88949 w 1590415"/>
              <a:gd name="connsiteY1" fmla="*/ 1156656 h 1298975"/>
              <a:gd name="connsiteX2" fmla="*/ 231268 w 1590415"/>
              <a:gd name="connsiteY2" fmla="*/ 1149540 h 1298975"/>
              <a:gd name="connsiteX3" fmla="*/ 572834 w 1590415"/>
              <a:gd name="connsiteY3" fmla="*/ 736814 h 1298975"/>
              <a:gd name="connsiteX4" fmla="*/ 754291 w 1590415"/>
              <a:gd name="connsiteY4" fmla="*/ 608727 h 1298975"/>
              <a:gd name="connsiteX5" fmla="*/ 1035371 w 1590415"/>
              <a:gd name="connsiteY5" fmla="*/ 573147 h 1298975"/>
              <a:gd name="connsiteX6" fmla="*/ 1248849 w 1590415"/>
              <a:gd name="connsiteY6" fmla="*/ 146190 h 1298975"/>
              <a:gd name="connsiteX7" fmla="*/ 1405400 w 1590415"/>
              <a:gd name="connsiteY7" fmla="*/ 10987 h 1298975"/>
              <a:gd name="connsiteX8" fmla="*/ 1590415 w 1590415"/>
              <a:gd name="connsiteY8" fmla="*/ 7429 h 1298975"/>
              <a:gd name="connsiteX0" fmla="*/ 0 w 1590415"/>
              <a:gd name="connsiteY0" fmla="*/ 1298975 h 1298975"/>
              <a:gd name="connsiteX1" fmla="*/ 88949 w 1590415"/>
              <a:gd name="connsiteY1" fmla="*/ 1156656 h 1298975"/>
              <a:gd name="connsiteX2" fmla="*/ 231268 w 1590415"/>
              <a:gd name="connsiteY2" fmla="*/ 1149540 h 1298975"/>
              <a:gd name="connsiteX3" fmla="*/ 572834 w 1590415"/>
              <a:gd name="connsiteY3" fmla="*/ 736814 h 1298975"/>
              <a:gd name="connsiteX4" fmla="*/ 754291 w 1590415"/>
              <a:gd name="connsiteY4" fmla="*/ 608727 h 1298975"/>
              <a:gd name="connsiteX5" fmla="*/ 1035371 w 1590415"/>
              <a:gd name="connsiteY5" fmla="*/ 573147 h 1298975"/>
              <a:gd name="connsiteX6" fmla="*/ 1248849 w 1590415"/>
              <a:gd name="connsiteY6" fmla="*/ 146190 h 1298975"/>
              <a:gd name="connsiteX7" fmla="*/ 1405400 w 1590415"/>
              <a:gd name="connsiteY7" fmla="*/ 10987 h 1298975"/>
              <a:gd name="connsiteX8" fmla="*/ 1590415 w 1590415"/>
              <a:gd name="connsiteY8" fmla="*/ 7429 h 1298975"/>
              <a:gd name="connsiteX0" fmla="*/ 0 w 1590415"/>
              <a:gd name="connsiteY0" fmla="*/ 1292751 h 1292751"/>
              <a:gd name="connsiteX1" fmla="*/ 88949 w 1590415"/>
              <a:gd name="connsiteY1" fmla="*/ 1150432 h 1292751"/>
              <a:gd name="connsiteX2" fmla="*/ 231268 w 1590415"/>
              <a:gd name="connsiteY2" fmla="*/ 1143316 h 1292751"/>
              <a:gd name="connsiteX3" fmla="*/ 572834 w 1590415"/>
              <a:gd name="connsiteY3" fmla="*/ 730590 h 1292751"/>
              <a:gd name="connsiteX4" fmla="*/ 754291 w 1590415"/>
              <a:gd name="connsiteY4" fmla="*/ 602503 h 1292751"/>
              <a:gd name="connsiteX5" fmla="*/ 1035371 w 1590415"/>
              <a:gd name="connsiteY5" fmla="*/ 566923 h 1292751"/>
              <a:gd name="connsiteX6" fmla="*/ 1248849 w 1590415"/>
              <a:gd name="connsiteY6" fmla="*/ 139966 h 1292751"/>
              <a:gd name="connsiteX7" fmla="*/ 1405400 w 1590415"/>
              <a:gd name="connsiteY7" fmla="*/ 4763 h 1292751"/>
              <a:gd name="connsiteX8" fmla="*/ 1590415 w 1590415"/>
              <a:gd name="connsiteY8" fmla="*/ 1205 h 1292751"/>
              <a:gd name="connsiteX0" fmla="*/ 0 w 1565509"/>
              <a:gd name="connsiteY0" fmla="*/ 1786105 h 1786105"/>
              <a:gd name="connsiteX1" fmla="*/ 88949 w 1565509"/>
              <a:gd name="connsiteY1" fmla="*/ 1643786 h 1786105"/>
              <a:gd name="connsiteX2" fmla="*/ 231268 w 1565509"/>
              <a:gd name="connsiteY2" fmla="*/ 1636670 h 1786105"/>
              <a:gd name="connsiteX3" fmla="*/ 572834 w 1565509"/>
              <a:gd name="connsiteY3" fmla="*/ 1223944 h 1786105"/>
              <a:gd name="connsiteX4" fmla="*/ 754291 w 1565509"/>
              <a:gd name="connsiteY4" fmla="*/ 1095857 h 1786105"/>
              <a:gd name="connsiteX5" fmla="*/ 1035371 w 1565509"/>
              <a:gd name="connsiteY5" fmla="*/ 1060277 h 1786105"/>
              <a:gd name="connsiteX6" fmla="*/ 1248849 w 1565509"/>
              <a:gd name="connsiteY6" fmla="*/ 633320 h 1786105"/>
              <a:gd name="connsiteX7" fmla="*/ 1405400 w 1565509"/>
              <a:gd name="connsiteY7" fmla="*/ 498117 h 1786105"/>
              <a:gd name="connsiteX8" fmla="*/ 1565509 w 1565509"/>
              <a:gd name="connsiteY8" fmla="*/ 0 h 1786105"/>
              <a:gd name="connsiteX0" fmla="*/ 0 w 1565509"/>
              <a:gd name="connsiteY0" fmla="*/ 1786105 h 1786105"/>
              <a:gd name="connsiteX1" fmla="*/ 88949 w 1565509"/>
              <a:gd name="connsiteY1" fmla="*/ 1643786 h 1786105"/>
              <a:gd name="connsiteX2" fmla="*/ 231268 w 1565509"/>
              <a:gd name="connsiteY2" fmla="*/ 1636670 h 1786105"/>
              <a:gd name="connsiteX3" fmla="*/ 572834 w 1565509"/>
              <a:gd name="connsiteY3" fmla="*/ 1223944 h 1786105"/>
              <a:gd name="connsiteX4" fmla="*/ 754291 w 1565509"/>
              <a:gd name="connsiteY4" fmla="*/ 1095857 h 1786105"/>
              <a:gd name="connsiteX5" fmla="*/ 1035371 w 1565509"/>
              <a:gd name="connsiteY5" fmla="*/ 1060277 h 1786105"/>
              <a:gd name="connsiteX6" fmla="*/ 1248849 w 1565509"/>
              <a:gd name="connsiteY6" fmla="*/ 633320 h 1786105"/>
              <a:gd name="connsiteX7" fmla="*/ 1565509 w 1565509"/>
              <a:gd name="connsiteY7" fmla="*/ 0 h 1786105"/>
              <a:gd name="connsiteX0" fmla="*/ 0 w 1565509"/>
              <a:gd name="connsiteY0" fmla="*/ 1786105 h 1786105"/>
              <a:gd name="connsiteX1" fmla="*/ 88949 w 1565509"/>
              <a:gd name="connsiteY1" fmla="*/ 1643786 h 1786105"/>
              <a:gd name="connsiteX2" fmla="*/ 231268 w 1565509"/>
              <a:gd name="connsiteY2" fmla="*/ 1636670 h 1786105"/>
              <a:gd name="connsiteX3" fmla="*/ 572834 w 1565509"/>
              <a:gd name="connsiteY3" fmla="*/ 1223944 h 1786105"/>
              <a:gd name="connsiteX4" fmla="*/ 754291 w 1565509"/>
              <a:gd name="connsiteY4" fmla="*/ 1095857 h 1786105"/>
              <a:gd name="connsiteX5" fmla="*/ 1035371 w 1565509"/>
              <a:gd name="connsiteY5" fmla="*/ 1060277 h 1786105"/>
              <a:gd name="connsiteX6" fmla="*/ 1565509 w 1565509"/>
              <a:gd name="connsiteY6" fmla="*/ 0 h 1786105"/>
              <a:gd name="connsiteX0" fmla="*/ 0 w 1565509"/>
              <a:gd name="connsiteY0" fmla="*/ 1786105 h 1786105"/>
              <a:gd name="connsiteX1" fmla="*/ 88949 w 1565509"/>
              <a:gd name="connsiteY1" fmla="*/ 1643786 h 1786105"/>
              <a:gd name="connsiteX2" fmla="*/ 231268 w 1565509"/>
              <a:gd name="connsiteY2" fmla="*/ 1636670 h 1786105"/>
              <a:gd name="connsiteX3" fmla="*/ 572834 w 1565509"/>
              <a:gd name="connsiteY3" fmla="*/ 1223944 h 1786105"/>
              <a:gd name="connsiteX4" fmla="*/ 754291 w 1565509"/>
              <a:gd name="connsiteY4" fmla="*/ 1095857 h 1786105"/>
              <a:gd name="connsiteX5" fmla="*/ 1565509 w 1565509"/>
              <a:gd name="connsiteY5" fmla="*/ 0 h 1786105"/>
              <a:gd name="connsiteX0" fmla="*/ 0 w 1583299"/>
              <a:gd name="connsiteY0" fmla="*/ 42697 h 1649389"/>
              <a:gd name="connsiteX1" fmla="*/ 106739 w 1583299"/>
              <a:gd name="connsiteY1" fmla="*/ 1643786 h 1649389"/>
              <a:gd name="connsiteX2" fmla="*/ 249058 w 1583299"/>
              <a:gd name="connsiteY2" fmla="*/ 1636670 h 1649389"/>
              <a:gd name="connsiteX3" fmla="*/ 590624 w 1583299"/>
              <a:gd name="connsiteY3" fmla="*/ 1223944 h 1649389"/>
              <a:gd name="connsiteX4" fmla="*/ 772081 w 1583299"/>
              <a:gd name="connsiteY4" fmla="*/ 1095857 h 1649389"/>
              <a:gd name="connsiteX5" fmla="*/ 1583299 w 1583299"/>
              <a:gd name="connsiteY5" fmla="*/ 0 h 1649389"/>
              <a:gd name="connsiteX0" fmla="*/ 0 w 1583299"/>
              <a:gd name="connsiteY0" fmla="*/ 42697 h 1680860"/>
              <a:gd name="connsiteX1" fmla="*/ 249058 w 1583299"/>
              <a:gd name="connsiteY1" fmla="*/ 1636670 h 1680860"/>
              <a:gd name="connsiteX2" fmla="*/ 590624 w 1583299"/>
              <a:gd name="connsiteY2" fmla="*/ 1223944 h 1680860"/>
              <a:gd name="connsiteX3" fmla="*/ 772081 w 1583299"/>
              <a:gd name="connsiteY3" fmla="*/ 1095857 h 1680860"/>
              <a:gd name="connsiteX4" fmla="*/ 1583299 w 1583299"/>
              <a:gd name="connsiteY4" fmla="*/ 0 h 1680860"/>
              <a:gd name="connsiteX0" fmla="*/ 0 w 1583299"/>
              <a:gd name="connsiteY0" fmla="*/ 42697 h 1223944"/>
              <a:gd name="connsiteX1" fmla="*/ 590624 w 1583299"/>
              <a:gd name="connsiteY1" fmla="*/ 1223944 h 1223944"/>
              <a:gd name="connsiteX2" fmla="*/ 772081 w 1583299"/>
              <a:gd name="connsiteY2" fmla="*/ 1095857 h 1223944"/>
              <a:gd name="connsiteX3" fmla="*/ 1583299 w 1583299"/>
              <a:gd name="connsiteY3" fmla="*/ 0 h 1223944"/>
              <a:gd name="connsiteX0" fmla="*/ 0 w 1583299"/>
              <a:gd name="connsiteY0" fmla="*/ 42697 h 1095901"/>
              <a:gd name="connsiteX1" fmla="*/ 772081 w 1583299"/>
              <a:gd name="connsiteY1" fmla="*/ 1095857 h 1095901"/>
              <a:gd name="connsiteX2" fmla="*/ 1583299 w 1583299"/>
              <a:gd name="connsiteY2" fmla="*/ 0 h 1095901"/>
              <a:gd name="connsiteX0" fmla="*/ 0 w 1583299"/>
              <a:gd name="connsiteY0" fmla="*/ 42697 h 1097015"/>
              <a:gd name="connsiteX1" fmla="*/ 772081 w 1583299"/>
              <a:gd name="connsiteY1" fmla="*/ 1095857 h 1097015"/>
              <a:gd name="connsiteX2" fmla="*/ 1583299 w 1583299"/>
              <a:gd name="connsiteY2" fmla="*/ 0 h 1097015"/>
              <a:gd name="connsiteX0" fmla="*/ 0 w 1583299"/>
              <a:gd name="connsiteY0" fmla="*/ 42697 h 1097015"/>
              <a:gd name="connsiteX1" fmla="*/ 772081 w 1583299"/>
              <a:gd name="connsiteY1" fmla="*/ 1095857 h 1097015"/>
              <a:gd name="connsiteX2" fmla="*/ 1583299 w 1583299"/>
              <a:gd name="connsiteY2" fmla="*/ 0 h 1097015"/>
              <a:gd name="connsiteX0" fmla="*/ 0 w 1583299"/>
              <a:gd name="connsiteY0" fmla="*/ 42697 h 1097015"/>
              <a:gd name="connsiteX1" fmla="*/ 772081 w 1583299"/>
              <a:gd name="connsiteY1" fmla="*/ 1095857 h 1097015"/>
              <a:gd name="connsiteX2" fmla="*/ 1583299 w 1583299"/>
              <a:gd name="connsiteY2" fmla="*/ 0 h 1097015"/>
              <a:gd name="connsiteX0" fmla="*/ 0 w 1583299"/>
              <a:gd name="connsiteY0" fmla="*/ 42697 h 1097725"/>
              <a:gd name="connsiteX1" fmla="*/ 772081 w 1583299"/>
              <a:gd name="connsiteY1" fmla="*/ 1095857 h 1097725"/>
              <a:gd name="connsiteX2" fmla="*/ 1583299 w 1583299"/>
              <a:gd name="connsiteY2" fmla="*/ 0 h 1097725"/>
              <a:gd name="connsiteX0" fmla="*/ 0 w 1583299"/>
              <a:gd name="connsiteY0" fmla="*/ 42697 h 1097725"/>
              <a:gd name="connsiteX1" fmla="*/ 772081 w 1583299"/>
              <a:gd name="connsiteY1" fmla="*/ 1095857 h 1097725"/>
              <a:gd name="connsiteX2" fmla="*/ 1583299 w 1583299"/>
              <a:gd name="connsiteY2" fmla="*/ 0 h 1097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83299" h="1097725">
                <a:moveTo>
                  <a:pt x="0" y="42697"/>
                </a:moveTo>
                <a:cubicBezTo>
                  <a:pt x="143060" y="386634"/>
                  <a:pt x="355205" y="1106531"/>
                  <a:pt x="772081" y="1095857"/>
                </a:cubicBezTo>
                <a:cubicBezTo>
                  <a:pt x="1101194" y="1133809"/>
                  <a:pt x="1321788" y="587659"/>
                  <a:pt x="1583299" y="0"/>
                </a:cubicBezTo>
              </a:path>
            </a:pathLst>
          </a:custGeom>
          <a:noFill/>
          <a:ln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aixaDeTexto 20">
                <a:extLst>
                  <a:ext uri="{FF2B5EF4-FFF2-40B4-BE49-F238E27FC236}">
                    <a16:creationId xmlns:a16="http://schemas.microsoft.com/office/drawing/2014/main" id="{EFB12236-56BF-32A8-0087-B76598BB7ED9}"/>
                  </a:ext>
                </a:extLst>
              </p:cNvPr>
              <p:cNvSpPr txBox="1"/>
              <p:nvPr/>
            </p:nvSpPr>
            <p:spPr>
              <a:xfrm>
                <a:off x="2911924" y="2432450"/>
                <a:ext cx="902298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ct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altLang="pt-BR" sz="11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altLang="pt-BR" sz="11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pt-BR" altLang="pt-BR" sz="11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pt-BR" altLang="pt-BR" sz="11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=0,984</m:t>
                      </m:r>
                    </m:oMath>
                  </m:oMathPara>
                </a14:m>
                <a:endParaRPr lang="pt-BR" altLang="pt-BR" sz="11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21" name="CaixaDeTexto 20">
                <a:extLst>
                  <a:ext uri="{FF2B5EF4-FFF2-40B4-BE49-F238E27FC236}">
                    <a16:creationId xmlns:a16="http://schemas.microsoft.com/office/drawing/2014/main" id="{EFB12236-56BF-32A8-0087-B76598BB7E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11924" y="2432450"/>
                <a:ext cx="902298" cy="26161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CaixaDeTexto 21">
                <a:extLst>
                  <a:ext uri="{FF2B5EF4-FFF2-40B4-BE49-F238E27FC236}">
                    <a16:creationId xmlns:a16="http://schemas.microsoft.com/office/drawing/2014/main" id="{2EED624E-11C0-C208-E659-11014BD08386}"/>
                  </a:ext>
                </a:extLst>
              </p:cNvPr>
              <p:cNvSpPr txBox="1"/>
              <p:nvPr/>
            </p:nvSpPr>
            <p:spPr>
              <a:xfrm>
                <a:off x="7628789" y="2694060"/>
                <a:ext cx="902298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eaLnBrk="1" hangingPunct="1">
                  <a:spcBef>
                    <a:spcPct val="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altLang="pt-BR" sz="11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altLang="pt-BR" sz="11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pt-BR" altLang="pt-BR" sz="11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pt-BR" altLang="pt-BR" sz="11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≅</m:t>
                      </m:r>
                      <m:r>
                        <a:rPr lang="pt-BR" altLang="pt-BR" sz="11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0</m:t>
                      </m:r>
                    </m:oMath>
                  </m:oMathPara>
                </a14:m>
                <a:endParaRPr lang="pt-BR" altLang="pt-BR" sz="1100" dirty="0">
                  <a:latin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22" name="CaixaDeTexto 21">
                <a:extLst>
                  <a:ext uri="{FF2B5EF4-FFF2-40B4-BE49-F238E27FC236}">
                    <a16:creationId xmlns:a16="http://schemas.microsoft.com/office/drawing/2014/main" id="{2EED624E-11C0-C208-E659-11014BD083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28789" y="2694060"/>
                <a:ext cx="902298" cy="2616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6" name="Agrupar 25">
            <a:extLst>
              <a:ext uri="{FF2B5EF4-FFF2-40B4-BE49-F238E27FC236}">
                <a16:creationId xmlns:a16="http://schemas.microsoft.com/office/drawing/2014/main" id="{771B6CAA-D1EC-21BC-8E74-3954E19CFE50}"/>
              </a:ext>
            </a:extLst>
          </p:cNvPr>
          <p:cNvGrpSpPr/>
          <p:nvPr/>
        </p:nvGrpSpPr>
        <p:grpSpPr>
          <a:xfrm>
            <a:off x="4936522" y="2263628"/>
            <a:ext cx="3888142" cy="1669428"/>
            <a:chOff x="4936522" y="2065040"/>
            <a:chExt cx="3888142" cy="1872208"/>
          </a:xfrm>
        </p:grpSpPr>
        <p:cxnSp>
          <p:nvCxnSpPr>
            <p:cNvPr id="24" name="Conector reto 23">
              <a:extLst>
                <a:ext uri="{FF2B5EF4-FFF2-40B4-BE49-F238E27FC236}">
                  <a16:creationId xmlns:a16="http://schemas.microsoft.com/office/drawing/2014/main" id="{98E5BDBA-8C97-2750-8693-153F8532019D}"/>
                </a:ext>
              </a:extLst>
            </p:cNvPr>
            <p:cNvCxnSpPr>
              <a:cxnSpLocks/>
            </p:cNvCxnSpPr>
            <p:nvPr/>
          </p:nvCxnSpPr>
          <p:spPr>
            <a:xfrm>
              <a:off x="4936522" y="2065040"/>
              <a:ext cx="3888142" cy="1872208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ctor reto 24">
              <a:extLst>
                <a:ext uri="{FF2B5EF4-FFF2-40B4-BE49-F238E27FC236}">
                  <a16:creationId xmlns:a16="http://schemas.microsoft.com/office/drawing/2014/main" id="{3678AEB0-4AD3-72A1-A947-5DDC1B9BCEC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936522" y="2065040"/>
              <a:ext cx="3888142" cy="1872208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1811061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8" grpId="0" animBg="1"/>
      <p:bldP spid="19" grpId="0" animBg="1"/>
      <p:bldP spid="21" grpId="0"/>
      <p:bldP spid="22" grpId="0"/>
    </p:bldLst>
  </p:timing>
</p:sld>
</file>

<file path=ppt/theme/theme1.xml><?xml version="1.0" encoding="utf-8"?>
<a:theme xmlns:a="http://schemas.openxmlformats.org/drawingml/2006/main" name="Estrutura padrão">
  <a:themeElements>
    <a:clrScheme name="Estrutura padrão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trutura padrão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strutura padrão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trutura padrão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trutura padrão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12158</TotalTime>
  <Words>11107</Words>
  <Application>Microsoft Office PowerPoint</Application>
  <PresentationFormat>Apresentação na tela (4:3)</PresentationFormat>
  <Paragraphs>4648</Paragraphs>
  <Slides>68</Slides>
  <Notes>67</Notes>
  <HiddenSlides>0</HiddenSlides>
  <MMClips>0</MMClips>
  <ScaleCrop>false</ScaleCrop>
  <HeadingPairs>
    <vt:vector size="8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2</vt:i4>
      </vt:variant>
      <vt:variant>
        <vt:lpstr>Títulos de slides</vt:lpstr>
      </vt:variant>
      <vt:variant>
        <vt:i4>68</vt:i4>
      </vt:variant>
    </vt:vector>
  </HeadingPairs>
  <TitlesOfParts>
    <vt:vector size="79" baseType="lpstr">
      <vt:lpstr>Arial</vt:lpstr>
      <vt:lpstr>Arial Unicode MS</vt:lpstr>
      <vt:lpstr>Calibri</vt:lpstr>
      <vt:lpstr>Cambria Math</vt:lpstr>
      <vt:lpstr>Comic Sans MS</vt:lpstr>
      <vt:lpstr>Symbol</vt:lpstr>
      <vt:lpstr>Tahoma</vt:lpstr>
      <vt:lpstr>Times New Roman</vt:lpstr>
      <vt:lpstr>Estrutura padrão</vt:lpstr>
      <vt:lpstr>Microsoft Excel Chart</vt:lpstr>
      <vt:lpstr>Equation</vt:lpstr>
      <vt:lpstr>Estatística: Aplicação ao Sensoriamento Remoto  SER 204  Estatística Não Paramétrica</vt:lpstr>
      <vt:lpstr>Escolha da Análise Estatística</vt:lpstr>
      <vt:lpstr>Escolha da Análise Estatística</vt:lpstr>
      <vt:lpstr>Escolha da Análise Estatística</vt:lpstr>
      <vt:lpstr>Escolha da Análise Estatística</vt:lpstr>
      <vt:lpstr>Estatística Paramétrica X Não Paramétrica</vt:lpstr>
      <vt:lpstr>Tipo de Mensuração</vt:lpstr>
      <vt:lpstr>Alguns Testes Não Paramétricos</vt:lpstr>
      <vt:lpstr>Alguns Testes Não Paramétricos</vt:lpstr>
      <vt:lpstr>Teste de Aderência</vt:lpstr>
      <vt:lpstr>Teste de Aderência</vt:lpstr>
      <vt:lpstr>Teste de Aderência</vt:lpstr>
      <vt:lpstr>Teste de Aderência</vt:lpstr>
      <vt:lpstr>Teste de Aderência</vt:lpstr>
      <vt:lpstr>Teste de Aderência</vt:lpstr>
      <vt:lpstr>Teste de Aderência para variáveis contínuas</vt:lpstr>
      <vt:lpstr>Teste de Kolmogorov-Smirnov</vt:lpstr>
      <vt:lpstr>Teste de Kolmogorov-Smirnov</vt:lpstr>
      <vt:lpstr>Teste de Kolmogorov-Smirnov</vt:lpstr>
      <vt:lpstr>Teste de Kolmogorov-Smirnov</vt:lpstr>
      <vt:lpstr>Teste de Kolmogorov-Smirnov</vt:lpstr>
      <vt:lpstr>Valores Críticos do Teste KS</vt:lpstr>
      <vt:lpstr>Teste de Kolmogorov-Smirnov</vt:lpstr>
      <vt:lpstr>Teste de Kolmogorov-Smirnov</vt:lpstr>
      <vt:lpstr>Alguns Testes Não Paramétricos</vt:lpstr>
      <vt:lpstr>Teste dos Sinais</vt:lpstr>
      <vt:lpstr>Teste dos Sinais</vt:lpstr>
      <vt:lpstr>Teste dos Sinais</vt:lpstr>
      <vt:lpstr>Teste dos Sinais</vt:lpstr>
      <vt:lpstr>Teste de Wilcoxon</vt:lpstr>
      <vt:lpstr>Teste de Wilcoxon</vt:lpstr>
      <vt:lpstr>Teste de Wilcoxon</vt:lpstr>
      <vt:lpstr>Teste de Wilcoxon</vt:lpstr>
      <vt:lpstr>Teste de Wilcoxon</vt:lpstr>
      <vt:lpstr>Teste de Wilcoxon</vt:lpstr>
      <vt:lpstr>Valores Críticos do Teste de Wilcoxon</vt:lpstr>
      <vt:lpstr>Teste de Wilcoxon</vt:lpstr>
      <vt:lpstr>Teste de Wilcoxon</vt:lpstr>
      <vt:lpstr>Alguns Testes Não Paramétricos</vt:lpstr>
      <vt:lpstr>Teste de Independência</vt:lpstr>
      <vt:lpstr>Teste de Independência</vt:lpstr>
      <vt:lpstr>Teste de Independência</vt:lpstr>
      <vt:lpstr>Teste de Independência</vt:lpstr>
      <vt:lpstr>Teste de Independência</vt:lpstr>
      <vt:lpstr>Teste de Independência</vt:lpstr>
      <vt:lpstr>Teste de Independência</vt:lpstr>
      <vt:lpstr>Teste de Mann-Withney</vt:lpstr>
      <vt:lpstr>Teste de Mann-Withney</vt:lpstr>
      <vt:lpstr>Teste de Mann-Withney</vt:lpstr>
      <vt:lpstr>Teste de Mann-Withney</vt:lpstr>
      <vt:lpstr>Teste de Mann-Withney</vt:lpstr>
      <vt:lpstr>Valores Críticos do Teste de Mann-Withney</vt:lpstr>
      <vt:lpstr>Valores Críticos do Teste de Mann-Withney</vt:lpstr>
      <vt:lpstr>Valores Críticos do Teste de Mann-Withney</vt:lpstr>
      <vt:lpstr>Valores Críticos do Teste de Mann-Withney</vt:lpstr>
      <vt:lpstr>Teste de Mann-Withney</vt:lpstr>
      <vt:lpstr>Teste de Mann-Withney</vt:lpstr>
      <vt:lpstr>Teste de Mann-Withney</vt:lpstr>
      <vt:lpstr>Teste de Kolmogorov-Smirnov (2 amostras)</vt:lpstr>
      <vt:lpstr>Teste de Kolmogorov-Smirnov (2 amostras)</vt:lpstr>
      <vt:lpstr>Teste de Kolmogorov-Smirnov (2 amostras)</vt:lpstr>
      <vt:lpstr>Valores Críticos de KD para o Teste KS (2 amostras)</vt:lpstr>
      <vt:lpstr>Teste de Kolmogorov-Smirnov (2 amostras)</vt:lpstr>
      <vt:lpstr>Teste de Kolmogorov-Smirnov (2 amostras)</vt:lpstr>
      <vt:lpstr>Coeficiente de Correlação</vt:lpstr>
      <vt:lpstr>Ranqueamento</vt:lpstr>
      <vt:lpstr>Correlação de Spearman</vt:lpstr>
      <vt:lpstr>Correlação de Spearman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Estatística não paramétrica</dc:title>
  <dc:creator>Camilo Daleles Rennó, DPI/INPE</dc:creator>
  <cp:lastModifiedBy>Camilo Daleles Rennó</cp:lastModifiedBy>
  <cp:revision>730</cp:revision>
  <cp:lastPrinted>2016-05-24T13:15:31Z</cp:lastPrinted>
  <dcterms:created xsi:type="dcterms:W3CDTF">2003-03-18T00:57:51Z</dcterms:created>
  <dcterms:modified xsi:type="dcterms:W3CDTF">2025-08-19T23:20:46Z</dcterms:modified>
</cp:coreProperties>
</file>