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9"/>
  </p:notesMasterIdLst>
  <p:sldIdLst>
    <p:sldId id="311" r:id="rId2"/>
    <p:sldId id="346" r:id="rId3"/>
    <p:sldId id="348" r:id="rId4"/>
    <p:sldId id="474" r:id="rId5"/>
    <p:sldId id="475" r:id="rId6"/>
    <p:sldId id="476" r:id="rId7"/>
    <p:sldId id="477" r:id="rId8"/>
    <p:sldId id="478" r:id="rId9"/>
    <p:sldId id="440" r:id="rId10"/>
    <p:sldId id="441" r:id="rId11"/>
    <p:sldId id="442" r:id="rId12"/>
    <p:sldId id="443" r:id="rId13"/>
    <p:sldId id="350" r:id="rId14"/>
    <p:sldId id="444" r:id="rId15"/>
    <p:sldId id="354" r:id="rId16"/>
    <p:sldId id="355" r:id="rId17"/>
    <p:sldId id="356" r:id="rId18"/>
    <p:sldId id="357" r:id="rId19"/>
    <p:sldId id="421" r:id="rId20"/>
    <p:sldId id="507" r:id="rId21"/>
    <p:sldId id="486" r:id="rId22"/>
    <p:sldId id="389" r:id="rId23"/>
    <p:sldId id="390" r:id="rId24"/>
    <p:sldId id="400" r:id="rId25"/>
    <p:sldId id="401" r:id="rId26"/>
    <p:sldId id="402" r:id="rId27"/>
    <p:sldId id="403" r:id="rId28"/>
    <p:sldId id="404" r:id="rId29"/>
    <p:sldId id="517" r:id="rId30"/>
    <p:sldId id="363" r:id="rId31"/>
    <p:sldId id="365" r:id="rId32"/>
    <p:sldId id="366" r:id="rId33"/>
    <p:sldId id="414" r:id="rId34"/>
    <p:sldId id="490" r:id="rId35"/>
    <p:sldId id="488" r:id="rId36"/>
    <p:sldId id="491" r:id="rId37"/>
    <p:sldId id="415" r:id="rId38"/>
    <p:sldId id="368" r:id="rId39"/>
    <p:sldId id="492" r:id="rId40"/>
    <p:sldId id="369" r:id="rId41"/>
    <p:sldId id="416" r:id="rId42"/>
    <p:sldId id="370" r:id="rId43"/>
    <p:sldId id="371" r:id="rId44"/>
    <p:sldId id="373" r:id="rId45"/>
    <p:sldId id="406" r:id="rId46"/>
    <p:sldId id="407" r:id="rId47"/>
    <p:sldId id="408" r:id="rId48"/>
    <p:sldId id="409" r:id="rId49"/>
    <p:sldId id="410" r:id="rId50"/>
    <p:sldId id="411" r:id="rId51"/>
    <p:sldId id="412" r:id="rId52"/>
    <p:sldId id="413" r:id="rId53"/>
    <p:sldId id="489" r:id="rId54"/>
    <p:sldId id="451" r:id="rId55"/>
    <p:sldId id="452" r:id="rId56"/>
    <p:sldId id="453" r:id="rId57"/>
    <p:sldId id="433" r:id="rId58"/>
    <p:sldId id="480" r:id="rId59"/>
    <p:sldId id="481" r:id="rId60"/>
    <p:sldId id="482" r:id="rId61"/>
    <p:sldId id="508" r:id="rId62"/>
    <p:sldId id="510" r:id="rId63"/>
    <p:sldId id="483" r:id="rId64"/>
    <p:sldId id="418" r:id="rId65"/>
    <p:sldId id="419" r:id="rId66"/>
    <p:sldId id="420" r:id="rId67"/>
    <p:sldId id="381" r:id="rId68"/>
    <p:sldId id="382" r:id="rId69"/>
    <p:sldId id="456" r:id="rId70"/>
    <p:sldId id="384" r:id="rId71"/>
    <p:sldId id="385" r:id="rId72"/>
    <p:sldId id="386" r:id="rId73"/>
    <p:sldId id="387" r:id="rId74"/>
    <p:sldId id="388" r:id="rId75"/>
    <p:sldId id="516" r:id="rId76"/>
    <p:sldId id="493" r:id="rId77"/>
    <p:sldId id="457" r:id="rId78"/>
    <p:sldId id="458" r:id="rId79"/>
    <p:sldId id="459" r:id="rId80"/>
    <p:sldId id="460" r:id="rId81"/>
    <p:sldId id="494" r:id="rId82"/>
    <p:sldId id="496" r:id="rId83"/>
    <p:sldId id="498" r:id="rId84"/>
    <p:sldId id="470" r:id="rId85"/>
    <p:sldId id="506" r:id="rId86"/>
    <p:sldId id="471" r:id="rId87"/>
    <p:sldId id="503" r:id="rId88"/>
    <p:sldId id="461" r:id="rId89"/>
    <p:sldId id="499" r:id="rId90"/>
    <p:sldId id="514" r:id="rId91"/>
    <p:sldId id="500" r:id="rId92"/>
    <p:sldId id="501" r:id="rId93"/>
    <p:sldId id="511" r:id="rId94"/>
    <p:sldId id="505" r:id="rId95"/>
    <p:sldId id="512" r:id="rId96"/>
    <p:sldId id="513" r:id="rId97"/>
    <p:sldId id="515" r:id="rId98"/>
  </p:sldIdLst>
  <p:sldSz cx="9144000" cy="6858000" type="screen4x3"/>
  <p:notesSz cx="6858000" cy="9144000"/>
  <p:defaultTextStyle>
    <a:defPPr>
      <a:defRPr lang="pt-BR"/>
    </a:defPPr>
    <a:lvl1pPr algn="ctr" rtl="0" fontAlgn="base">
      <a:spcBef>
        <a:spcPct val="0"/>
      </a:spcBef>
      <a:spcAft>
        <a:spcPct val="0"/>
      </a:spcAft>
      <a:defRPr sz="1200" kern="1200">
        <a:solidFill>
          <a:schemeClr val="tx1"/>
        </a:solidFill>
        <a:latin typeface="Comic Sans MS" pitchFamily="66" charset="0"/>
        <a:ea typeface="+mn-ea"/>
        <a:cs typeface="+mn-cs"/>
      </a:defRPr>
    </a:lvl1pPr>
    <a:lvl2pPr marL="457200" algn="ctr" rtl="0" fontAlgn="base">
      <a:spcBef>
        <a:spcPct val="0"/>
      </a:spcBef>
      <a:spcAft>
        <a:spcPct val="0"/>
      </a:spcAft>
      <a:defRPr sz="1200" kern="1200">
        <a:solidFill>
          <a:schemeClr val="tx1"/>
        </a:solidFill>
        <a:latin typeface="Comic Sans MS" pitchFamily="66" charset="0"/>
        <a:ea typeface="+mn-ea"/>
        <a:cs typeface="+mn-cs"/>
      </a:defRPr>
    </a:lvl2pPr>
    <a:lvl3pPr marL="914400" algn="ctr" rtl="0" fontAlgn="base">
      <a:spcBef>
        <a:spcPct val="0"/>
      </a:spcBef>
      <a:spcAft>
        <a:spcPct val="0"/>
      </a:spcAft>
      <a:defRPr sz="1200" kern="1200">
        <a:solidFill>
          <a:schemeClr val="tx1"/>
        </a:solidFill>
        <a:latin typeface="Comic Sans MS" pitchFamily="66" charset="0"/>
        <a:ea typeface="+mn-ea"/>
        <a:cs typeface="+mn-cs"/>
      </a:defRPr>
    </a:lvl3pPr>
    <a:lvl4pPr marL="1371600" algn="ctr" rtl="0" fontAlgn="base">
      <a:spcBef>
        <a:spcPct val="0"/>
      </a:spcBef>
      <a:spcAft>
        <a:spcPct val="0"/>
      </a:spcAft>
      <a:defRPr sz="1200" kern="1200">
        <a:solidFill>
          <a:schemeClr val="tx1"/>
        </a:solidFill>
        <a:latin typeface="Comic Sans MS" pitchFamily="66" charset="0"/>
        <a:ea typeface="+mn-ea"/>
        <a:cs typeface="+mn-cs"/>
      </a:defRPr>
    </a:lvl4pPr>
    <a:lvl5pPr marL="1828800" algn="ctr" rtl="0" fontAlgn="base">
      <a:spcBef>
        <a:spcPct val="0"/>
      </a:spcBef>
      <a:spcAft>
        <a:spcPct val="0"/>
      </a:spcAft>
      <a:defRPr sz="1200" kern="1200">
        <a:solidFill>
          <a:schemeClr val="tx1"/>
        </a:solidFill>
        <a:latin typeface="Comic Sans MS" pitchFamily="66" charset="0"/>
        <a:ea typeface="+mn-ea"/>
        <a:cs typeface="+mn-cs"/>
      </a:defRPr>
    </a:lvl5pPr>
    <a:lvl6pPr marL="2286000" algn="l" defTabSz="914400" rtl="0" eaLnBrk="1" latinLnBrk="0" hangingPunct="1">
      <a:defRPr sz="1200" kern="1200">
        <a:solidFill>
          <a:schemeClr val="tx1"/>
        </a:solidFill>
        <a:latin typeface="Comic Sans MS" pitchFamily="66" charset="0"/>
        <a:ea typeface="+mn-ea"/>
        <a:cs typeface="+mn-cs"/>
      </a:defRPr>
    </a:lvl6pPr>
    <a:lvl7pPr marL="2743200" algn="l" defTabSz="914400" rtl="0" eaLnBrk="1" latinLnBrk="0" hangingPunct="1">
      <a:defRPr sz="1200" kern="1200">
        <a:solidFill>
          <a:schemeClr val="tx1"/>
        </a:solidFill>
        <a:latin typeface="Comic Sans MS" pitchFamily="66" charset="0"/>
        <a:ea typeface="+mn-ea"/>
        <a:cs typeface="+mn-cs"/>
      </a:defRPr>
    </a:lvl7pPr>
    <a:lvl8pPr marL="3200400" algn="l" defTabSz="914400" rtl="0" eaLnBrk="1" latinLnBrk="0" hangingPunct="1">
      <a:defRPr sz="1200" kern="1200">
        <a:solidFill>
          <a:schemeClr val="tx1"/>
        </a:solidFill>
        <a:latin typeface="Comic Sans MS" pitchFamily="66" charset="0"/>
        <a:ea typeface="+mn-ea"/>
        <a:cs typeface="+mn-cs"/>
      </a:defRPr>
    </a:lvl8pPr>
    <a:lvl9pPr marL="3657600" algn="l" defTabSz="914400" rtl="0" eaLnBrk="1" latinLnBrk="0" hangingPunct="1">
      <a:defRPr sz="1200" kern="1200">
        <a:solidFill>
          <a:schemeClr val="tx1"/>
        </a:solidFill>
        <a:latin typeface="Comic Sans MS"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C0C0"/>
    <a:srgbClr val="FF0000"/>
    <a:srgbClr val="00FFFF"/>
    <a:srgbClr val="0066FF"/>
    <a:srgbClr val="0A9017"/>
    <a:srgbClr val="860043"/>
    <a:srgbClr val="FF00FF"/>
    <a:srgbClr val="00FF00"/>
    <a:srgbClr val="FFFF00"/>
    <a:srgbClr val="B36B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662E7F-1BBE-4D3C-851E-49BF9A7CD354}" v="9653" dt="2025-08-11T13:35:33.467"/>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édio 2 - Ênfas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02" autoAdjust="0"/>
    <p:restoredTop sz="94714" autoAdjust="0"/>
  </p:normalViewPr>
  <p:slideViewPr>
    <p:cSldViewPr>
      <p:cViewPr varScale="1">
        <p:scale>
          <a:sx n="52" d="100"/>
          <a:sy n="52" d="100"/>
        </p:scale>
        <p:origin x="1068" y="264"/>
      </p:cViewPr>
      <p:guideLst>
        <p:guide orient="horz" pos="2160"/>
        <p:guide pos="288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microsoft.com/office/2016/11/relationships/changesInfo" Target="changesInfos/changesInfo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105"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_rels/viewProps.xml.rels><?xml version="1.0" encoding="UTF-8" standalone="yes"?>
<Relationships xmlns="http://schemas.openxmlformats.org/package/2006/relationships"><Relationship Id="rId3" Type="http://schemas.openxmlformats.org/officeDocument/2006/relationships/slide" Target="slides/slide76.xml"/><Relationship Id="rId2" Type="http://schemas.openxmlformats.org/officeDocument/2006/relationships/slide" Target="slides/slide64.xml"/><Relationship Id="rId1"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ilo Daleles Rennó" userId="eac9aab033b2f962" providerId="LiveId" clId="{4D07E8DB-9ECE-4069-954E-493C68DF6FEE}"/>
    <pc:docChg chg="custSel addSld modSld">
      <pc:chgData name="Camilo Daleles Rennó" userId="eac9aab033b2f962" providerId="LiveId" clId="{4D07E8DB-9ECE-4069-954E-493C68DF6FEE}" dt="2025-05-29T21:46:06.635" v="164" actId="1038"/>
      <pc:docMkLst>
        <pc:docMk/>
      </pc:docMkLst>
      <pc:sldChg chg="addSp delSp modSp mod delAnim modAnim">
        <pc:chgData name="Camilo Daleles Rennó" userId="eac9aab033b2f962" providerId="LiveId" clId="{4D07E8DB-9ECE-4069-954E-493C68DF6FEE}" dt="2025-05-29T21:24:55.141" v="35" actId="20577"/>
        <pc:sldMkLst>
          <pc:docMk/>
          <pc:sldMk cId="2447292684" sldId="485"/>
        </pc:sldMkLst>
      </pc:sldChg>
      <pc:sldChg chg="addSp delSp modSp add mod modAnim">
        <pc:chgData name="Camilo Daleles Rennó" userId="eac9aab033b2f962" providerId="LiveId" clId="{4D07E8DB-9ECE-4069-954E-493C68DF6FEE}" dt="2025-05-29T21:46:06.635" v="164" actId="1038"/>
        <pc:sldMkLst>
          <pc:docMk/>
          <pc:sldMk cId="2557156217" sldId="493"/>
        </pc:sldMkLst>
      </pc:sldChg>
    </pc:docChg>
  </pc:docChgLst>
  <pc:docChgLst>
    <pc:chgData name="Camilo Daleles Rennó" userId="eac9aab033b2f962" providerId="LiveId" clId="{282BC5A1-BEC5-47D1-BA8C-E654994E0191}"/>
    <pc:docChg chg="addSld modSld">
      <pc:chgData name="Camilo Daleles Rennó" userId="eac9aab033b2f962" providerId="LiveId" clId="{282BC5A1-BEC5-47D1-BA8C-E654994E0191}" dt="2024-08-12T15:37:22.978" v="47" actId="732"/>
      <pc:docMkLst>
        <pc:docMk/>
      </pc:docMkLst>
      <pc:sldChg chg="add">
        <pc:chgData name="Camilo Daleles Rennó" userId="eac9aab033b2f962" providerId="LiveId" clId="{282BC5A1-BEC5-47D1-BA8C-E654994E0191}" dt="2024-08-06T15:00:10.320" v="0"/>
        <pc:sldMkLst>
          <pc:docMk/>
          <pc:sldMk cId="2606636297" sldId="390"/>
        </pc:sldMkLst>
      </pc:sldChg>
      <pc:sldChg chg="addSp modSp mod">
        <pc:chgData name="Camilo Daleles Rennó" userId="eac9aab033b2f962" providerId="LiveId" clId="{282BC5A1-BEC5-47D1-BA8C-E654994E0191}" dt="2024-08-12T15:37:22.978" v="47" actId="732"/>
        <pc:sldMkLst>
          <pc:docMk/>
          <pc:sldMk cId="2080216346" sldId="461"/>
        </pc:sldMkLst>
      </pc:sldChg>
      <pc:sldChg chg="addSp modSp">
        <pc:chgData name="Camilo Daleles Rennó" userId="eac9aab033b2f962" providerId="LiveId" clId="{282BC5A1-BEC5-47D1-BA8C-E654994E0191}" dt="2024-08-12T15:36:08.417" v="39"/>
        <pc:sldMkLst>
          <pc:docMk/>
          <pc:sldMk cId="3020701300" sldId="462"/>
        </pc:sldMkLst>
      </pc:sldChg>
    </pc:docChg>
  </pc:docChgLst>
  <pc:docChgLst>
    <pc:chgData name="Camilo Rennó" userId="eac9aab033b2f962" providerId="LiveId" clId="{E1FFA2E9-070B-4643-9EDC-67936E4F58ED}"/>
    <pc:docChg chg="undo custSel addSld delSld modSld sldOrd">
      <pc:chgData name="Camilo Rennó" userId="eac9aab033b2f962" providerId="LiveId" clId="{E1FFA2E9-070B-4643-9EDC-67936E4F58ED}" dt="2023-08-07T13:44:49.805" v="1419" actId="114"/>
      <pc:docMkLst>
        <pc:docMk/>
      </pc:docMkLst>
      <pc:sldChg chg="modSp">
        <pc:chgData name="Camilo Rennó" userId="eac9aab033b2f962" providerId="LiveId" clId="{E1FFA2E9-070B-4643-9EDC-67936E4F58ED}" dt="2023-08-02T01:04:36.648" v="24" actId="6549"/>
        <pc:sldMkLst>
          <pc:docMk/>
          <pc:sldMk cId="0" sldId="350"/>
        </pc:sldMkLst>
      </pc:sldChg>
      <pc:sldChg chg="addSp modSp mod modAnim">
        <pc:chgData name="Camilo Rennó" userId="eac9aab033b2f962" providerId="LiveId" clId="{E1FFA2E9-070B-4643-9EDC-67936E4F58ED}" dt="2023-08-02T01:12:53.629" v="169" actId="1076"/>
        <pc:sldMkLst>
          <pc:docMk/>
          <pc:sldMk cId="0" sldId="354"/>
        </pc:sldMkLst>
      </pc:sldChg>
      <pc:sldChg chg="delSp mod delAnim">
        <pc:chgData name="Camilo Rennó" userId="eac9aab033b2f962" providerId="LiveId" clId="{E1FFA2E9-070B-4643-9EDC-67936E4F58ED}" dt="2023-08-07T13:27:49.496" v="1384" actId="478"/>
        <pc:sldMkLst>
          <pc:docMk/>
          <pc:sldMk cId="0" sldId="365"/>
        </pc:sldMkLst>
      </pc:sldChg>
      <pc:sldChg chg="mod modShow">
        <pc:chgData name="Camilo Rennó" userId="eac9aab033b2f962" providerId="LiveId" clId="{E1FFA2E9-070B-4643-9EDC-67936E4F58ED}" dt="2023-08-06T22:59:46.206" v="808" actId="729"/>
        <pc:sldMkLst>
          <pc:docMk/>
          <pc:sldMk cId="0" sldId="371"/>
        </pc:sldMkLst>
      </pc:sldChg>
      <pc:sldChg chg="mod ord modShow">
        <pc:chgData name="Camilo Rennó" userId="eac9aab033b2f962" providerId="LiveId" clId="{E1FFA2E9-070B-4643-9EDC-67936E4F58ED}" dt="2023-08-06T23:54:24.256" v="844" actId="729"/>
        <pc:sldMkLst>
          <pc:docMk/>
          <pc:sldMk cId="0" sldId="375"/>
        </pc:sldMkLst>
      </pc:sldChg>
      <pc:sldChg chg="addSp delSp modSp mod modAnim">
        <pc:chgData name="Camilo Rennó" userId="eac9aab033b2f962" providerId="LiveId" clId="{E1FFA2E9-070B-4643-9EDC-67936E4F58ED}" dt="2023-08-06T23:34:03.654" v="837" actId="20577"/>
        <pc:sldMkLst>
          <pc:docMk/>
          <pc:sldMk cId="0" sldId="382"/>
        </pc:sldMkLst>
      </pc:sldChg>
      <pc:sldChg chg="modSp">
        <pc:chgData name="Camilo Rennó" userId="eac9aab033b2f962" providerId="LiveId" clId="{E1FFA2E9-070B-4643-9EDC-67936E4F58ED}" dt="2023-08-02T01:17:26.435" v="183" actId="20577"/>
        <pc:sldMkLst>
          <pc:docMk/>
          <pc:sldMk cId="831856359" sldId="389"/>
        </pc:sldMkLst>
      </pc:sldChg>
      <pc:sldChg chg="modSp mod">
        <pc:chgData name="Camilo Rennó" userId="eac9aab033b2f962" providerId="LiveId" clId="{E1FFA2E9-070B-4643-9EDC-67936E4F58ED}" dt="2023-08-02T01:20:04.715" v="209" actId="20577"/>
        <pc:sldMkLst>
          <pc:docMk/>
          <pc:sldMk cId="1269664524" sldId="400"/>
        </pc:sldMkLst>
      </pc:sldChg>
      <pc:sldChg chg="modSp">
        <pc:chgData name="Camilo Rennó" userId="eac9aab033b2f962" providerId="LiveId" clId="{E1FFA2E9-070B-4643-9EDC-67936E4F58ED}" dt="2023-08-02T01:23:16.067" v="217" actId="20577"/>
        <pc:sldMkLst>
          <pc:docMk/>
          <pc:sldMk cId="1947212464" sldId="402"/>
        </pc:sldMkLst>
      </pc:sldChg>
      <pc:sldChg chg="modSp mod">
        <pc:chgData name="Camilo Rennó" userId="eac9aab033b2f962" providerId="LiveId" clId="{E1FFA2E9-070B-4643-9EDC-67936E4F58ED}" dt="2023-08-07T13:41:12.774" v="1418" actId="20577"/>
        <pc:sldMkLst>
          <pc:docMk/>
          <pc:sldMk cId="3752780961" sldId="407"/>
        </pc:sldMkLst>
      </pc:sldChg>
      <pc:sldChg chg="modSp">
        <pc:chgData name="Camilo Rennó" userId="eac9aab033b2f962" providerId="LiveId" clId="{E1FFA2E9-070B-4643-9EDC-67936E4F58ED}" dt="2023-08-06T22:23:49.148" v="512" actId="207"/>
        <pc:sldMkLst>
          <pc:docMk/>
          <pc:sldMk cId="3396511649" sldId="415"/>
        </pc:sldMkLst>
      </pc:sldChg>
      <pc:sldChg chg="addSp delSp modSp mod delAnim modAnim">
        <pc:chgData name="Camilo Rennó" userId="eac9aab033b2f962" providerId="LiveId" clId="{E1FFA2E9-070B-4643-9EDC-67936E4F58ED}" dt="2023-08-06T22:52:18.070" v="806"/>
        <pc:sldMkLst>
          <pc:docMk/>
          <pc:sldMk cId="2617021817" sldId="416"/>
        </pc:sldMkLst>
      </pc:sldChg>
      <pc:sldChg chg="mod ord modShow">
        <pc:chgData name="Camilo Rennó" userId="eac9aab033b2f962" providerId="LiveId" clId="{E1FFA2E9-070B-4643-9EDC-67936E4F58ED}" dt="2023-08-06T23:53:30.415" v="843"/>
        <pc:sldMkLst>
          <pc:docMk/>
          <pc:sldMk cId="530849110" sldId="417"/>
        </pc:sldMkLst>
      </pc:sldChg>
      <pc:sldChg chg="mod ord modShow">
        <pc:chgData name="Camilo Rennó" userId="eac9aab033b2f962" providerId="LiveId" clId="{E1FFA2E9-070B-4643-9EDC-67936E4F58ED}" dt="2023-08-06T23:52:28.186" v="839"/>
        <pc:sldMkLst>
          <pc:docMk/>
          <pc:sldMk cId="4149020328" sldId="422"/>
        </pc:sldMkLst>
      </pc:sldChg>
      <pc:sldChg chg="modSp ord">
        <pc:chgData name="Camilo Rennó" userId="eac9aab033b2f962" providerId="LiveId" clId="{E1FFA2E9-070B-4643-9EDC-67936E4F58ED}" dt="2023-08-07T13:44:49.805" v="1419" actId="114"/>
        <pc:sldMkLst>
          <pc:docMk/>
          <pc:sldMk cId="3329461784" sldId="455"/>
        </pc:sldMkLst>
      </pc:sldChg>
      <pc:sldChg chg="mod modShow">
        <pc:chgData name="Camilo Rennó" userId="eac9aab033b2f962" providerId="LiveId" clId="{E1FFA2E9-070B-4643-9EDC-67936E4F58ED}" dt="2023-08-07T00:16:59.644" v="934" actId="729"/>
        <pc:sldMkLst>
          <pc:docMk/>
          <pc:sldMk cId="1725601972" sldId="457"/>
        </pc:sldMkLst>
      </pc:sldChg>
      <pc:sldChg chg="mod modShow">
        <pc:chgData name="Camilo Rennó" userId="eac9aab033b2f962" providerId="LiveId" clId="{E1FFA2E9-070B-4643-9EDC-67936E4F58ED}" dt="2023-08-07T00:16:59.644" v="934" actId="729"/>
        <pc:sldMkLst>
          <pc:docMk/>
          <pc:sldMk cId="3879973396" sldId="458"/>
        </pc:sldMkLst>
      </pc:sldChg>
      <pc:sldChg chg="mod modShow">
        <pc:chgData name="Camilo Rennó" userId="eac9aab033b2f962" providerId="LiveId" clId="{E1FFA2E9-070B-4643-9EDC-67936E4F58ED}" dt="2023-08-07T00:16:59.644" v="934" actId="729"/>
        <pc:sldMkLst>
          <pc:docMk/>
          <pc:sldMk cId="392083263" sldId="459"/>
        </pc:sldMkLst>
      </pc:sldChg>
      <pc:sldChg chg="mod modShow">
        <pc:chgData name="Camilo Rennó" userId="eac9aab033b2f962" providerId="LiveId" clId="{E1FFA2E9-070B-4643-9EDC-67936E4F58ED}" dt="2023-08-07T00:16:59.644" v="934" actId="729"/>
        <pc:sldMkLst>
          <pc:docMk/>
          <pc:sldMk cId="731096933" sldId="460"/>
        </pc:sldMkLst>
      </pc:sldChg>
      <pc:sldChg chg="mod modShow">
        <pc:chgData name="Camilo Rennó" userId="eac9aab033b2f962" providerId="LiveId" clId="{E1FFA2E9-070B-4643-9EDC-67936E4F58ED}" dt="2023-08-07T00:16:59.644" v="934" actId="729"/>
        <pc:sldMkLst>
          <pc:docMk/>
          <pc:sldMk cId="2080216346" sldId="461"/>
        </pc:sldMkLst>
      </pc:sldChg>
      <pc:sldChg chg="mod modAnim modShow">
        <pc:chgData name="Camilo Rennó" userId="eac9aab033b2f962" providerId="LiveId" clId="{E1FFA2E9-070B-4643-9EDC-67936E4F58ED}" dt="2023-08-07T00:16:59.644" v="934" actId="729"/>
        <pc:sldMkLst>
          <pc:docMk/>
          <pc:sldMk cId="3020701300" sldId="462"/>
        </pc:sldMkLst>
      </pc:sldChg>
      <pc:sldChg chg="mod modShow">
        <pc:chgData name="Camilo Rennó" userId="eac9aab033b2f962" providerId="LiveId" clId="{E1FFA2E9-070B-4643-9EDC-67936E4F58ED}" dt="2023-08-07T00:16:59.644" v="934" actId="729"/>
        <pc:sldMkLst>
          <pc:docMk/>
          <pc:sldMk cId="1156413397" sldId="463"/>
        </pc:sldMkLst>
      </pc:sldChg>
      <pc:sldChg chg="mod modShow">
        <pc:chgData name="Camilo Rennó" userId="eac9aab033b2f962" providerId="LiveId" clId="{E1FFA2E9-070B-4643-9EDC-67936E4F58ED}" dt="2023-08-07T00:16:59.644" v="934" actId="729"/>
        <pc:sldMkLst>
          <pc:docMk/>
          <pc:sldMk cId="1688972150" sldId="464"/>
        </pc:sldMkLst>
      </pc:sldChg>
      <pc:sldChg chg="mod modShow">
        <pc:chgData name="Camilo Rennó" userId="eac9aab033b2f962" providerId="LiveId" clId="{E1FFA2E9-070B-4643-9EDC-67936E4F58ED}" dt="2023-08-07T00:16:59.644" v="934" actId="729"/>
        <pc:sldMkLst>
          <pc:docMk/>
          <pc:sldMk cId="3464452599" sldId="465"/>
        </pc:sldMkLst>
      </pc:sldChg>
      <pc:sldChg chg="mod modShow">
        <pc:chgData name="Camilo Rennó" userId="eac9aab033b2f962" providerId="LiveId" clId="{E1FFA2E9-070B-4643-9EDC-67936E4F58ED}" dt="2023-08-07T00:16:59.644" v="934" actId="729"/>
        <pc:sldMkLst>
          <pc:docMk/>
          <pc:sldMk cId="3191750016" sldId="466"/>
        </pc:sldMkLst>
      </pc:sldChg>
      <pc:sldChg chg="mod modShow">
        <pc:chgData name="Camilo Rennó" userId="eac9aab033b2f962" providerId="LiveId" clId="{E1FFA2E9-070B-4643-9EDC-67936E4F58ED}" dt="2023-08-07T00:16:59.644" v="934" actId="729"/>
        <pc:sldMkLst>
          <pc:docMk/>
          <pc:sldMk cId="3415544877" sldId="467"/>
        </pc:sldMkLst>
      </pc:sldChg>
      <pc:sldChg chg="mod modShow">
        <pc:chgData name="Camilo Rennó" userId="eac9aab033b2f962" providerId="LiveId" clId="{E1FFA2E9-070B-4643-9EDC-67936E4F58ED}" dt="2023-08-07T00:16:59.644" v="934" actId="729"/>
        <pc:sldMkLst>
          <pc:docMk/>
          <pc:sldMk cId="2112344521" sldId="468"/>
        </pc:sldMkLst>
      </pc:sldChg>
      <pc:sldChg chg="mod modShow">
        <pc:chgData name="Camilo Rennó" userId="eac9aab033b2f962" providerId="LiveId" clId="{E1FFA2E9-070B-4643-9EDC-67936E4F58ED}" dt="2023-08-07T00:16:59.644" v="934" actId="729"/>
        <pc:sldMkLst>
          <pc:docMk/>
          <pc:sldMk cId="160422155" sldId="469"/>
        </pc:sldMkLst>
      </pc:sldChg>
      <pc:sldChg chg="mod modShow">
        <pc:chgData name="Camilo Rennó" userId="eac9aab033b2f962" providerId="LiveId" clId="{E1FFA2E9-070B-4643-9EDC-67936E4F58ED}" dt="2023-08-07T00:16:59.644" v="934" actId="729"/>
        <pc:sldMkLst>
          <pc:docMk/>
          <pc:sldMk cId="2198541773" sldId="470"/>
        </pc:sldMkLst>
      </pc:sldChg>
      <pc:sldChg chg="mod modShow">
        <pc:chgData name="Camilo Rennó" userId="eac9aab033b2f962" providerId="LiveId" clId="{E1FFA2E9-070B-4643-9EDC-67936E4F58ED}" dt="2023-08-07T00:16:59.644" v="934" actId="729"/>
        <pc:sldMkLst>
          <pc:docMk/>
          <pc:sldMk cId="1273949004" sldId="471"/>
        </pc:sldMkLst>
      </pc:sldChg>
      <pc:sldChg chg="mod modShow">
        <pc:chgData name="Camilo Rennó" userId="eac9aab033b2f962" providerId="LiveId" clId="{E1FFA2E9-070B-4643-9EDC-67936E4F58ED}" dt="2023-08-07T00:16:59.644" v="934" actId="729"/>
        <pc:sldMkLst>
          <pc:docMk/>
          <pc:sldMk cId="2288855526" sldId="472"/>
        </pc:sldMkLst>
      </pc:sldChg>
      <pc:sldChg chg="mod modShow">
        <pc:chgData name="Camilo Rennó" userId="eac9aab033b2f962" providerId="LiveId" clId="{E1FFA2E9-070B-4643-9EDC-67936E4F58ED}" dt="2023-08-07T00:16:59.644" v="934" actId="729"/>
        <pc:sldMkLst>
          <pc:docMk/>
          <pc:sldMk cId="930509661" sldId="473"/>
        </pc:sldMkLst>
      </pc:sldChg>
      <pc:sldChg chg="addSp delSp modSp mod">
        <pc:chgData name="Camilo Rennó" userId="eac9aab033b2f962" providerId="LiveId" clId="{E1FFA2E9-070B-4643-9EDC-67936E4F58ED}" dt="2023-08-07T00:05:09.459" v="932" actId="478"/>
        <pc:sldMkLst>
          <pc:docMk/>
          <pc:sldMk cId="2447292684" sldId="485"/>
        </pc:sldMkLst>
      </pc:sldChg>
      <pc:sldChg chg="modSp add mod">
        <pc:chgData name="Camilo Rennó" userId="eac9aab033b2f962" providerId="LiveId" clId="{E1FFA2E9-070B-4643-9EDC-67936E4F58ED}" dt="2023-08-06T22:22:59.018" v="511" actId="1035"/>
        <pc:sldMkLst>
          <pc:docMk/>
          <pc:sldMk cId="2441980800" sldId="488"/>
        </pc:sldMkLst>
      </pc:sldChg>
      <pc:sldChg chg="addSp delSp modSp add mod modAnim">
        <pc:chgData name="Camilo Rennó" userId="eac9aab033b2f962" providerId="LiveId" clId="{E1FFA2E9-070B-4643-9EDC-67936E4F58ED}" dt="2023-08-07T13:26:51.462" v="1383"/>
        <pc:sldMkLst>
          <pc:docMk/>
          <pc:sldMk cId="0" sldId="490"/>
        </pc:sldMkLst>
      </pc:sldChg>
      <pc:sldChg chg="addSp delSp modSp add mod ord modAnim">
        <pc:chgData name="Camilo Rennó" userId="eac9aab033b2f962" providerId="LiveId" clId="{E1FFA2E9-070B-4643-9EDC-67936E4F58ED}" dt="2023-08-06T22:42:27.752" v="779" actId="403"/>
        <pc:sldMkLst>
          <pc:docMk/>
          <pc:sldMk cId="2577421353" sldId="491"/>
        </pc:sldMkLst>
      </pc:sldChg>
      <pc:sldChg chg="addSp delSp modSp add mod modAnim">
        <pc:chgData name="Camilo Rennó" userId="eac9aab033b2f962" providerId="LiveId" clId="{E1FFA2E9-070B-4643-9EDC-67936E4F58ED}" dt="2023-08-07T13:32:31.022" v="1417" actId="1036"/>
        <pc:sldMkLst>
          <pc:docMk/>
          <pc:sldMk cId="2184587291" sldId="492"/>
        </pc:sldMkLst>
      </pc:sldChg>
      <pc:sldChg chg="add del">
        <pc:chgData name="Camilo Rennó" userId="eac9aab033b2f962" providerId="LiveId" clId="{E1FFA2E9-070B-4643-9EDC-67936E4F58ED}" dt="2023-08-06T22:52:21.651" v="807" actId="47"/>
        <pc:sldMkLst>
          <pc:docMk/>
          <pc:sldMk cId="3479819404" sldId="493"/>
        </pc:sldMkLst>
      </pc:sldChg>
    </pc:docChg>
  </pc:docChgLst>
  <pc:docChgLst>
    <pc:chgData name="Camilo Daleles Rennó" userId="eac9aab033b2f962" providerId="LiveId" clId="{98662E7F-1BBE-4D3C-851E-49BF9A7CD354}"/>
    <pc:docChg chg="undo redo custSel addSld delSld modSld sldOrd">
      <pc:chgData name="Camilo Daleles Rennó" userId="eac9aab033b2f962" providerId="LiveId" clId="{98662E7F-1BBE-4D3C-851E-49BF9A7CD354}" dt="2025-08-11T13:35:33.455" v="18419"/>
      <pc:docMkLst>
        <pc:docMk/>
      </pc:docMkLst>
      <pc:sldChg chg="modSp">
        <pc:chgData name="Camilo Daleles Rennó" userId="eac9aab033b2f962" providerId="LiveId" clId="{98662E7F-1BBE-4D3C-851E-49BF9A7CD354}" dt="2025-08-09T18:33:08.383" v="17577" actId="1076"/>
        <pc:sldMkLst>
          <pc:docMk/>
          <pc:sldMk cId="0" sldId="348"/>
        </pc:sldMkLst>
        <pc:spChg chg="mod">
          <ac:chgData name="Camilo Daleles Rennó" userId="eac9aab033b2f962" providerId="LiveId" clId="{98662E7F-1BBE-4D3C-851E-49BF9A7CD354}" dt="2025-08-09T18:33:08.383" v="17577" actId="1076"/>
          <ac:spMkLst>
            <pc:docMk/>
            <pc:sldMk cId="0" sldId="348"/>
            <ac:spMk id="3" creationId="{00000000-0000-0000-0000-000000000000}"/>
          </ac:spMkLst>
        </pc:spChg>
        <pc:grpChg chg="mod">
          <ac:chgData name="Camilo Daleles Rennó" userId="eac9aab033b2f962" providerId="LiveId" clId="{98662E7F-1BBE-4D3C-851E-49BF9A7CD354}" dt="2025-08-09T18:33:08.383" v="17577" actId="1076"/>
          <ac:grpSpMkLst>
            <pc:docMk/>
            <pc:sldMk cId="0" sldId="348"/>
            <ac:grpSpMk id="4" creationId="{00000000-0000-0000-0000-000000000000}"/>
          </ac:grpSpMkLst>
        </pc:grpChg>
        <pc:picChg chg="mod">
          <ac:chgData name="Camilo Daleles Rennó" userId="eac9aab033b2f962" providerId="LiveId" clId="{98662E7F-1BBE-4D3C-851E-49BF9A7CD354}" dt="2025-08-09T18:33:08.383" v="17577" actId="1076"/>
          <ac:picMkLst>
            <pc:docMk/>
            <pc:sldMk cId="0" sldId="348"/>
            <ac:picMk id="57352" creationId="{00000000-0000-0000-0000-000000000000}"/>
          </ac:picMkLst>
        </pc:picChg>
      </pc:sldChg>
      <pc:sldChg chg="modSp modAnim">
        <pc:chgData name="Camilo Daleles Rennó" userId="eac9aab033b2f962" providerId="LiveId" clId="{98662E7F-1BBE-4D3C-851E-49BF9A7CD354}" dt="2025-08-10T18:25:51.982" v="18379"/>
        <pc:sldMkLst>
          <pc:docMk/>
          <pc:sldMk cId="0" sldId="354"/>
        </pc:sldMkLst>
        <pc:spChg chg="mod">
          <ac:chgData name="Camilo Daleles Rennó" userId="eac9aab033b2f962" providerId="LiveId" clId="{98662E7F-1BBE-4D3C-851E-49BF9A7CD354}" dt="2025-08-07T14:45:03.960" v="9835" actId="1037"/>
          <ac:spMkLst>
            <pc:docMk/>
            <pc:sldMk cId="0" sldId="354"/>
            <ac:spMk id="3" creationId="{983E9EA9-EFD3-D16C-4492-8438E30FE9A5}"/>
          </ac:spMkLst>
        </pc:spChg>
        <pc:spChg chg="mod">
          <ac:chgData name="Camilo Daleles Rennó" userId="eac9aab033b2f962" providerId="LiveId" clId="{98662E7F-1BBE-4D3C-851E-49BF9A7CD354}" dt="2025-08-07T14:44:57.892" v="9824" actId="1038"/>
          <ac:spMkLst>
            <pc:docMk/>
            <pc:sldMk cId="0" sldId="354"/>
            <ac:spMk id="4" creationId="{8F61AC47-87A7-2EF7-CF3E-D8CD3E88C001}"/>
          </ac:spMkLst>
        </pc:spChg>
        <pc:spChg chg="mod">
          <ac:chgData name="Camilo Daleles Rennó" userId="eac9aab033b2f962" providerId="LiveId" clId="{98662E7F-1BBE-4D3C-851E-49BF9A7CD354}" dt="2025-08-07T14:44:44.949" v="9813" actId="20577"/>
          <ac:spMkLst>
            <pc:docMk/>
            <pc:sldMk cId="0" sldId="354"/>
            <ac:spMk id="52" creationId="{00000000-0000-0000-0000-000000000000}"/>
          </ac:spMkLst>
        </pc:spChg>
      </pc:sldChg>
      <pc:sldChg chg="addSp modSp mod modAnim">
        <pc:chgData name="Camilo Daleles Rennó" userId="eac9aab033b2f962" providerId="LiveId" clId="{98662E7F-1BBE-4D3C-851E-49BF9A7CD354}" dt="2025-08-07T14:43:55.468" v="9807"/>
        <pc:sldMkLst>
          <pc:docMk/>
          <pc:sldMk cId="0" sldId="355"/>
        </pc:sldMkLst>
        <pc:spChg chg="add mod">
          <ac:chgData name="Camilo Daleles Rennó" userId="eac9aab033b2f962" providerId="LiveId" clId="{98662E7F-1BBE-4D3C-851E-49BF9A7CD354}" dt="2025-08-07T14:40:53.231" v="9770" actId="14100"/>
          <ac:spMkLst>
            <pc:docMk/>
            <pc:sldMk cId="0" sldId="355"/>
            <ac:spMk id="4" creationId="{83453C75-ACB7-FEC7-A8AE-0550FAB53644}"/>
          </ac:spMkLst>
        </pc:spChg>
        <pc:spChg chg="mod">
          <ac:chgData name="Camilo Daleles Rennó" userId="eac9aab033b2f962" providerId="LiveId" clId="{98662E7F-1BBE-4D3C-851E-49BF9A7CD354}" dt="2025-08-05T19:47:00.585" v="5098" actId="20577"/>
          <ac:spMkLst>
            <pc:docMk/>
            <pc:sldMk cId="0" sldId="355"/>
            <ac:spMk id="5" creationId="{00000000-0000-0000-0000-000000000000}"/>
          </ac:spMkLst>
        </pc:spChg>
        <pc:spChg chg="add mod">
          <ac:chgData name="Camilo Daleles Rennó" userId="eac9aab033b2f962" providerId="LiveId" clId="{98662E7F-1BBE-4D3C-851E-49BF9A7CD354}" dt="2025-08-07T14:42:07.609" v="9784" actId="164"/>
          <ac:spMkLst>
            <pc:docMk/>
            <pc:sldMk cId="0" sldId="355"/>
            <ac:spMk id="6" creationId="{D83E1064-C62F-62F2-B1BD-34BF77E27B14}"/>
          </ac:spMkLst>
        </pc:spChg>
        <pc:spChg chg="add mod">
          <ac:chgData name="Camilo Daleles Rennó" userId="eac9aab033b2f962" providerId="LiveId" clId="{98662E7F-1BBE-4D3C-851E-49BF9A7CD354}" dt="2025-08-07T14:42:07.609" v="9784" actId="164"/>
          <ac:spMkLst>
            <pc:docMk/>
            <pc:sldMk cId="0" sldId="355"/>
            <ac:spMk id="7" creationId="{98004DB7-C14F-3081-CF03-D84AFD9E354E}"/>
          </ac:spMkLst>
        </pc:spChg>
        <pc:spChg chg="add mod">
          <ac:chgData name="Camilo Daleles Rennó" userId="eac9aab033b2f962" providerId="LiveId" clId="{98662E7F-1BBE-4D3C-851E-49BF9A7CD354}" dt="2025-08-07T14:42:07.609" v="9784" actId="164"/>
          <ac:spMkLst>
            <pc:docMk/>
            <pc:sldMk cId="0" sldId="355"/>
            <ac:spMk id="8" creationId="{D44D59E7-9218-A2D6-24BE-B3621336805A}"/>
          </ac:spMkLst>
        </pc:spChg>
        <pc:spChg chg="add mod">
          <ac:chgData name="Camilo Daleles Rennó" userId="eac9aab033b2f962" providerId="LiveId" clId="{98662E7F-1BBE-4D3C-851E-49BF9A7CD354}" dt="2025-08-07T14:42:54.799" v="9790" actId="14100"/>
          <ac:spMkLst>
            <pc:docMk/>
            <pc:sldMk cId="0" sldId="355"/>
            <ac:spMk id="10" creationId="{081F02DC-ADF1-208F-9EB9-6F342CF64B19}"/>
          </ac:spMkLst>
        </pc:spChg>
        <pc:spChg chg="add mod">
          <ac:chgData name="Camilo Daleles Rennó" userId="eac9aab033b2f962" providerId="LiveId" clId="{98662E7F-1BBE-4D3C-851E-49BF9A7CD354}" dt="2025-08-07T14:43:20.800" v="9804" actId="14100"/>
          <ac:spMkLst>
            <pc:docMk/>
            <pc:sldMk cId="0" sldId="355"/>
            <ac:spMk id="11" creationId="{ED81CA8C-BD63-243F-B215-53A840DE5B32}"/>
          </ac:spMkLst>
        </pc:spChg>
        <pc:spChg chg="mod">
          <ac:chgData name="Camilo Daleles Rennó" userId="eac9aab033b2f962" providerId="LiveId" clId="{98662E7F-1BBE-4D3C-851E-49BF9A7CD354}" dt="2025-08-07T14:38:58.572" v="9762" actId="20577"/>
          <ac:spMkLst>
            <pc:docMk/>
            <pc:sldMk cId="0" sldId="355"/>
            <ac:spMk id="14" creationId="{00000000-0000-0000-0000-000000000000}"/>
          </ac:spMkLst>
        </pc:spChg>
        <pc:grpChg chg="add mod">
          <ac:chgData name="Camilo Daleles Rennó" userId="eac9aab033b2f962" providerId="LiveId" clId="{98662E7F-1BBE-4D3C-851E-49BF9A7CD354}" dt="2025-08-07T14:42:07.609" v="9784" actId="164"/>
          <ac:grpSpMkLst>
            <pc:docMk/>
            <pc:sldMk cId="0" sldId="355"/>
            <ac:grpSpMk id="9" creationId="{FF0B348C-1AAC-2717-F02A-737C3BB680D9}"/>
          </ac:grpSpMkLst>
        </pc:grpChg>
        <pc:graphicFrameChg chg="mod">
          <ac:chgData name="Camilo Daleles Rennó" userId="eac9aab033b2f962" providerId="LiveId" clId="{98662E7F-1BBE-4D3C-851E-49BF9A7CD354}" dt="2025-08-05T19:45:01.096" v="5065" actId="20577"/>
          <ac:graphicFrameMkLst>
            <pc:docMk/>
            <pc:sldMk cId="0" sldId="355"/>
            <ac:graphicFrameMk id="3" creationId="{00000000-0000-0000-0000-000000000000}"/>
          </ac:graphicFrameMkLst>
        </pc:graphicFrameChg>
      </pc:sldChg>
      <pc:sldChg chg="modSp mod ord">
        <pc:chgData name="Camilo Daleles Rennó" userId="eac9aab033b2f962" providerId="LiveId" clId="{98662E7F-1BBE-4D3C-851E-49BF9A7CD354}" dt="2025-08-07T16:47:05.373" v="10640" actId="1037"/>
        <pc:sldMkLst>
          <pc:docMk/>
          <pc:sldMk cId="0" sldId="357"/>
        </pc:sldMkLst>
        <pc:spChg chg="mod">
          <ac:chgData name="Camilo Daleles Rennó" userId="eac9aab033b2f962" providerId="LiveId" clId="{98662E7F-1BBE-4D3C-851E-49BF9A7CD354}" dt="2025-08-05T19:53:45.052" v="5107" actId="1038"/>
          <ac:spMkLst>
            <pc:docMk/>
            <pc:sldMk cId="0" sldId="357"/>
            <ac:spMk id="4" creationId="{00000000-0000-0000-0000-000000000000}"/>
          </ac:spMkLst>
        </pc:spChg>
        <pc:spChg chg="mod">
          <ac:chgData name="Camilo Daleles Rennó" userId="eac9aab033b2f962" providerId="LiveId" clId="{98662E7F-1BBE-4D3C-851E-49BF9A7CD354}" dt="2025-08-07T16:47:05.373" v="10640" actId="1037"/>
          <ac:spMkLst>
            <pc:docMk/>
            <pc:sldMk cId="0" sldId="357"/>
            <ac:spMk id="5" creationId="{00000000-0000-0000-0000-000000000000}"/>
          </ac:spMkLst>
        </pc:spChg>
        <pc:spChg chg="mod">
          <ac:chgData name="Camilo Daleles Rennó" userId="eac9aab033b2f962" providerId="LiveId" clId="{98662E7F-1BBE-4D3C-851E-49BF9A7CD354}" dt="2025-08-07T16:47:05.373" v="10640" actId="1037"/>
          <ac:spMkLst>
            <pc:docMk/>
            <pc:sldMk cId="0" sldId="357"/>
            <ac:spMk id="7" creationId="{00000000-0000-0000-0000-000000000000}"/>
          </ac:spMkLst>
        </pc:spChg>
        <pc:spChg chg="mod">
          <ac:chgData name="Camilo Daleles Rennó" userId="eac9aab033b2f962" providerId="LiveId" clId="{98662E7F-1BBE-4D3C-851E-49BF9A7CD354}" dt="2025-08-07T16:47:05.373" v="10640" actId="1037"/>
          <ac:spMkLst>
            <pc:docMk/>
            <pc:sldMk cId="0" sldId="357"/>
            <ac:spMk id="20" creationId="{00000000-0000-0000-0000-000000000000}"/>
          </ac:spMkLst>
        </pc:spChg>
        <pc:spChg chg="mod">
          <ac:chgData name="Camilo Daleles Rennó" userId="eac9aab033b2f962" providerId="LiveId" clId="{98662E7F-1BBE-4D3C-851E-49BF9A7CD354}" dt="2025-08-07T16:47:05.373" v="10640" actId="1037"/>
          <ac:spMkLst>
            <pc:docMk/>
            <pc:sldMk cId="0" sldId="357"/>
            <ac:spMk id="21" creationId="{00000000-0000-0000-0000-000000000000}"/>
          </ac:spMkLst>
        </pc:spChg>
        <pc:spChg chg="mod">
          <ac:chgData name="Camilo Daleles Rennó" userId="eac9aab033b2f962" providerId="LiveId" clId="{98662E7F-1BBE-4D3C-851E-49BF9A7CD354}" dt="2025-08-07T16:47:05.373" v="10640" actId="1037"/>
          <ac:spMkLst>
            <pc:docMk/>
            <pc:sldMk cId="0" sldId="357"/>
            <ac:spMk id="24" creationId="{00000000-0000-0000-0000-000000000000}"/>
          </ac:spMkLst>
        </pc:spChg>
        <pc:spChg chg="mod">
          <ac:chgData name="Camilo Daleles Rennó" userId="eac9aab033b2f962" providerId="LiveId" clId="{98662E7F-1BBE-4D3C-851E-49BF9A7CD354}" dt="2025-08-07T16:47:05.373" v="10640" actId="1037"/>
          <ac:spMkLst>
            <pc:docMk/>
            <pc:sldMk cId="0" sldId="357"/>
            <ac:spMk id="26" creationId="{00000000-0000-0000-0000-000000000000}"/>
          </ac:spMkLst>
        </pc:spChg>
        <pc:spChg chg="mod">
          <ac:chgData name="Camilo Daleles Rennó" userId="eac9aab033b2f962" providerId="LiveId" clId="{98662E7F-1BBE-4D3C-851E-49BF9A7CD354}" dt="2025-08-07T16:47:05.373" v="10640" actId="1037"/>
          <ac:spMkLst>
            <pc:docMk/>
            <pc:sldMk cId="0" sldId="357"/>
            <ac:spMk id="27" creationId="{00000000-0000-0000-0000-000000000000}"/>
          </ac:spMkLst>
        </pc:spChg>
        <pc:spChg chg="mod">
          <ac:chgData name="Camilo Daleles Rennó" userId="eac9aab033b2f962" providerId="LiveId" clId="{98662E7F-1BBE-4D3C-851E-49BF9A7CD354}" dt="2025-08-07T16:47:05.373" v="10640" actId="1037"/>
          <ac:spMkLst>
            <pc:docMk/>
            <pc:sldMk cId="0" sldId="357"/>
            <ac:spMk id="29" creationId="{00000000-0000-0000-0000-000000000000}"/>
          </ac:spMkLst>
        </pc:spChg>
        <pc:spChg chg="mod">
          <ac:chgData name="Camilo Daleles Rennó" userId="eac9aab033b2f962" providerId="LiveId" clId="{98662E7F-1BBE-4D3C-851E-49BF9A7CD354}" dt="2025-08-07T16:47:05.373" v="10640" actId="1037"/>
          <ac:spMkLst>
            <pc:docMk/>
            <pc:sldMk cId="0" sldId="357"/>
            <ac:spMk id="32" creationId="{00000000-0000-0000-0000-000000000000}"/>
          </ac:spMkLst>
        </pc:spChg>
        <pc:spChg chg="mod">
          <ac:chgData name="Camilo Daleles Rennó" userId="eac9aab033b2f962" providerId="LiveId" clId="{98662E7F-1BBE-4D3C-851E-49BF9A7CD354}" dt="2025-08-07T16:47:05.373" v="10640" actId="1037"/>
          <ac:spMkLst>
            <pc:docMk/>
            <pc:sldMk cId="0" sldId="357"/>
            <ac:spMk id="16450" creationId="{00000000-0000-0000-0000-000000000000}"/>
          </ac:spMkLst>
        </pc:spChg>
        <pc:graphicFrameChg chg="mod modGraphic">
          <ac:chgData name="Camilo Daleles Rennó" userId="eac9aab033b2f962" providerId="LiveId" clId="{98662E7F-1BBE-4D3C-851E-49BF9A7CD354}" dt="2025-08-06T15:34:15.103" v="7234" actId="20577"/>
          <ac:graphicFrameMkLst>
            <pc:docMk/>
            <pc:sldMk cId="0" sldId="357"/>
            <ac:graphicFrameMk id="14" creationId="{00000000-0000-0000-0000-000000000000}"/>
          </ac:graphicFrameMkLst>
        </pc:graphicFrameChg>
      </pc:sldChg>
      <pc:sldChg chg="addSp delSp modSp mod delAnim modAnim">
        <pc:chgData name="Camilo Daleles Rennó" userId="eac9aab033b2f962" providerId="LiveId" clId="{98662E7F-1BBE-4D3C-851E-49BF9A7CD354}" dt="2025-08-06T22:47:00.657" v="7785" actId="14100"/>
        <pc:sldMkLst>
          <pc:docMk/>
          <pc:sldMk cId="0" sldId="363"/>
        </pc:sldMkLst>
        <pc:spChg chg="mod">
          <ac:chgData name="Camilo Daleles Rennó" userId="eac9aab033b2f962" providerId="LiveId" clId="{98662E7F-1BBE-4D3C-851E-49BF9A7CD354}" dt="2025-08-05T23:54:19.293" v="6206" actId="1037"/>
          <ac:spMkLst>
            <pc:docMk/>
            <pc:sldMk cId="0" sldId="363"/>
            <ac:spMk id="3" creationId="{00000000-0000-0000-0000-000000000000}"/>
          </ac:spMkLst>
        </pc:spChg>
        <pc:spChg chg="add mod">
          <ac:chgData name="Camilo Daleles Rennó" userId="eac9aab033b2f962" providerId="LiveId" clId="{98662E7F-1BBE-4D3C-851E-49BF9A7CD354}" dt="2025-08-05T23:53:22.948" v="6147"/>
          <ac:spMkLst>
            <pc:docMk/>
            <pc:sldMk cId="0" sldId="363"/>
            <ac:spMk id="10" creationId="{EA536A82-160D-F3EB-5999-266CBB6BDE81}"/>
          </ac:spMkLst>
        </pc:spChg>
        <pc:spChg chg="mod">
          <ac:chgData name="Camilo Daleles Rennó" userId="eac9aab033b2f962" providerId="LiveId" clId="{98662E7F-1BBE-4D3C-851E-49BF9A7CD354}" dt="2025-08-05T23:54:19.293" v="6206" actId="1037"/>
          <ac:spMkLst>
            <pc:docMk/>
            <pc:sldMk cId="0" sldId="363"/>
            <ac:spMk id="13" creationId="{00000000-0000-0000-0000-000000000000}"/>
          </ac:spMkLst>
        </pc:spChg>
        <pc:spChg chg="add mod">
          <ac:chgData name="Camilo Daleles Rennó" userId="eac9aab033b2f962" providerId="LiveId" clId="{98662E7F-1BBE-4D3C-851E-49BF9A7CD354}" dt="2025-08-06T22:46:34.360" v="7762" actId="20577"/>
          <ac:spMkLst>
            <pc:docMk/>
            <pc:sldMk cId="0" sldId="363"/>
            <ac:spMk id="22589" creationId="{00000000-0000-0000-0000-000000000000}"/>
          </ac:spMkLst>
        </pc:spChg>
        <pc:spChg chg="add mod">
          <ac:chgData name="Camilo Daleles Rennó" userId="eac9aab033b2f962" providerId="LiveId" clId="{98662E7F-1BBE-4D3C-851E-49BF9A7CD354}" dt="2025-08-06T22:45:02.410" v="7746" actId="20577"/>
          <ac:spMkLst>
            <pc:docMk/>
            <pc:sldMk cId="0" sldId="363"/>
            <ac:spMk id="22590" creationId="{00000000-0000-0000-0000-000000000000}"/>
          </ac:spMkLst>
        </pc:spChg>
        <pc:spChg chg="add mod">
          <ac:chgData name="Camilo Daleles Rennó" userId="eac9aab033b2f962" providerId="LiveId" clId="{98662E7F-1BBE-4D3C-851E-49BF9A7CD354}" dt="2025-08-06T22:47:00.657" v="7785" actId="14100"/>
          <ac:spMkLst>
            <pc:docMk/>
            <pc:sldMk cId="0" sldId="363"/>
            <ac:spMk id="188483" creationId="{00000000-0000-0000-0000-000000000000}"/>
          </ac:spMkLst>
        </pc:spChg>
        <pc:spChg chg="mod">
          <ac:chgData name="Camilo Daleles Rennó" userId="eac9aab033b2f962" providerId="LiveId" clId="{98662E7F-1BBE-4D3C-851E-49BF9A7CD354}" dt="2025-08-05T23:54:12.566" v="6184" actId="14100"/>
          <ac:spMkLst>
            <pc:docMk/>
            <pc:sldMk cId="0" sldId="363"/>
            <ac:spMk id="188489" creationId="{00000000-0000-0000-0000-000000000000}"/>
          </ac:spMkLst>
        </pc:spChg>
        <pc:graphicFrameChg chg="mod">
          <ac:chgData name="Camilo Daleles Rennó" userId="eac9aab033b2f962" providerId="LiveId" clId="{98662E7F-1BBE-4D3C-851E-49BF9A7CD354}" dt="2025-08-06T15:35:46.276" v="7245"/>
          <ac:graphicFrameMkLst>
            <pc:docMk/>
            <pc:sldMk cId="0" sldId="363"/>
            <ac:graphicFrameMk id="188418" creationId="{00000000-0000-0000-0000-000000000000}"/>
          </ac:graphicFrameMkLst>
        </pc:graphicFrameChg>
      </pc:sldChg>
      <pc:sldChg chg="addSp delSp modSp mod delAnim modAnim">
        <pc:chgData name="Camilo Daleles Rennó" userId="eac9aab033b2f962" providerId="LiveId" clId="{98662E7F-1BBE-4D3C-851E-49BF9A7CD354}" dt="2025-08-09T19:32:34.239" v="18076" actId="1038"/>
        <pc:sldMkLst>
          <pc:docMk/>
          <pc:sldMk cId="0" sldId="365"/>
        </pc:sldMkLst>
        <pc:spChg chg="add mod">
          <ac:chgData name="Camilo Daleles Rennó" userId="eac9aab033b2f962" providerId="LiveId" clId="{98662E7F-1BBE-4D3C-851E-49BF9A7CD354}" dt="2025-08-05T21:26:36.150" v="6109" actId="14100"/>
          <ac:spMkLst>
            <pc:docMk/>
            <pc:sldMk cId="0" sldId="365"/>
            <ac:spMk id="24579" creationId="{00000000-0000-0000-0000-000000000000}"/>
          </ac:spMkLst>
        </pc:spChg>
        <pc:spChg chg="add mod">
          <ac:chgData name="Camilo Daleles Rennó" userId="eac9aab033b2f962" providerId="LiveId" clId="{98662E7F-1BBE-4D3C-851E-49BF9A7CD354}" dt="2025-08-05T23:51:25.584" v="6135" actId="1076"/>
          <ac:spMkLst>
            <pc:docMk/>
            <pc:sldMk cId="0" sldId="365"/>
            <ac:spMk id="24580" creationId="{00000000-0000-0000-0000-000000000000}"/>
          </ac:spMkLst>
        </pc:spChg>
        <pc:spChg chg="add mod">
          <ac:chgData name="Camilo Daleles Rennó" userId="eac9aab033b2f962" providerId="LiveId" clId="{98662E7F-1BBE-4D3C-851E-49BF9A7CD354}" dt="2025-08-09T19:32:34.239" v="18076" actId="1038"/>
          <ac:spMkLst>
            <pc:docMk/>
            <pc:sldMk cId="0" sldId="365"/>
            <ac:spMk id="24581" creationId="{00000000-0000-0000-0000-000000000000}"/>
          </ac:spMkLst>
        </pc:spChg>
        <pc:spChg chg="add mod">
          <ac:chgData name="Camilo Daleles Rennó" userId="eac9aab033b2f962" providerId="LiveId" clId="{98662E7F-1BBE-4D3C-851E-49BF9A7CD354}" dt="2025-08-05T23:55:56.609" v="6215" actId="14100"/>
          <ac:spMkLst>
            <pc:docMk/>
            <pc:sldMk cId="0" sldId="365"/>
            <ac:spMk id="189514" creationId="{00000000-0000-0000-0000-000000000000}"/>
          </ac:spMkLst>
        </pc:spChg>
        <pc:spChg chg="add mod">
          <ac:chgData name="Camilo Daleles Rennó" userId="eac9aab033b2f962" providerId="LiveId" clId="{98662E7F-1BBE-4D3C-851E-49BF9A7CD354}" dt="2025-08-05T21:27:06.582" v="6116" actId="20577"/>
          <ac:spMkLst>
            <pc:docMk/>
            <pc:sldMk cId="0" sldId="365"/>
            <ac:spMk id="189516" creationId="{00000000-0000-0000-0000-000000000000}"/>
          </ac:spMkLst>
        </pc:spChg>
        <pc:spChg chg="add mod">
          <ac:chgData name="Camilo Daleles Rennó" userId="eac9aab033b2f962" providerId="LiveId" clId="{98662E7F-1BBE-4D3C-851E-49BF9A7CD354}" dt="2025-08-05T21:27:12.401" v="6119" actId="20577"/>
          <ac:spMkLst>
            <pc:docMk/>
            <pc:sldMk cId="0" sldId="365"/>
            <ac:spMk id="189518" creationId="{00000000-0000-0000-0000-000000000000}"/>
          </ac:spMkLst>
        </pc:spChg>
        <pc:spChg chg="add mod">
          <ac:chgData name="Camilo Daleles Rennó" userId="eac9aab033b2f962" providerId="LiveId" clId="{98662E7F-1BBE-4D3C-851E-49BF9A7CD354}" dt="2025-08-05T21:27:19.844" v="6121" actId="403"/>
          <ac:spMkLst>
            <pc:docMk/>
            <pc:sldMk cId="0" sldId="365"/>
            <ac:spMk id="189520" creationId="{00000000-0000-0000-0000-000000000000}"/>
          </ac:spMkLst>
        </pc:spChg>
        <pc:spChg chg="add mod">
          <ac:chgData name="Camilo Daleles Rennó" userId="eac9aab033b2f962" providerId="LiveId" clId="{98662E7F-1BBE-4D3C-851E-49BF9A7CD354}" dt="2025-08-05T23:51:04.596" v="6132" actId="1036"/>
          <ac:spMkLst>
            <pc:docMk/>
            <pc:sldMk cId="0" sldId="365"/>
            <ac:spMk id="189521" creationId="{00000000-0000-0000-0000-000000000000}"/>
          </ac:spMkLst>
        </pc:spChg>
      </pc:sldChg>
      <pc:sldChg chg="addSp delSp modSp mod delAnim modAnim">
        <pc:chgData name="Camilo Daleles Rennó" userId="eac9aab033b2f962" providerId="LiveId" clId="{98662E7F-1BBE-4D3C-851E-49BF9A7CD354}" dt="2025-08-06T00:25:07.956" v="6476"/>
        <pc:sldMkLst>
          <pc:docMk/>
          <pc:sldMk cId="0" sldId="368"/>
        </pc:sldMkLst>
        <pc:spChg chg="add mod">
          <ac:chgData name="Camilo Daleles Rennó" userId="eac9aab033b2f962" providerId="LiveId" clId="{98662E7F-1BBE-4D3C-851E-49BF9A7CD354}" dt="2025-08-06T00:04:48.964" v="6370" actId="14100"/>
          <ac:spMkLst>
            <pc:docMk/>
            <pc:sldMk cId="0" sldId="368"/>
            <ac:spMk id="3" creationId="{00000000-0000-0000-0000-000000000000}"/>
          </ac:spMkLst>
        </pc:spChg>
        <pc:spChg chg="add mod">
          <ac:chgData name="Camilo Daleles Rennó" userId="eac9aab033b2f962" providerId="LiveId" clId="{98662E7F-1BBE-4D3C-851E-49BF9A7CD354}" dt="2025-08-06T00:07:24.570" v="6459" actId="20577"/>
          <ac:spMkLst>
            <pc:docMk/>
            <pc:sldMk cId="0" sldId="368"/>
            <ac:spMk id="4" creationId="{00000000-0000-0000-0000-000000000000}"/>
          </ac:spMkLst>
        </pc:spChg>
        <pc:spChg chg="add mod">
          <ac:chgData name="Camilo Daleles Rennó" userId="eac9aab033b2f962" providerId="LiveId" clId="{98662E7F-1BBE-4D3C-851E-49BF9A7CD354}" dt="2025-08-06T00:04:41.835" v="6368" actId="14100"/>
          <ac:spMkLst>
            <pc:docMk/>
            <pc:sldMk cId="0" sldId="368"/>
            <ac:spMk id="5" creationId="{00000000-0000-0000-0000-000000000000}"/>
          </ac:spMkLst>
        </pc:spChg>
        <pc:spChg chg="add mod">
          <ac:chgData name="Camilo Daleles Rennó" userId="eac9aab033b2f962" providerId="LiveId" clId="{98662E7F-1BBE-4D3C-851E-49BF9A7CD354}" dt="2025-08-06T00:04:56.753" v="6372" actId="403"/>
          <ac:spMkLst>
            <pc:docMk/>
            <pc:sldMk cId="0" sldId="368"/>
            <ac:spMk id="6" creationId="{00000000-0000-0000-0000-000000000000}"/>
          </ac:spMkLst>
        </pc:spChg>
        <pc:spChg chg="add mod">
          <ac:chgData name="Camilo Daleles Rennó" userId="eac9aab033b2f962" providerId="LiveId" clId="{98662E7F-1BBE-4D3C-851E-49BF9A7CD354}" dt="2025-08-06T00:05:02.078" v="6374" actId="403"/>
          <ac:spMkLst>
            <pc:docMk/>
            <pc:sldMk cId="0" sldId="368"/>
            <ac:spMk id="7" creationId="{00000000-0000-0000-0000-000000000000}"/>
          </ac:spMkLst>
        </pc:spChg>
        <pc:spChg chg="add mod">
          <ac:chgData name="Camilo Daleles Rennó" userId="eac9aab033b2f962" providerId="LiveId" clId="{98662E7F-1BBE-4D3C-851E-49BF9A7CD354}" dt="2025-08-06T00:07:49.289" v="6465" actId="20577"/>
          <ac:spMkLst>
            <pc:docMk/>
            <pc:sldMk cId="0" sldId="368"/>
            <ac:spMk id="8" creationId="{00000000-0000-0000-0000-000000000000}"/>
          </ac:spMkLst>
        </pc:spChg>
        <pc:spChg chg="mod">
          <ac:chgData name="Camilo Daleles Rennó" userId="eac9aab033b2f962" providerId="LiveId" clId="{98662E7F-1BBE-4D3C-851E-49BF9A7CD354}" dt="2025-08-06T00:24:36.297" v="6469" actId="179"/>
          <ac:spMkLst>
            <pc:docMk/>
            <pc:sldMk cId="0" sldId="368"/>
            <ac:spMk id="26" creationId="{00000000-0000-0000-0000-000000000000}"/>
          </ac:spMkLst>
        </pc:spChg>
        <pc:spChg chg="add mod">
          <ac:chgData name="Camilo Daleles Rennó" userId="eac9aab033b2f962" providerId="LiveId" clId="{98662E7F-1BBE-4D3C-851E-49BF9A7CD354}" dt="2025-08-06T00:05:06.520" v="6376" actId="403"/>
          <ac:spMkLst>
            <pc:docMk/>
            <pc:sldMk cId="0" sldId="368"/>
            <ac:spMk id="28" creationId="{00000000-0000-0000-0000-000000000000}"/>
          </ac:spMkLst>
        </pc:spChg>
        <pc:spChg chg="add mod">
          <ac:chgData name="Camilo Daleles Rennó" userId="eac9aab033b2f962" providerId="LiveId" clId="{98662E7F-1BBE-4D3C-851E-49BF9A7CD354}" dt="2025-08-06T00:05:12.554" v="6378" actId="403"/>
          <ac:spMkLst>
            <pc:docMk/>
            <pc:sldMk cId="0" sldId="368"/>
            <ac:spMk id="29" creationId="{00000000-0000-0000-0000-000000000000}"/>
          </ac:spMkLst>
        </pc:spChg>
        <pc:spChg chg="add mod">
          <ac:chgData name="Camilo Daleles Rennó" userId="eac9aab033b2f962" providerId="LiveId" clId="{98662E7F-1BBE-4D3C-851E-49BF9A7CD354}" dt="2025-08-06T00:05:51.247" v="6451" actId="1037"/>
          <ac:spMkLst>
            <pc:docMk/>
            <pc:sldMk cId="0" sldId="368"/>
            <ac:spMk id="30" creationId="{00000000-0000-0000-0000-000000000000}"/>
          </ac:spMkLst>
        </pc:spChg>
      </pc:sldChg>
      <pc:sldChg chg="modSp">
        <pc:chgData name="Camilo Daleles Rennó" userId="eac9aab033b2f962" providerId="LiveId" clId="{98662E7F-1BBE-4D3C-851E-49BF9A7CD354}" dt="2025-08-09T19:46:33.004" v="18164"/>
        <pc:sldMkLst>
          <pc:docMk/>
          <pc:sldMk cId="0" sldId="371"/>
        </pc:sldMkLst>
        <pc:spChg chg="mod">
          <ac:chgData name="Camilo Daleles Rennó" userId="eac9aab033b2f962" providerId="LiveId" clId="{98662E7F-1BBE-4D3C-851E-49BF9A7CD354}" dt="2025-08-09T19:46:33.004" v="18164"/>
          <ac:spMkLst>
            <pc:docMk/>
            <pc:sldMk cId="0" sldId="371"/>
            <ac:spMk id="21" creationId="{00000000-0000-0000-0000-000000000000}"/>
          </ac:spMkLst>
        </pc:spChg>
      </pc:sldChg>
      <pc:sldChg chg="modSp modAnim">
        <pc:chgData name="Camilo Daleles Rennó" userId="eac9aab033b2f962" providerId="LiveId" clId="{98662E7F-1BBE-4D3C-851E-49BF9A7CD354}" dt="2025-08-07T19:02:58.857" v="11076" actId="20577"/>
        <pc:sldMkLst>
          <pc:docMk/>
          <pc:sldMk cId="0" sldId="381"/>
        </pc:sldMkLst>
        <pc:spChg chg="mod">
          <ac:chgData name="Camilo Daleles Rennó" userId="eac9aab033b2f962" providerId="LiveId" clId="{98662E7F-1BBE-4D3C-851E-49BF9A7CD354}" dt="2025-08-07T19:02:58.857" v="11076" actId="20577"/>
          <ac:spMkLst>
            <pc:docMk/>
            <pc:sldMk cId="0" sldId="381"/>
            <ac:spMk id="19" creationId="{00000000-0000-0000-0000-000000000000}"/>
          </ac:spMkLst>
        </pc:spChg>
      </pc:sldChg>
      <pc:sldChg chg="modSp">
        <pc:chgData name="Camilo Daleles Rennó" userId="eac9aab033b2f962" providerId="LiveId" clId="{98662E7F-1BBE-4D3C-851E-49BF9A7CD354}" dt="2025-08-10T16:16:44.455" v="18373" actId="1035"/>
        <pc:sldMkLst>
          <pc:docMk/>
          <pc:sldMk cId="0" sldId="382"/>
        </pc:sldMkLst>
        <pc:spChg chg="mod">
          <ac:chgData name="Camilo Daleles Rennó" userId="eac9aab033b2f962" providerId="LiveId" clId="{98662E7F-1BBE-4D3C-851E-49BF9A7CD354}" dt="2025-08-10T16:16:44.455" v="18373" actId="1035"/>
          <ac:spMkLst>
            <pc:docMk/>
            <pc:sldMk cId="0" sldId="382"/>
            <ac:spMk id="3" creationId="{6B0215F2-A020-5059-9CAF-7249EA7B228B}"/>
          </ac:spMkLst>
        </pc:spChg>
        <pc:spChg chg="mod">
          <ac:chgData name="Camilo Daleles Rennó" userId="eac9aab033b2f962" providerId="LiveId" clId="{98662E7F-1BBE-4D3C-851E-49BF9A7CD354}" dt="2025-08-10T16:16:44.455" v="18373" actId="1035"/>
          <ac:spMkLst>
            <pc:docMk/>
            <pc:sldMk cId="0" sldId="382"/>
            <ac:spMk id="25" creationId="{00000000-0000-0000-0000-000000000000}"/>
          </ac:spMkLst>
        </pc:spChg>
        <pc:spChg chg="mod">
          <ac:chgData name="Camilo Daleles Rennó" userId="eac9aab033b2f962" providerId="LiveId" clId="{98662E7F-1BBE-4D3C-851E-49BF9A7CD354}" dt="2025-08-10T16:16:44.455" v="18373" actId="1035"/>
          <ac:spMkLst>
            <pc:docMk/>
            <pc:sldMk cId="0" sldId="382"/>
            <ac:spMk id="32" creationId="{00000000-0000-0000-0000-000000000000}"/>
          </ac:spMkLst>
        </pc:spChg>
      </pc:sldChg>
      <pc:sldChg chg="delSp modAnim">
        <pc:chgData name="Camilo Daleles Rennó" userId="eac9aab033b2f962" providerId="LiveId" clId="{98662E7F-1BBE-4D3C-851E-49BF9A7CD354}" dt="2025-08-10T16:37:36.797" v="18376" actId="478"/>
        <pc:sldMkLst>
          <pc:docMk/>
          <pc:sldMk cId="0" sldId="388"/>
        </pc:sldMkLst>
        <pc:spChg chg="del">
          <ac:chgData name="Camilo Daleles Rennó" userId="eac9aab033b2f962" providerId="LiveId" clId="{98662E7F-1BBE-4D3C-851E-49BF9A7CD354}" dt="2025-08-10T16:37:36.797" v="18376" actId="478"/>
          <ac:spMkLst>
            <pc:docMk/>
            <pc:sldMk cId="0" sldId="388"/>
            <ac:spMk id="18" creationId="{00000000-0000-0000-0000-000000000000}"/>
          </ac:spMkLst>
        </pc:spChg>
      </pc:sldChg>
      <pc:sldChg chg="addSp delSp modSp mod">
        <pc:chgData name="Camilo Daleles Rennó" userId="eac9aab033b2f962" providerId="LiveId" clId="{98662E7F-1BBE-4D3C-851E-49BF9A7CD354}" dt="2025-08-10T18:39:49.577" v="18388" actId="20577"/>
        <pc:sldMkLst>
          <pc:docMk/>
          <pc:sldMk cId="831856359" sldId="389"/>
        </pc:sldMkLst>
        <pc:spChg chg="mod">
          <ac:chgData name="Camilo Daleles Rennó" userId="eac9aab033b2f962" providerId="LiveId" clId="{98662E7F-1BBE-4D3C-851E-49BF9A7CD354}" dt="2025-08-06T15:36:53.272" v="7268"/>
          <ac:spMkLst>
            <pc:docMk/>
            <pc:sldMk cId="831856359" sldId="389"/>
            <ac:spMk id="22" creationId="{00000000-0000-0000-0000-000000000000}"/>
          </ac:spMkLst>
        </pc:spChg>
        <pc:spChg chg="mod">
          <ac:chgData name="Camilo Daleles Rennó" userId="eac9aab033b2f962" providerId="LiveId" clId="{98662E7F-1BBE-4D3C-851E-49BF9A7CD354}" dt="2025-08-10T18:39:49.577" v="18388" actId="20577"/>
          <ac:spMkLst>
            <pc:docMk/>
            <pc:sldMk cId="831856359" sldId="389"/>
            <ac:spMk id="23" creationId="{00000000-0000-0000-0000-000000000000}"/>
          </ac:spMkLst>
        </pc:spChg>
        <pc:graphicFrameChg chg="mod">
          <ac:chgData name="Camilo Daleles Rennó" userId="eac9aab033b2f962" providerId="LiveId" clId="{98662E7F-1BBE-4D3C-851E-49BF9A7CD354}" dt="2025-08-06T15:34:31.961" v="7236"/>
          <ac:graphicFrameMkLst>
            <pc:docMk/>
            <pc:sldMk cId="831856359" sldId="389"/>
            <ac:graphicFrameMk id="18" creationId="{00000000-0000-0000-0000-000000000000}"/>
          </ac:graphicFrameMkLst>
        </pc:graphicFrameChg>
      </pc:sldChg>
      <pc:sldChg chg="addSp delSp modSp mod addAnim delAnim">
        <pc:chgData name="Camilo Daleles Rennó" userId="eac9aab033b2f962" providerId="LiveId" clId="{98662E7F-1BBE-4D3C-851E-49BF9A7CD354}" dt="2025-08-09T19:11:59.335" v="17929" actId="478"/>
        <pc:sldMkLst>
          <pc:docMk/>
          <pc:sldMk cId="2606636297" sldId="390"/>
        </pc:sldMkLst>
        <pc:spChg chg="mod">
          <ac:chgData name="Camilo Daleles Rennó" userId="eac9aab033b2f962" providerId="LiveId" clId="{98662E7F-1BBE-4D3C-851E-49BF9A7CD354}" dt="2025-08-06T15:37:15.162" v="7271"/>
          <ac:spMkLst>
            <pc:docMk/>
            <pc:sldMk cId="2606636297" sldId="390"/>
            <ac:spMk id="4" creationId="{00000000-0000-0000-0000-000000000000}"/>
          </ac:spMkLst>
        </pc:spChg>
        <pc:spChg chg="mod">
          <ac:chgData name="Camilo Daleles Rennó" userId="eac9aab033b2f962" providerId="LiveId" clId="{98662E7F-1BBE-4D3C-851E-49BF9A7CD354}" dt="2025-08-09T19:11:48.452" v="17928" actId="1036"/>
          <ac:spMkLst>
            <pc:docMk/>
            <pc:sldMk cId="2606636297" sldId="390"/>
            <ac:spMk id="10" creationId="{00000000-0000-0000-0000-000000000000}"/>
          </ac:spMkLst>
        </pc:spChg>
        <pc:graphicFrameChg chg="mod">
          <ac:chgData name="Camilo Daleles Rennó" userId="eac9aab033b2f962" providerId="LiveId" clId="{98662E7F-1BBE-4D3C-851E-49BF9A7CD354}" dt="2025-08-06T15:34:36.355" v="7237"/>
          <ac:graphicFrameMkLst>
            <pc:docMk/>
            <pc:sldMk cId="2606636297" sldId="390"/>
            <ac:graphicFrameMk id="12" creationId="{00000000-0000-0000-0000-000000000000}"/>
          </ac:graphicFrameMkLst>
        </pc:graphicFrameChg>
        <pc:graphicFrameChg chg="modGraphic">
          <ac:chgData name="Camilo Daleles Rennó" userId="eac9aab033b2f962" providerId="LiveId" clId="{98662E7F-1BBE-4D3C-851E-49BF9A7CD354}" dt="2025-08-06T15:40:20.125" v="7286" actId="20577"/>
          <ac:graphicFrameMkLst>
            <pc:docMk/>
            <pc:sldMk cId="2606636297" sldId="390"/>
            <ac:graphicFrameMk id="14" creationId="{00000000-0000-0000-0000-000000000000}"/>
          </ac:graphicFrameMkLst>
        </pc:graphicFrameChg>
      </pc:sldChg>
      <pc:sldChg chg="addSp delSp modSp mod delAnim modAnim">
        <pc:chgData name="Camilo Daleles Rennó" userId="eac9aab033b2f962" providerId="LiveId" clId="{98662E7F-1BBE-4D3C-851E-49BF9A7CD354}" dt="2025-08-10T18:50:07.813" v="18392"/>
        <pc:sldMkLst>
          <pc:docMk/>
          <pc:sldMk cId="1269664524" sldId="400"/>
        </pc:sldMkLst>
        <pc:spChg chg="add mod">
          <ac:chgData name="Camilo Daleles Rennó" userId="eac9aab033b2f962" providerId="LiveId" clId="{98662E7F-1BBE-4D3C-851E-49BF9A7CD354}" dt="2025-08-06T22:26:05.960" v="7449" actId="20577"/>
          <ac:spMkLst>
            <pc:docMk/>
            <pc:sldMk cId="1269664524" sldId="400"/>
            <ac:spMk id="13" creationId="{00000000-0000-0000-0000-000000000000}"/>
          </ac:spMkLst>
        </pc:spChg>
        <pc:spChg chg="add mod">
          <ac:chgData name="Camilo Daleles Rennó" userId="eac9aab033b2f962" providerId="LiveId" clId="{98662E7F-1BBE-4D3C-851E-49BF9A7CD354}" dt="2025-08-09T19:13:46.352" v="17939" actId="1038"/>
          <ac:spMkLst>
            <pc:docMk/>
            <pc:sldMk cId="1269664524" sldId="400"/>
            <ac:spMk id="17477" creationId="{00000000-0000-0000-0000-000000000000}"/>
          </ac:spMkLst>
        </pc:spChg>
        <pc:spChg chg="mod">
          <ac:chgData name="Camilo Daleles Rennó" userId="eac9aab033b2f962" providerId="LiveId" clId="{98662E7F-1BBE-4D3C-851E-49BF9A7CD354}" dt="2025-08-05T20:19:25.667" v="5314"/>
          <ac:spMkLst>
            <pc:docMk/>
            <pc:sldMk cId="1269664524" sldId="400"/>
            <ac:spMk id="17478" creationId="{00000000-0000-0000-0000-000000000000}"/>
          </ac:spMkLst>
        </pc:spChg>
        <pc:spChg chg="add mod">
          <ac:chgData name="Camilo Daleles Rennó" userId="eac9aab033b2f962" providerId="LiveId" clId="{98662E7F-1BBE-4D3C-851E-49BF9A7CD354}" dt="2025-08-05T20:20:28.529" v="5343" actId="20577"/>
          <ac:spMkLst>
            <pc:docMk/>
            <pc:sldMk cId="1269664524" sldId="400"/>
            <ac:spMk id="107883" creationId="{00000000-0000-0000-0000-000000000000}"/>
          </ac:spMkLst>
        </pc:spChg>
        <pc:grpChg chg="mod">
          <ac:chgData name="Camilo Daleles Rennó" userId="eac9aab033b2f962" providerId="LiveId" clId="{98662E7F-1BBE-4D3C-851E-49BF9A7CD354}" dt="2025-08-05T20:19:25.667" v="5314"/>
          <ac:grpSpMkLst>
            <pc:docMk/>
            <pc:sldMk cId="1269664524" sldId="400"/>
            <ac:grpSpMk id="2" creationId="{00000000-0000-0000-0000-000000000000}"/>
          </ac:grpSpMkLst>
        </pc:grpChg>
        <pc:graphicFrameChg chg="mod">
          <ac:chgData name="Camilo Daleles Rennó" userId="eac9aab033b2f962" providerId="LiveId" clId="{98662E7F-1BBE-4D3C-851E-49BF9A7CD354}" dt="2025-08-06T15:34:40.434" v="7238"/>
          <ac:graphicFrameMkLst>
            <pc:docMk/>
            <pc:sldMk cId="1269664524" sldId="400"/>
            <ac:graphicFrameMk id="16" creationId="{00000000-0000-0000-0000-000000000000}"/>
          </ac:graphicFrameMkLst>
        </pc:graphicFrameChg>
      </pc:sldChg>
      <pc:sldChg chg="addSp delSp modSp mod delAnim modAnim">
        <pc:chgData name="Camilo Daleles Rennó" userId="eac9aab033b2f962" providerId="LiveId" clId="{98662E7F-1BBE-4D3C-851E-49BF9A7CD354}" dt="2025-08-10T18:50:30.255" v="18407"/>
        <pc:sldMkLst>
          <pc:docMk/>
          <pc:sldMk cId="2048030619" sldId="401"/>
        </pc:sldMkLst>
        <pc:spChg chg="mod">
          <ac:chgData name="Camilo Daleles Rennó" userId="eac9aab033b2f962" providerId="LiveId" clId="{98662E7F-1BBE-4D3C-851E-49BF9A7CD354}" dt="2025-08-05T20:42:11.489" v="5667" actId="555"/>
          <ac:spMkLst>
            <pc:docMk/>
            <pc:sldMk cId="2048030619" sldId="401"/>
            <ac:spMk id="11" creationId="{00000000-0000-0000-0000-000000000000}"/>
          </ac:spMkLst>
        </pc:spChg>
        <pc:spChg chg="mod">
          <ac:chgData name="Camilo Daleles Rennó" userId="eac9aab033b2f962" providerId="LiveId" clId="{98662E7F-1BBE-4D3C-851E-49BF9A7CD354}" dt="2025-08-05T20:42:11.489" v="5667" actId="555"/>
          <ac:spMkLst>
            <pc:docMk/>
            <pc:sldMk cId="2048030619" sldId="401"/>
            <ac:spMk id="12" creationId="{00000000-0000-0000-0000-000000000000}"/>
          </ac:spMkLst>
        </pc:spChg>
        <pc:spChg chg="add mod">
          <ac:chgData name="Camilo Daleles Rennó" userId="eac9aab033b2f962" providerId="LiveId" clId="{98662E7F-1BBE-4D3C-851E-49BF9A7CD354}" dt="2025-08-06T22:27:33.273" v="7475" actId="20577"/>
          <ac:spMkLst>
            <pc:docMk/>
            <pc:sldMk cId="2048030619" sldId="401"/>
            <ac:spMk id="13" creationId="{00000000-0000-0000-0000-000000000000}"/>
          </ac:spMkLst>
        </pc:spChg>
        <pc:spChg chg="mod">
          <ac:chgData name="Camilo Daleles Rennó" userId="eac9aab033b2f962" providerId="LiveId" clId="{98662E7F-1BBE-4D3C-851E-49BF9A7CD354}" dt="2025-08-05T20:41:39.404" v="5635" actId="20577"/>
          <ac:spMkLst>
            <pc:docMk/>
            <pc:sldMk cId="2048030619" sldId="401"/>
            <ac:spMk id="17" creationId="{00000000-0000-0000-0000-000000000000}"/>
          </ac:spMkLst>
        </pc:spChg>
        <pc:spChg chg="add del mod">
          <ac:chgData name="Camilo Daleles Rennó" userId="eac9aab033b2f962" providerId="LiveId" clId="{98662E7F-1BBE-4D3C-851E-49BF9A7CD354}" dt="2025-08-06T22:28:07.414" v="7492" actId="20577"/>
          <ac:spMkLst>
            <pc:docMk/>
            <pc:sldMk cId="2048030619" sldId="401"/>
            <ac:spMk id="18501" creationId="{00000000-0000-0000-0000-000000000000}"/>
          </ac:spMkLst>
        </pc:spChg>
        <pc:spChg chg="mod">
          <ac:chgData name="Camilo Daleles Rennó" userId="eac9aab033b2f962" providerId="LiveId" clId="{98662E7F-1BBE-4D3C-851E-49BF9A7CD354}" dt="2025-08-05T20:42:18.881" v="5668" actId="20577"/>
          <ac:spMkLst>
            <pc:docMk/>
            <pc:sldMk cId="2048030619" sldId="401"/>
            <ac:spMk id="18502" creationId="{00000000-0000-0000-0000-000000000000}"/>
          </ac:spMkLst>
        </pc:spChg>
        <pc:spChg chg="add mod">
          <ac:chgData name="Camilo Daleles Rennó" userId="eac9aab033b2f962" providerId="LiveId" clId="{98662E7F-1BBE-4D3C-851E-49BF9A7CD354}" dt="2025-08-05T20:26:33.511" v="5431" actId="20577"/>
          <ac:spMkLst>
            <pc:docMk/>
            <pc:sldMk cId="2048030619" sldId="401"/>
            <ac:spMk id="107883" creationId="{00000000-0000-0000-0000-000000000000}"/>
          </ac:spMkLst>
        </pc:spChg>
        <pc:grpChg chg="mod">
          <ac:chgData name="Camilo Daleles Rennó" userId="eac9aab033b2f962" providerId="LiveId" clId="{98662E7F-1BBE-4D3C-851E-49BF9A7CD354}" dt="2025-08-05T20:24:42.212" v="5373"/>
          <ac:grpSpMkLst>
            <pc:docMk/>
            <pc:sldMk cId="2048030619" sldId="401"/>
            <ac:grpSpMk id="2" creationId="{00000000-0000-0000-0000-000000000000}"/>
          </ac:grpSpMkLst>
        </pc:grpChg>
        <pc:graphicFrameChg chg="mod">
          <ac:chgData name="Camilo Daleles Rennó" userId="eac9aab033b2f962" providerId="LiveId" clId="{98662E7F-1BBE-4D3C-851E-49BF9A7CD354}" dt="2025-08-06T15:34:50.768" v="7239"/>
          <ac:graphicFrameMkLst>
            <pc:docMk/>
            <pc:sldMk cId="2048030619" sldId="401"/>
            <ac:graphicFrameMk id="16" creationId="{00000000-0000-0000-0000-000000000000}"/>
          </ac:graphicFrameMkLst>
        </pc:graphicFrameChg>
      </pc:sldChg>
      <pc:sldChg chg="modSp mod">
        <pc:chgData name="Camilo Daleles Rennó" userId="eac9aab033b2f962" providerId="LiveId" clId="{98662E7F-1BBE-4D3C-851E-49BF9A7CD354}" dt="2025-08-09T19:17:12.573" v="17964" actId="20577"/>
        <pc:sldMkLst>
          <pc:docMk/>
          <pc:sldMk cId="1947212464" sldId="402"/>
        </pc:sldMkLst>
        <pc:spChg chg="mod">
          <ac:chgData name="Camilo Daleles Rennó" userId="eac9aab033b2f962" providerId="LiveId" clId="{98662E7F-1BBE-4D3C-851E-49BF9A7CD354}" dt="2025-08-09T19:17:12.573" v="17964" actId="20577"/>
          <ac:spMkLst>
            <pc:docMk/>
            <pc:sldMk cId="1947212464" sldId="402"/>
            <ac:spMk id="15" creationId="{00000000-0000-0000-0000-000000000000}"/>
          </ac:spMkLst>
        </pc:spChg>
        <pc:spChg chg="mod">
          <ac:chgData name="Camilo Daleles Rennó" userId="eac9aab033b2f962" providerId="LiveId" clId="{98662E7F-1BBE-4D3C-851E-49BF9A7CD354}" dt="2025-08-09T19:17:05.887" v="17960" actId="465"/>
          <ac:spMkLst>
            <pc:docMk/>
            <pc:sldMk cId="1947212464" sldId="402"/>
            <ac:spMk id="21" creationId="{00000000-0000-0000-0000-000000000000}"/>
          </ac:spMkLst>
        </pc:spChg>
        <pc:spChg chg="mod">
          <ac:chgData name="Camilo Daleles Rennó" userId="eac9aab033b2f962" providerId="LiveId" clId="{98662E7F-1BBE-4D3C-851E-49BF9A7CD354}" dt="2025-08-09T19:17:05.887" v="17960" actId="465"/>
          <ac:spMkLst>
            <pc:docMk/>
            <pc:sldMk cId="1947212464" sldId="402"/>
            <ac:spMk id="25" creationId="{00000000-0000-0000-0000-000000000000}"/>
          </ac:spMkLst>
        </pc:spChg>
        <pc:graphicFrameChg chg="mod modGraphic">
          <ac:chgData name="Camilo Daleles Rennó" userId="eac9aab033b2f962" providerId="LiveId" clId="{98662E7F-1BBE-4D3C-851E-49BF9A7CD354}" dt="2025-08-06T15:34:55.448" v="7240"/>
          <ac:graphicFrameMkLst>
            <pc:docMk/>
            <pc:sldMk cId="1947212464" sldId="402"/>
            <ac:graphicFrameMk id="16" creationId="{00000000-0000-0000-0000-000000000000}"/>
          </ac:graphicFrameMkLst>
        </pc:graphicFrameChg>
        <pc:graphicFrameChg chg="mod modGraphic">
          <ac:chgData name="Camilo Daleles Rennó" userId="eac9aab033b2f962" providerId="LiveId" clId="{98662E7F-1BBE-4D3C-851E-49BF9A7CD354}" dt="2025-08-06T22:35:08.088" v="7596" actId="20577"/>
          <ac:graphicFrameMkLst>
            <pc:docMk/>
            <pc:sldMk cId="1947212464" sldId="402"/>
            <ac:graphicFrameMk id="18" creationId="{00000000-0000-0000-0000-000000000000}"/>
          </ac:graphicFrameMkLst>
        </pc:graphicFrameChg>
      </pc:sldChg>
      <pc:sldChg chg="addSp delSp modSp mod delAnim modAnim">
        <pc:chgData name="Camilo Daleles Rennó" userId="eac9aab033b2f962" providerId="LiveId" clId="{98662E7F-1BBE-4D3C-851E-49BF9A7CD354}" dt="2025-08-09T19:30:14.241" v="18070"/>
        <pc:sldMkLst>
          <pc:docMk/>
          <pc:sldMk cId="1505731378" sldId="403"/>
        </pc:sldMkLst>
        <pc:spChg chg="add del mod topLvl">
          <ac:chgData name="Camilo Daleles Rennó" userId="eac9aab033b2f962" providerId="LiveId" clId="{98662E7F-1BBE-4D3C-851E-49BF9A7CD354}" dt="2025-08-09T19:29:56.118" v="18068" actId="164"/>
          <ac:spMkLst>
            <pc:docMk/>
            <pc:sldMk cId="1505731378" sldId="403"/>
            <ac:spMk id="4" creationId="{F305B889-131F-7257-2C7F-D7E29AAAA342}"/>
          </ac:spMkLst>
        </pc:spChg>
        <pc:spChg chg="add del mod">
          <ac:chgData name="Camilo Daleles Rennó" userId="eac9aab033b2f962" providerId="LiveId" clId="{98662E7F-1BBE-4D3C-851E-49BF9A7CD354}" dt="2025-08-09T19:30:02.167" v="18069" actId="164"/>
          <ac:spMkLst>
            <pc:docMk/>
            <pc:sldMk cId="1505731378" sldId="403"/>
            <ac:spMk id="8" creationId="{C3376BA6-E80D-AD40-1D25-8EB1201E8B0B}"/>
          </ac:spMkLst>
        </pc:spChg>
        <pc:spChg chg="mod topLvl">
          <ac:chgData name="Camilo Daleles Rennó" userId="eac9aab033b2f962" providerId="LiveId" clId="{98662E7F-1BBE-4D3C-851E-49BF9A7CD354}" dt="2025-08-09T19:29:56.118" v="18068" actId="164"/>
          <ac:spMkLst>
            <pc:docMk/>
            <pc:sldMk cId="1505731378" sldId="403"/>
            <ac:spMk id="18" creationId="{0C5EFC82-F8C0-9218-1444-CC55B12CD7F5}"/>
          </ac:spMkLst>
        </pc:spChg>
        <pc:spChg chg="mod topLvl">
          <ac:chgData name="Camilo Daleles Rennó" userId="eac9aab033b2f962" providerId="LiveId" clId="{98662E7F-1BBE-4D3C-851E-49BF9A7CD354}" dt="2025-08-09T19:30:02.167" v="18069" actId="164"/>
          <ac:spMkLst>
            <pc:docMk/>
            <pc:sldMk cId="1505731378" sldId="403"/>
            <ac:spMk id="21" creationId="{9CFA4D2D-F9F0-6BEB-6136-083550372C03}"/>
          </ac:spMkLst>
        </pc:spChg>
        <pc:spChg chg="mod">
          <ac:chgData name="Camilo Daleles Rennó" userId="eac9aab033b2f962" providerId="LiveId" clId="{98662E7F-1BBE-4D3C-851E-49BF9A7CD354}" dt="2025-08-06T22:35:42.903" v="7601"/>
          <ac:spMkLst>
            <pc:docMk/>
            <pc:sldMk cId="1505731378" sldId="403"/>
            <ac:spMk id="19515" creationId="{00000000-0000-0000-0000-000000000000}"/>
          </ac:spMkLst>
        </pc:spChg>
        <pc:grpChg chg="add mod">
          <ac:chgData name="Camilo Daleles Rennó" userId="eac9aab033b2f962" providerId="LiveId" clId="{98662E7F-1BBE-4D3C-851E-49BF9A7CD354}" dt="2025-08-09T19:29:56.118" v="18068" actId="164"/>
          <ac:grpSpMkLst>
            <pc:docMk/>
            <pc:sldMk cId="1505731378" sldId="403"/>
            <ac:grpSpMk id="22" creationId="{1E860A4E-0910-563A-E8CC-DBA7BBA7A92E}"/>
          </ac:grpSpMkLst>
        </pc:grpChg>
        <pc:grpChg chg="add mod">
          <ac:chgData name="Camilo Daleles Rennó" userId="eac9aab033b2f962" providerId="LiveId" clId="{98662E7F-1BBE-4D3C-851E-49BF9A7CD354}" dt="2025-08-09T19:30:02.167" v="18069" actId="164"/>
          <ac:grpSpMkLst>
            <pc:docMk/>
            <pc:sldMk cId="1505731378" sldId="403"/>
            <ac:grpSpMk id="23" creationId="{FA0AA5B8-FE35-6C5C-D3A5-54D5F6EC1E50}"/>
          </ac:grpSpMkLst>
        </pc:grpChg>
        <pc:graphicFrameChg chg="mod ord">
          <ac:chgData name="Camilo Daleles Rennó" userId="eac9aab033b2f962" providerId="LiveId" clId="{98662E7F-1BBE-4D3C-851E-49BF9A7CD354}" dt="2025-08-06T15:35:17.822" v="7242"/>
          <ac:graphicFrameMkLst>
            <pc:docMk/>
            <pc:sldMk cId="1505731378" sldId="403"/>
            <ac:graphicFrameMk id="185347" creationId="{00000000-0000-0000-0000-000000000000}"/>
          </ac:graphicFrameMkLst>
        </pc:graphicFrameChg>
      </pc:sldChg>
      <pc:sldChg chg="addSp delSp modSp mod delAnim modAnim">
        <pc:chgData name="Camilo Daleles Rennó" userId="eac9aab033b2f962" providerId="LiveId" clId="{98662E7F-1BBE-4D3C-851E-49BF9A7CD354}" dt="2025-08-10T18:52:43.096" v="18411"/>
        <pc:sldMkLst>
          <pc:docMk/>
          <pc:sldMk cId="3299659090" sldId="404"/>
        </pc:sldMkLst>
        <pc:spChg chg="mod">
          <ac:chgData name="Camilo Daleles Rennó" userId="eac9aab033b2f962" providerId="LiveId" clId="{98662E7F-1BBE-4D3C-851E-49BF9A7CD354}" dt="2025-08-06T22:43:45.192" v="7726" actId="20577"/>
          <ac:spMkLst>
            <pc:docMk/>
            <pc:sldMk cId="3299659090" sldId="404"/>
            <ac:spMk id="14" creationId="{00000000-0000-0000-0000-000000000000}"/>
          </ac:spMkLst>
        </pc:spChg>
        <pc:spChg chg="mod">
          <ac:chgData name="Camilo Daleles Rennó" userId="eac9aab033b2f962" providerId="LiveId" clId="{98662E7F-1BBE-4D3C-851E-49BF9A7CD354}" dt="2025-08-05T21:20:19.987" v="5978"/>
          <ac:spMkLst>
            <pc:docMk/>
            <pc:sldMk cId="3299659090" sldId="404"/>
            <ac:spMk id="20602" creationId="{00000000-0000-0000-0000-000000000000}"/>
          </ac:spMkLst>
        </pc:spChg>
        <pc:spChg chg="mod">
          <ac:chgData name="Camilo Daleles Rennó" userId="eac9aab033b2f962" providerId="LiveId" clId="{98662E7F-1BBE-4D3C-851E-49BF9A7CD354}" dt="2025-08-05T21:20:19.987" v="5978"/>
          <ac:spMkLst>
            <pc:docMk/>
            <pc:sldMk cId="3299659090" sldId="404"/>
            <ac:spMk id="20603" creationId="{00000000-0000-0000-0000-000000000000}"/>
          </ac:spMkLst>
        </pc:spChg>
        <pc:spChg chg="add mod">
          <ac:chgData name="Camilo Daleles Rennó" userId="eac9aab033b2f962" providerId="LiveId" clId="{98662E7F-1BBE-4D3C-851E-49BF9A7CD354}" dt="2025-08-06T22:42:04.631" v="7685" actId="20577"/>
          <ac:spMkLst>
            <pc:docMk/>
            <pc:sldMk cId="3299659090" sldId="404"/>
            <ac:spMk id="20604" creationId="{00000000-0000-0000-0000-000000000000}"/>
          </ac:spMkLst>
        </pc:spChg>
        <pc:spChg chg="mod">
          <ac:chgData name="Camilo Daleles Rennó" userId="eac9aab033b2f962" providerId="LiveId" clId="{98662E7F-1BBE-4D3C-851E-49BF9A7CD354}" dt="2025-08-06T22:44:04.463" v="7727" actId="13926"/>
          <ac:spMkLst>
            <pc:docMk/>
            <pc:sldMk cId="3299659090" sldId="404"/>
            <ac:spMk id="186434" creationId="{00000000-0000-0000-0000-000000000000}"/>
          </ac:spMkLst>
        </pc:spChg>
        <pc:spChg chg="add mod">
          <ac:chgData name="Camilo Daleles Rennó" userId="eac9aab033b2f962" providerId="LiveId" clId="{98662E7F-1BBE-4D3C-851E-49BF9A7CD354}" dt="2025-08-06T22:43:23.903" v="7722" actId="20577"/>
          <ac:spMkLst>
            <pc:docMk/>
            <pc:sldMk cId="3299659090" sldId="404"/>
            <ac:spMk id="186500" creationId="{00000000-0000-0000-0000-000000000000}"/>
          </ac:spMkLst>
        </pc:spChg>
        <pc:grpChg chg="mod">
          <ac:chgData name="Camilo Daleles Rennó" userId="eac9aab033b2f962" providerId="LiveId" clId="{98662E7F-1BBE-4D3C-851E-49BF9A7CD354}" dt="2025-08-05T21:20:19.987" v="5978"/>
          <ac:grpSpMkLst>
            <pc:docMk/>
            <pc:sldMk cId="3299659090" sldId="404"/>
            <ac:grpSpMk id="2" creationId="{00000000-0000-0000-0000-000000000000}"/>
          </ac:grpSpMkLst>
        </pc:grpChg>
        <pc:graphicFrameChg chg="mod ord modGraphic">
          <ac:chgData name="Camilo Daleles Rennó" userId="eac9aab033b2f962" providerId="LiveId" clId="{98662E7F-1BBE-4D3C-851E-49BF9A7CD354}" dt="2025-08-06T22:40:08.753" v="7604" actId="167"/>
          <ac:graphicFrameMkLst>
            <pc:docMk/>
            <pc:sldMk cId="3299659090" sldId="404"/>
            <ac:graphicFrameMk id="186435" creationId="{00000000-0000-0000-0000-000000000000}"/>
          </ac:graphicFrameMkLst>
        </pc:graphicFrameChg>
        <pc:graphicFrameChg chg="mod ord modGraphic">
          <ac:chgData name="Camilo Daleles Rennó" userId="eac9aab033b2f962" providerId="LiveId" clId="{98662E7F-1BBE-4D3C-851E-49BF9A7CD354}" dt="2025-08-10T18:52:03.183" v="18410" actId="167"/>
          <ac:graphicFrameMkLst>
            <pc:docMk/>
            <pc:sldMk cId="3299659090" sldId="404"/>
            <ac:graphicFrameMk id="186648" creationId="{00000000-0000-0000-0000-000000000000}"/>
          </ac:graphicFrameMkLst>
        </pc:graphicFrameChg>
      </pc:sldChg>
      <pc:sldChg chg="addSp delSp modSp del mod delAnim modAnim">
        <pc:chgData name="Camilo Daleles Rennó" userId="eac9aab033b2f962" providerId="LiveId" clId="{98662E7F-1BBE-4D3C-851E-49BF9A7CD354}" dt="2025-08-10T18:53:50.053" v="18413" actId="47"/>
        <pc:sldMkLst>
          <pc:docMk/>
          <pc:sldMk cId="2409925671" sldId="405"/>
        </pc:sldMkLst>
      </pc:sldChg>
      <pc:sldChg chg="modSp">
        <pc:chgData name="Camilo Daleles Rennó" userId="eac9aab033b2f962" providerId="LiveId" clId="{98662E7F-1BBE-4D3C-851E-49BF9A7CD354}" dt="2025-08-07T12:13:35.264" v="7974" actId="114"/>
        <pc:sldMkLst>
          <pc:docMk/>
          <pc:sldMk cId="3752780961" sldId="407"/>
        </pc:sldMkLst>
        <pc:spChg chg="mod">
          <ac:chgData name="Camilo Daleles Rennó" userId="eac9aab033b2f962" providerId="LiveId" clId="{98662E7F-1BBE-4D3C-851E-49BF9A7CD354}" dt="2025-08-07T12:13:35.264" v="7974" actId="114"/>
          <ac:spMkLst>
            <pc:docMk/>
            <pc:sldMk cId="3752780961" sldId="407"/>
            <ac:spMk id="8" creationId="{00000000-0000-0000-0000-000000000000}"/>
          </ac:spMkLst>
        </pc:spChg>
        <pc:graphicFrameChg chg="mod">
          <ac:chgData name="Camilo Daleles Rennó" userId="eac9aab033b2f962" providerId="LiveId" clId="{98662E7F-1BBE-4D3C-851E-49BF9A7CD354}" dt="2025-08-06T22:52:07.596" v="7786"/>
          <ac:graphicFrameMkLst>
            <pc:docMk/>
            <pc:sldMk cId="3752780961" sldId="407"/>
            <ac:graphicFrameMk id="4" creationId="{00000000-0000-0000-0000-000000000000}"/>
          </ac:graphicFrameMkLst>
        </pc:graphicFrameChg>
      </pc:sldChg>
      <pc:sldChg chg="modSp mod">
        <pc:chgData name="Camilo Daleles Rennó" userId="eac9aab033b2f962" providerId="LiveId" clId="{98662E7F-1BBE-4D3C-851E-49BF9A7CD354}" dt="2025-08-06T23:00:55.410" v="7808" actId="20577"/>
        <pc:sldMkLst>
          <pc:docMk/>
          <pc:sldMk cId="3211287128" sldId="408"/>
        </pc:sldMkLst>
        <pc:spChg chg="mod">
          <ac:chgData name="Camilo Daleles Rennó" userId="eac9aab033b2f962" providerId="LiveId" clId="{98662E7F-1BBE-4D3C-851E-49BF9A7CD354}" dt="2025-08-06T22:53:17.268" v="7796" actId="20577"/>
          <ac:spMkLst>
            <pc:docMk/>
            <pc:sldMk cId="3211287128" sldId="408"/>
            <ac:spMk id="5" creationId="{00000000-0000-0000-0000-000000000000}"/>
          </ac:spMkLst>
        </pc:spChg>
        <pc:spChg chg="mod">
          <ac:chgData name="Camilo Daleles Rennó" userId="eac9aab033b2f962" providerId="LiveId" clId="{98662E7F-1BBE-4D3C-851E-49BF9A7CD354}" dt="2025-08-06T23:00:55.410" v="7808" actId="20577"/>
          <ac:spMkLst>
            <pc:docMk/>
            <pc:sldMk cId="3211287128" sldId="408"/>
            <ac:spMk id="8" creationId="{00000000-0000-0000-0000-000000000000}"/>
          </ac:spMkLst>
        </pc:spChg>
        <pc:graphicFrameChg chg="modGraphic">
          <ac:chgData name="Camilo Daleles Rennó" userId="eac9aab033b2f962" providerId="LiveId" clId="{98662E7F-1BBE-4D3C-851E-49BF9A7CD354}" dt="2025-08-06T23:00:50.656" v="7806" actId="20577"/>
          <ac:graphicFrameMkLst>
            <pc:docMk/>
            <pc:sldMk cId="3211287128" sldId="408"/>
            <ac:graphicFrameMk id="2" creationId="{00000000-0000-0000-0000-000000000000}"/>
          </ac:graphicFrameMkLst>
        </pc:graphicFrameChg>
        <pc:graphicFrameChg chg="mod">
          <ac:chgData name="Camilo Daleles Rennó" userId="eac9aab033b2f962" providerId="LiveId" clId="{98662E7F-1BBE-4D3C-851E-49BF9A7CD354}" dt="2025-08-06T22:52:12.179" v="7787"/>
          <ac:graphicFrameMkLst>
            <pc:docMk/>
            <pc:sldMk cId="3211287128" sldId="408"/>
            <ac:graphicFrameMk id="4" creationId="{00000000-0000-0000-0000-000000000000}"/>
          </ac:graphicFrameMkLst>
        </pc:graphicFrameChg>
      </pc:sldChg>
      <pc:sldChg chg="addSp modSp">
        <pc:chgData name="Camilo Daleles Rennó" userId="eac9aab033b2f962" providerId="LiveId" clId="{98662E7F-1BBE-4D3C-851E-49BF9A7CD354}" dt="2025-08-07T12:14:18.710" v="7990" actId="20577"/>
        <pc:sldMkLst>
          <pc:docMk/>
          <pc:sldMk cId="2455103615" sldId="409"/>
        </pc:sldMkLst>
        <pc:spChg chg="add mod">
          <ac:chgData name="Camilo Daleles Rennó" userId="eac9aab033b2f962" providerId="LiveId" clId="{98662E7F-1BBE-4D3C-851E-49BF9A7CD354}" dt="2025-08-06T23:01:24.559" v="7809" actId="571"/>
          <ac:spMkLst>
            <pc:docMk/>
            <pc:sldMk cId="2455103615" sldId="409"/>
            <ac:spMk id="3" creationId="{C6C126FE-0872-A6BC-1229-0361813B8D8F}"/>
          </ac:spMkLst>
        </pc:spChg>
        <pc:spChg chg="mod">
          <ac:chgData name="Camilo Daleles Rennó" userId="eac9aab033b2f962" providerId="LiveId" clId="{98662E7F-1BBE-4D3C-851E-49BF9A7CD354}" dt="2025-08-07T12:14:18.710" v="7990" actId="20577"/>
          <ac:spMkLst>
            <pc:docMk/>
            <pc:sldMk cId="2455103615" sldId="409"/>
            <ac:spMk id="5" creationId="{00000000-0000-0000-0000-000000000000}"/>
          </ac:spMkLst>
        </pc:spChg>
        <pc:spChg chg="mod">
          <ac:chgData name="Camilo Daleles Rennó" userId="eac9aab033b2f962" providerId="LiveId" clId="{98662E7F-1BBE-4D3C-851E-49BF9A7CD354}" dt="2025-08-06T23:01:24.559" v="7809" actId="571"/>
          <ac:spMkLst>
            <pc:docMk/>
            <pc:sldMk cId="2455103615" sldId="409"/>
            <ac:spMk id="7" creationId="{00000000-0000-0000-0000-000000000000}"/>
          </ac:spMkLst>
        </pc:spChg>
        <pc:spChg chg="mod">
          <ac:chgData name="Camilo Daleles Rennó" userId="eac9aab033b2f962" providerId="LiveId" clId="{98662E7F-1BBE-4D3C-851E-49BF9A7CD354}" dt="2025-08-06T23:01:24.559" v="7809" actId="571"/>
          <ac:spMkLst>
            <pc:docMk/>
            <pc:sldMk cId="2455103615" sldId="409"/>
            <ac:spMk id="8" creationId="{00000000-0000-0000-0000-000000000000}"/>
          </ac:spMkLst>
        </pc:spChg>
        <pc:spChg chg="mod">
          <ac:chgData name="Camilo Daleles Rennó" userId="eac9aab033b2f962" providerId="LiveId" clId="{98662E7F-1BBE-4D3C-851E-49BF9A7CD354}" dt="2025-08-06T23:01:24.559" v="7809" actId="571"/>
          <ac:spMkLst>
            <pc:docMk/>
            <pc:sldMk cId="2455103615" sldId="409"/>
            <ac:spMk id="9" creationId="{00000000-0000-0000-0000-000000000000}"/>
          </ac:spMkLst>
        </pc:spChg>
        <pc:spChg chg="mod">
          <ac:chgData name="Camilo Daleles Rennó" userId="eac9aab033b2f962" providerId="LiveId" clId="{98662E7F-1BBE-4D3C-851E-49BF9A7CD354}" dt="2025-08-06T23:01:24.559" v="7809" actId="571"/>
          <ac:spMkLst>
            <pc:docMk/>
            <pc:sldMk cId="2455103615" sldId="409"/>
            <ac:spMk id="10" creationId="{00000000-0000-0000-0000-000000000000}"/>
          </ac:spMkLst>
        </pc:spChg>
        <pc:spChg chg="mod">
          <ac:chgData name="Camilo Daleles Rennó" userId="eac9aab033b2f962" providerId="LiveId" clId="{98662E7F-1BBE-4D3C-851E-49BF9A7CD354}" dt="2025-08-06T23:01:24.559" v="7809" actId="571"/>
          <ac:spMkLst>
            <pc:docMk/>
            <pc:sldMk cId="2455103615" sldId="409"/>
            <ac:spMk id="11" creationId="{00000000-0000-0000-0000-000000000000}"/>
          </ac:spMkLst>
        </pc:spChg>
        <pc:grpChg chg="mod">
          <ac:chgData name="Camilo Daleles Rennó" userId="eac9aab033b2f962" providerId="LiveId" clId="{98662E7F-1BBE-4D3C-851E-49BF9A7CD354}" dt="2025-08-06T23:01:24.559" v="7809" actId="571"/>
          <ac:grpSpMkLst>
            <pc:docMk/>
            <pc:sldMk cId="2455103615" sldId="409"/>
            <ac:grpSpMk id="2" creationId="{00000000-0000-0000-0000-000000000000}"/>
          </ac:grpSpMkLst>
        </pc:grpChg>
        <pc:graphicFrameChg chg="mod">
          <ac:chgData name="Camilo Daleles Rennó" userId="eac9aab033b2f962" providerId="LiveId" clId="{98662E7F-1BBE-4D3C-851E-49BF9A7CD354}" dt="2025-08-06T22:52:16.733" v="7788"/>
          <ac:graphicFrameMkLst>
            <pc:docMk/>
            <pc:sldMk cId="2455103615" sldId="409"/>
            <ac:graphicFrameMk id="4" creationId="{00000000-0000-0000-0000-000000000000}"/>
          </ac:graphicFrameMkLst>
        </pc:graphicFrameChg>
      </pc:sldChg>
      <pc:sldChg chg="modSp">
        <pc:chgData name="Camilo Daleles Rennó" userId="eac9aab033b2f962" providerId="LiveId" clId="{98662E7F-1BBE-4D3C-851E-49BF9A7CD354}" dt="2025-08-07T12:21:15.091" v="8082" actId="20577"/>
        <pc:sldMkLst>
          <pc:docMk/>
          <pc:sldMk cId="2932585103" sldId="410"/>
        </pc:sldMkLst>
        <pc:spChg chg="mod">
          <ac:chgData name="Camilo Daleles Rennó" userId="eac9aab033b2f962" providerId="LiveId" clId="{98662E7F-1BBE-4D3C-851E-49BF9A7CD354}" dt="2025-08-07T12:21:15.091" v="8082" actId="20577"/>
          <ac:spMkLst>
            <pc:docMk/>
            <pc:sldMk cId="2932585103" sldId="410"/>
            <ac:spMk id="5" creationId="{00000000-0000-0000-0000-000000000000}"/>
          </ac:spMkLst>
        </pc:spChg>
        <pc:graphicFrameChg chg="mod">
          <ac:chgData name="Camilo Daleles Rennó" userId="eac9aab033b2f962" providerId="LiveId" clId="{98662E7F-1BBE-4D3C-851E-49BF9A7CD354}" dt="2025-08-06T22:52:21.020" v="7789"/>
          <ac:graphicFrameMkLst>
            <pc:docMk/>
            <pc:sldMk cId="2932585103" sldId="410"/>
            <ac:graphicFrameMk id="4" creationId="{00000000-0000-0000-0000-000000000000}"/>
          </ac:graphicFrameMkLst>
        </pc:graphicFrameChg>
      </pc:sldChg>
      <pc:sldChg chg="addSp delSp modSp mod modAnim">
        <pc:chgData name="Camilo Daleles Rennó" userId="eac9aab033b2f962" providerId="LiveId" clId="{98662E7F-1BBE-4D3C-851E-49BF9A7CD354}" dt="2025-08-07T12:52:21.930" v="8627" actId="13926"/>
        <pc:sldMkLst>
          <pc:docMk/>
          <pc:sldMk cId="890318704" sldId="411"/>
        </pc:sldMkLst>
        <pc:spChg chg="add mod">
          <ac:chgData name="Camilo Daleles Rennó" userId="eac9aab033b2f962" providerId="LiveId" clId="{98662E7F-1BBE-4D3C-851E-49BF9A7CD354}" dt="2025-08-07T12:39:59.086" v="8498" actId="164"/>
          <ac:spMkLst>
            <pc:docMk/>
            <pc:sldMk cId="890318704" sldId="411"/>
            <ac:spMk id="2" creationId="{F5D09D43-29B1-A7CA-F3A9-22C549D54BB6}"/>
          </ac:spMkLst>
        </pc:spChg>
        <pc:spChg chg="mod">
          <ac:chgData name="Camilo Daleles Rennó" userId="eac9aab033b2f962" providerId="LiveId" clId="{98662E7F-1BBE-4D3C-851E-49BF9A7CD354}" dt="2025-08-07T12:37:31.284" v="8453" actId="14100"/>
          <ac:spMkLst>
            <pc:docMk/>
            <pc:sldMk cId="890318704" sldId="411"/>
            <ac:spMk id="5" creationId="{00000000-0000-0000-0000-000000000000}"/>
          </ac:spMkLst>
        </pc:spChg>
        <pc:spChg chg="mod">
          <ac:chgData name="Camilo Daleles Rennó" userId="eac9aab033b2f962" providerId="LiveId" clId="{98662E7F-1BBE-4D3C-851E-49BF9A7CD354}" dt="2025-08-07T12:38:21.512" v="8463" actId="164"/>
          <ac:spMkLst>
            <pc:docMk/>
            <pc:sldMk cId="890318704" sldId="411"/>
            <ac:spMk id="6" creationId="{00000000-0000-0000-0000-000000000000}"/>
          </ac:spMkLst>
        </pc:spChg>
        <pc:spChg chg="mod">
          <ac:chgData name="Camilo Daleles Rennó" userId="eac9aab033b2f962" providerId="LiveId" clId="{98662E7F-1BBE-4D3C-851E-49BF9A7CD354}" dt="2025-08-07T12:38:21.512" v="8463" actId="164"/>
          <ac:spMkLst>
            <pc:docMk/>
            <pc:sldMk cId="890318704" sldId="411"/>
            <ac:spMk id="7" creationId="{00000000-0000-0000-0000-000000000000}"/>
          </ac:spMkLst>
        </pc:spChg>
        <pc:spChg chg="mod">
          <ac:chgData name="Camilo Daleles Rennó" userId="eac9aab033b2f962" providerId="LiveId" clId="{98662E7F-1BBE-4D3C-851E-49BF9A7CD354}" dt="2025-08-07T12:46:12.188" v="8575" actId="164"/>
          <ac:spMkLst>
            <pc:docMk/>
            <pc:sldMk cId="890318704" sldId="411"/>
            <ac:spMk id="8" creationId="{00000000-0000-0000-0000-000000000000}"/>
          </ac:spMkLst>
        </pc:spChg>
        <pc:spChg chg="mod">
          <ac:chgData name="Camilo Daleles Rennó" userId="eac9aab033b2f962" providerId="LiveId" clId="{98662E7F-1BBE-4D3C-851E-49BF9A7CD354}" dt="2025-08-07T12:39:59.086" v="8498" actId="164"/>
          <ac:spMkLst>
            <pc:docMk/>
            <pc:sldMk cId="890318704" sldId="411"/>
            <ac:spMk id="9" creationId="{00000000-0000-0000-0000-000000000000}"/>
          </ac:spMkLst>
        </pc:spChg>
        <pc:spChg chg="mod">
          <ac:chgData name="Camilo Daleles Rennó" userId="eac9aab033b2f962" providerId="LiveId" clId="{98662E7F-1BBE-4D3C-851E-49BF9A7CD354}" dt="2025-08-07T12:44:03.037" v="8535" actId="6549"/>
          <ac:spMkLst>
            <pc:docMk/>
            <pc:sldMk cId="890318704" sldId="411"/>
            <ac:spMk id="10" creationId="{00000000-0000-0000-0000-000000000000}"/>
          </ac:spMkLst>
        </pc:spChg>
        <pc:spChg chg="add mod">
          <ac:chgData name="Camilo Daleles Rennó" userId="eac9aab033b2f962" providerId="LiveId" clId="{98662E7F-1BBE-4D3C-851E-49BF9A7CD354}" dt="2025-08-07T12:37:49.755" v="8454" actId="164"/>
          <ac:spMkLst>
            <pc:docMk/>
            <pc:sldMk cId="890318704" sldId="411"/>
            <ac:spMk id="13" creationId="{68E707EE-33E1-1F9C-7CB5-94BC45138A2A}"/>
          </ac:spMkLst>
        </pc:spChg>
        <pc:spChg chg="add mod">
          <ac:chgData name="Camilo Daleles Rennó" userId="eac9aab033b2f962" providerId="LiveId" clId="{98662E7F-1BBE-4D3C-851E-49BF9A7CD354}" dt="2025-08-07T12:37:54.097" v="8455" actId="164"/>
          <ac:spMkLst>
            <pc:docMk/>
            <pc:sldMk cId="890318704" sldId="411"/>
            <ac:spMk id="14" creationId="{7CDDAAB7-D027-8467-EA41-D0427FEC14A5}"/>
          </ac:spMkLst>
        </pc:spChg>
        <pc:spChg chg="add mod">
          <ac:chgData name="Camilo Daleles Rennó" userId="eac9aab033b2f962" providerId="LiveId" clId="{98662E7F-1BBE-4D3C-851E-49BF9A7CD354}" dt="2025-08-07T12:37:54.097" v="8455" actId="164"/>
          <ac:spMkLst>
            <pc:docMk/>
            <pc:sldMk cId="890318704" sldId="411"/>
            <ac:spMk id="17" creationId="{3FDB361E-C62E-4C02-24FE-0B6A8C3DC086}"/>
          </ac:spMkLst>
        </pc:spChg>
        <pc:spChg chg="add mod">
          <ac:chgData name="Camilo Daleles Rennó" userId="eac9aab033b2f962" providerId="LiveId" clId="{98662E7F-1BBE-4D3C-851E-49BF9A7CD354}" dt="2025-08-07T12:37:49.755" v="8454" actId="164"/>
          <ac:spMkLst>
            <pc:docMk/>
            <pc:sldMk cId="890318704" sldId="411"/>
            <ac:spMk id="18" creationId="{A00C397E-017B-FC7C-DC1B-6BCD259C432F}"/>
          </ac:spMkLst>
        </pc:spChg>
        <pc:spChg chg="add mod">
          <ac:chgData name="Camilo Daleles Rennó" userId="eac9aab033b2f962" providerId="LiveId" clId="{98662E7F-1BBE-4D3C-851E-49BF9A7CD354}" dt="2025-08-07T12:39:59.086" v="8498" actId="164"/>
          <ac:spMkLst>
            <pc:docMk/>
            <pc:sldMk cId="890318704" sldId="411"/>
            <ac:spMk id="25" creationId="{E2BC5E01-360C-B1B7-6C0C-7F0EFECD7E6F}"/>
          </ac:spMkLst>
        </pc:spChg>
        <pc:spChg chg="add mod">
          <ac:chgData name="Camilo Daleles Rennó" userId="eac9aab033b2f962" providerId="LiveId" clId="{98662E7F-1BBE-4D3C-851E-49BF9A7CD354}" dt="2025-08-07T12:51:40.631" v="8626" actId="20577"/>
          <ac:spMkLst>
            <pc:docMk/>
            <pc:sldMk cId="890318704" sldId="411"/>
            <ac:spMk id="27" creationId="{FB0608A2-B35C-DF2F-B9D9-ED8580B1C959}"/>
          </ac:spMkLst>
        </pc:spChg>
        <pc:spChg chg="add mod">
          <ac:chgData name="Camilo Daleles Rennó" userId="eac9aab033b2f962" providerId="LiveId" clId="{98662E7F-1BBE-4D3C-851E-49BF9A7CD354}" dt="2025-08-07T12:51:40.631" v="8626" actId="20577"/>
          <ac:spMkLst>
            <pc:docMk/>
            <pc:sldMk cId="890318704" sldId="411"/>
            <ac:spMk id="28" creationId="{4C4930CF-7079-789A-DC59-600CF30F3907}"/>
          </ac:spMkLst>
        </pc:spChg>
        <pc:spChg chg="add mod">
          <ac:chgData name="Camilo Daleles Rennó" userId="eac9aab033b2f962" providerId="LiveId" clId="{98662E7F-1BBE-4D3C-851E-49BF9A7CD354}" dt="2025-08-07T12:46:12.188" v="8575" actId="164"/>
          <ac:spMkLst>
            <pc:docMk/>
            <pc:sldMk cId="890318704" sldId="411"/>
            <ac:spMk id="30" creationId="{3EA50FE9-FF88-0CD8-6629-98B05C806BFE}"/>
          </ac:spMkLst>
        </pc:spChg>
        <pc:spChg chg="mod">
          <ac:chgData name="Camilo Daleles Rennó" userId="eac9aab033b2f962" providerId="LiveId" clId="{98662E7F-1BBE-4D3C-851E-49BF9A7CD354}" dt="2025-08-07T12:45:40.688" v="8573" actId="1036"/>
          <ac:spMkLst>
            <pc:docMk/>
            <pc:sldMk cId="890318704" sldId="411"/>
            <ac:spMk id="32" creationId="{38A3D4B4-A540-4E25-16BA-54EF8673E79D}"/>
          </ac:spMkLst>
        </pc:spChg>
        <pc:spChg chg="mod">
          <ac:chgData name="Camilo Daleles Rennó" userId="eac9aab033b2f962" providerId="LiveId" clId="{98662E7F-1BBE-4D3C-851E-49BF9A7CD354}" dt="2025-08-07T12:45:40.688" v="8573" actId="1036"/>
          <ac:spMkLst>
            <pc:docMk/>
            <pc:sldMk cId="890318704" sldId="411"/>
            <ac:spMk id="33" creationId="{F1E139CF-C7E4-0D1C-CAFB-7E051328034D}"/>
          </ac:spMkLst>
        </pc:spChg>
        <pc:spChg chg="mod">
          <ac:chgData name="Camilo Daleles Rennó" userId="eac9aab033b2f962" providerId="LiveId" clId="{98662E7F-1BBE-4D3C-851E-49BF9A7CD354}" dt="2025-08-07T12:45:40.688" v="8573" actId="1036"/>
          <ac:spMkLst>
            <pc:docMk/>
            <pc:sldMk cId="890318704" sldId="411"/>
            <ac:spMk id="34" creationId="{E134B20D-9DD9-27B9-3072-92B599A71C6D}"/>
          </ac:spMkLst>
        </pc:spChg>
        <pc:spChg chg="mod topLvl">
          <ac:chgData name="Camilo Daleles Rennó" userId="eac9aab033b2f962" providerId="LiveId" clId="{98662E7F-1BBE-4D3C-851E-49BF9A7CD354}" dt="2025-08-07T12:48:00.853" v="8600" actId="1035"/>
          <ac:spMkLst>
            <pc:docMk/>
            <pc:sldMk cId="890318704" sldId="411"/>
            <ac:spMk id="37" creationId="{AA374F9A-516C-E71D-7123-BC6A5EDBBB75}"/>
          </ac:spMkLst>
        </pc:spChg>
        <pc:spChg chg="mod topLvl">
          <ac:chgData name="Camilo Daleles Rennó" userId="eac9aab033b2f962" providerId="LiveId" clId="{98662E7F-1BBE-4D3C-851E-49BF9A7CD354}" dt="2025-08-07T12:48:00.853" v="8600" actId="1035"/>
          <ac:spMkLst>
            <pc:docMk/>
            <pc:sldMk cId="890318704" sldId="411"/>
            <ac:spMk id="38" creationId="{DA68B3EE-23CA-20C7-76BD-B1178AB1AC5B}"/>
          </ac:spMkLst>
        </pc:spChg>
        <pc:spChg chg="add del mod topLvl">
          <ac:chgData name="Camilo Daleles Rennó" userId="eac9aab033b2f962" providerId="LiveId" clId="{98662E7F-1BBE-4D3C-851E-49BF9A7CD354}" dt="2025-08-07T12:48:00.853" v="8600" actId="1035"/>
          <ac:spMkLst>
            <pc:docMk/>
            <pc:sldMk cId="890318704" sldId="411"/>
            <ac:spMk id="40" creationId="{0F8E58D5-C22F-2404-9B55-21969BBFD4B5}"/>
          </ac:spMkLst>
        </pc:spChg>
        <pc:spChg chg="add del mod topLvl">
          <ac:chgData name="Camilo Daleles Rennó" userId="eac9aab033b2f962" providerId="LiveId" clId="{98662E7F-1BBE-4D3C-851E-49BF9A7CD354}" dt="2025-08-07T12:48:00.853" v="8600" actId="1035"/>
          <ac:spMkLst>
            <pc:docMk/>
            <pc:sldMk cId="890318704" sldId="411"/>
            <ac:spMk id="41" creationId="{1B00997A-F7F0-0B02-9D26-87F2463C1280}"/>
          </ac:spMkLst>
        </pc:spChg>
        <pc:spChg chg="mod topLvl">
          <ac:chgData name="Camilo Daleles Rennó" userId="eac9aab033b2f962" providerId="LiveId" clId="{98662E7F-1BBE-4D3C-851E-49BF9A7CD354}" dt="2025-08-07T12:48:00.853" v="8600" actId="1035"/>
          <ac:spMkLst>
            <pc:docMk/>
            <pc:sldMk cId="890318704" sldId="411"/>
            <ac:spMk id="44" creationId="{7120453E-34FD-F5CE-22EC-E64F41C0D01E}"/>
          </ac:spMkLst>
        </pc:spChg>
        <pc:spChg chg="mod topLvl">
          <ac:chgData name="Camilo Daleles Rennó" userId="eac9aab033b2f962" providerId="LiveId" clId="{98662E7F-1BBE-4D3C-851E-49BF9A7CD354}" dt="2025-08-07T12:48:00.853" v="8600" actId="1035"/>
          <ac:spMkLst>
            <pc:docMk/>
            <pc:sldMk cId="890318704" sldId="411"/>
            <ac:spMk id="45" creationId="{921F679A-7A53-D886-F549-C077E5785C87}"/>
          </ac:spMkLst>
        </pc:spChg>
        <pc:spChg chg="mod topLvl">
          <ac:chgData name="Camilo Daleles Rennó" userId="eac9aab033b2f962" providerId="LiveId" clId="{98662E7F-1BBE-4D3C-851E-49BF9A7CD354}" dt="2025-08-07T12:48:00.853" v="8600" actId="1035"/>
          <ac:spMkLst>
            <pc:docMk/>
            <pc:sldMk cId="890318704" sldId="411"/>
            <ac:spMk id="48" creationId="{77155EB0-20A3-082F-21D4-F8592BC3279B}"/>
          </ac:spMkLst>
        </pc:spChg>
        <pc:spChg chg="mod">
          <ac:chgData name="Camilo Daleles Rennó" userId="eac9aab033b2f962" providerId="LiveId" clId="{98662E7F-1BBE-4D3C-851E-49BF9A7CD354}" dt="2025-08-07T12:52:21.930" v="8627" actId="13926"/>
          <ac:spMkLst>
            <pc:docMk/>
            <pc:sldMk cId="890318704" sldId="411"/>
            <ac:spMk id="191490" creationId="{00000000-0000-0000-0000-000000000000}"/>
          </ac:spMkLst>
        </pc:spChg>
        <pc:grpChg chg="add mod">
          <ac:chgData name="Camilo Daleles Rennó" userId="eac9aab033b2f962" providerId="LiveId" clId="{98662E7F-1BBE-4D3C-851E-49BF9A7CD354}" dt="2025-08-07T12:37:49.755" v="8454" actId="164"/>
          <ac:grpSpMkLst>
            <pc:docMk/>
            <pc:sldMk cId="890318704" sldId="411"/>
            <ac:grpSpMk id="19" creationId="{74080200-5B35-452D-C411-4F49A2AECC1A}"/>
          </ac:grpSpMkLst>
        </pc:grpChg>
        <pc:grpChg chg="add mod">
          <ac:chgData name="Camilo Daleles Rennó" userId="eac9aab033b2f962" providerId="LiveId" clId="{98662E7F-1BBE-4D3C-851E-49BF9A7CD354}" dt="2025-08-07T12:37:54.097" v="8455" actId="164"/>
          <ac:grpSpMkLst>
            <pc:docMk/>
            <pc:sldMk cId="890318704" sldId="411"/>
            <ac:grpSpMk id="20" creationId="{D4051B01-2B83-3C32-C8E2-6F283F690B87}"/>
          </ac:grpSpMkLst>
        </pc:grpChg>
        <pc:grpChg chg="add mod">
          <ac:chgData name="Camilo Daleles Rennó" userId="eac9aab033b2f962" providerId="LiveId" clId="{98662E7F-1BBE-4D3C-851E-49BF9A7CD354}" dt="2025-08-07T12:38:21.512" v="8463" actId="164"/>
          <ac:grpSpMkLst>
            <pc:docMk/>
            <pc:sldMk cId="890318704" sldId="411"/>
            <ac:grpSpMk id="21" creationId="{148A860C-2A55-FA10-1599-B16550983E74}"/>
          </ac:grpSpMkLst>
        </pc:grpChg>
        <pc:grpChg chg="add mod">
          <ac:chgData name="Camilo Daleles Rennó" userId="eac9aab033b2f962" providerId="LiveId" clId="{98662E7F-1BBE-4D3C-851E-49BF9A7CD354}" dt="2025-08-07T12:39:59.086" v="8498" actId="164"/>
          <ac:grpSpMkLst>
            <pc:docMk/>
            <pc:sldMk cId="890318704" sldId="411"/>
            <ac:grpSpMk id="26" creationId="{446F485D-D974-3A7F-30CE-A4566B888747}"/>
          </ac:grpSpMkLst>
        </pc:grpChg>
        <pc:grpChg chg="add mod">
          <ac:chgData name="Camilo Daleles Rennó" userId="eac9aab033b2f962" providerId="LiveId" clId="{98662E7F-1BBE-4D3C-851E-49BF9A7CD354}" dt="2025-08-07T12:51:40.631" v="8626" actId="20577"/>
          <ac:grpSpMkLst>
            <pc:docMk/>
            <pc:sldMk cId="890318704" sldId="411"/>
            <ac:grpSpMk id="29" creationId="{EE0942C2-D741-4E1F-29A7-424AF44B98B8}"/>
          </ac:grpSpMkLst>
        </pc:grpChg>
        <pc:grpChg chg="add mod">
          <ac:chgData name="Camilo Daleles Rennó" userId="eac9aab033b2f962" providerId="LiveId" clId="{98662E7F-1BBE-4D3C-851E-49BF9A7CD354}" dt="2025-08-07T12:46:12.188" v="8575" actId="164"/>
          <ac:grpSpMkLst>
            <pc:docMk/>
            <pc:sldMk cId="890318704" sldId="411"/>
            <ac:grpSpMk id="31" creationId="{3FE48161-2063-4CB3-9D62-DCBDB6235630}"/>
          </ac:grpSpMkLst>
        </pc:grpChg>
        <pc:grpChg chg="add mod">
          <ac:chgData name="Camilo Daleles Rennó" userId="eac9aab033b2f962" providerId="LiveId" clId="{98662E7F-1BBE-4D3C-851E-49BF9A7CD354}" dt="2025-08-07T12:46:12.188" v="8575" actId="164"/>
          <ac:grpSpMkLst>
            <pc:docMk/>
            <pc:sldMk cId="890318704" sldId="411"/>
            <ac:grpSpMk id="35" creationId="{EAD995C3-94C9-C329-6134-3473A57C789B}"/>
          </ac:grpSpMkLst>
        </pc:grpChg>
        <pc:grpChg chg="add mod">
          <ac:chgData name="Camilo Daleles Rennó" userId="eac9aab033b2f962" providerId="LiveId" clId="{98662E7F-1BBE-4D3C-851E-49BF9A7CD354}" dt="2025-08-07T12:48:00.853" v="8600" actId="1035"/>
          <ac:grpSpMkLst>
            <pc:docMk/>
            <pc:sldMk cId="890318704" sldId="411"/>
            <ac:grpSpMk id="51" creationId="{5799E080-3F89-4543-BC1D-F793387B3081}"/>
          </ac:grpSpMkLst>
        </pc:grpChg>
        <pc:graphicFrameChg chg="mod">
          <ac:chgData name="Camilo Daleles Rennó" userId="eac9aab033b2f962" providerId="LiveId" clId="{98662E7F-1BBE-4D3C-851E-49BF9A7CD354}" dt="2025-08-06T22:52:25.153" v="7790"/>
          <ac:graphicFrameMkLst>
            <pc:docMk/>
            <pc:sldMk cId="890318704" sldId="411"/>
            <ac:graphicFrameMk id="4" creationId="{00000000-0000-0000-0000-000000000000}"/>
          </ac:graphicFrameMkLst>
        </pc:graphicFrameChg>
      </pc:sldChg>
      <pc:sldChg chg="addSp delSp modSp mod delAnim modAnim">
        <pc:chgData name="Camilo Daleles Rennó" userId="eac9aab033b2f962" providerId="LiveId" clId="{98662E7F-1BBE-4D3C-851E-49BF9A7CD354}" dt="2025-08-07T12:54:39.126" v="8712" actId="1076"/>
        <pc:sldMkLst>
          <pc:docMk/>
          <pc:sldMk cId="1330221788" sldId="412"/>
        </pc:sldMkLst>
        <pc:graphicFrameChg chg="modGraphic">
          <ac:chgData name="Camilo Daleles Rennó" userId="eac9aab033b2f962" providerId="LiveId" clId="{98662E7F-1BBE-4D3C-851E-49BF9A7CD354}" dt="2025-08-07T12:54:01.043" v="8708" actId="20577"/>
          <ac:graphicFrameMkLst>
            <pc:docMk/>
            <pc:sldMk cId="1330221788" sldId="412"/>
            <ac:graphicFrameMk id="2" creationId="{00000000-0000-0000-0000-000000000000}"/>
          </ac:graphicFrameMkLst>
        </pc:graphicFrameChg>
        <pc:graphicFrameChg chg="mod">
          <ac:chgData name="Camilo Daleles Rennó" userId="eac9aab033b2f962" providerId="LiveId" clId="{98662E7F-1BBE-4D3C-851E-49BF9A7CD354}" dt="2025-08-06T22:52:29.109" v="7791"/>
          <ac:graphicFrameMkLst>
            <pc:docMk/>
            <pc:sldMk cId="1330221788" sldId="412"/>
            <ac:graphicFrameMk id="4" creationId="{00000000-0000-0000-0000-000000000000}"/>
          </ac:graphicFrameMkLst>
        </pc:graphicFrameChg>
        <pc:picChg chg="add mod">
          <ac:chgData name="Camilo Daleles Rennó" userId="eac9aab033b2f962" providerId="LiveId" clId="{98662E7F-1BBE-4D3C-851E-49BF9A7CD354}" dt="2025-08-07T12:54:39.126" v="8712" actId="1076"/>
          <ac:picMkLst>
            <pc:docMk/>
            <pc:sldMk cId="1330221788" sldId="412"/>
            <ac:picMk id="5" creationId="{9C309714-C4A4-9895-45A0-E91C3249993F}"/>
          </ac:picMkLst>
        </pc:picChg>
      </pc:sldChg>
      <pc:sldChg chg="delSp modSp mod delAnim modAnim">
        <pc:chgData name="Camilo Daleles Rennó" userId="eac9aab033b2f962" providerId="LiveId" clId="{98662E7F-1BBE-4D3C-851E-49BF9A7CD354}" dt="2025-08-07T12:59:35.768" v="8762" actId="20577"/>
        <pc:sldMkLst>
          <pc:docMk/>
          <pc:sldMk cId="636277194" sldId="413"/>
        </pc:sldMkLst>
        <pc:spChg chg="mod">
          <ac:chgData name="Camilo Daleles Rennó" userId="eac9aab033b2f962" providerId="LiveId" clId="{98662E7F-1BBE-4D3C-851E-49BF9A7CD354}" dt="2025-08-07T12:59:35.768" v="8762" actId="20577"/>
          <ac:spMkLst>
            <pc:docMk/>
            <pc:sldMk cId="636277194" sldId="413"/>
            <ac:spMk id="7" creationId="{00000000-0000-0000-0000-000000000000}"/>
          </ac:spMkLst>
        </pc:spChg>
      </pc:sldChg>
      <pc:sldChg chg="addSp delSp modSp mod delAnim modAnim">
        <pc:chgData name="Camilo Daleles Rennó" userId="eac9aab033b2f962" providerId="LiveId" clId="{98662E7F-1BBE-4D3C-851E-49BF9A7CD354}" dt="2025-08-06T00:02:01.821" v="6332"/>
        <pc:sldMkLst>
          <pc:docMk/>
          <pc:sldMk cId="2908538109" sldId="414"/>
        </pc:sldMkLst>
        <pc:spChg chg="add mod">
          <ac:chgData name="Camilo Daleles Rennó" userId="eac9aab033b2f962" providerId="LiveId" clId="{98662E7F-1BBE-4D3C-851E-49BF9A7CD354}" dt="2025-08-05T23:57:20.090" v="6238" actId="403"/>
          <ac:spMkLst>
            <pc:docMk/>
            <pc:sldMk cId="2908538109" sldId="414"/>
            <ac:spMk id="3" creationId="{00000000-0000-0000-0000-000000000000}"/>
          </ac:spMkLst>
        </pc:spChg>
        <pc:spChg chg="mod">
          <ac:chgData name="Camilo Daleles Rennó" userId="eac9aab033b2f962" providerId="LiveId" clId="{98662E7F-1BBE-4D3C-851E-49BF9A7CD354}" dt="2025-08-05T23:57:35.942" v="6242" actId="1035"/>
          <ac:spMkLst>
            <pc:docMk/>
            <pc:sldMk cId="2908538109" sldId="414"/>
            <ac:spMk id="16" creationId="{00000000-0000-0000-0000-000000000000}"/>
          </ac:spMkLst>
        </pc:spChg>
        <pc:spChg chg="add mod">
          <ac:chgData name="Camilo Daleles Rennó" userId="eac9aab033b2f962" providerId="LiveId" clId="{98662E7F-1BBE-4D3C-851E-49BF9A7CD354}" dt="2025-08-05T23:58:46.976" v="6311" actId="403"/>
          <ac:spMkLst>
            <pc:docMk/>
            <pc:sldMk cId="2908538109" sldId="414"/>
            <ac:spMk id="190697" creationId="{00000000-0000-0000-0000-000000000000}"/>
          </ac:spMkLst>
        </pc:spChg>
        <pc:spChg chg="add mod">
          <ac:chgData name="Camilo Daleles Rennó" userId="eac9aab033b2f962" providerId="LiveId" clId="{98662E7F-1BBE-4D3C-851E-49BF9A7CD354}" dt="2025-08-05T23:59:49.969" v="6315" actId="20577"/>
          <ac:spMkLst>
            <pc:docMk/>
            <pc:sldMk cId="2908538109" sldId="414"/>
            <ac:spMk id="190699" creationId="{00000000-0000-0000-0000-000000000000}"/>
          </ac:spMkLst>
        </pc:spChg>
        <pc:spChg chg="add mod">
          <ac:chgData name="Camilo Daleles Rennó" userId="eac9aab033b2f962" providerId="LiveId" clId="{98662E7F-1BBE-4D3C-851E-49BF9A7CD354}" dt="2025-08-05T23:58:40.479" v="6310" actId="403"/>
          <ac:spMkLst>
            <pc:docMk/>
            <pc:sldMk cId="2908538109" sldId="414"/>
            <ac:spMk id="190701" creationId="{00000000-0000-0000-0000-000000000000}"/>
          </ac:spMkLst>
        </pc:spChg>
        <pc:spChg chg="add mod">
          <ac:chgData name="Camilo Daleles Rennó" userId="eac9aab033b2f962" providerId="LiveId" clId="{98662E7F-1BBE-4D3C-851E-49BF9A7CD354}" dt="2025-08-05T23:58:25.350" v="6309" actId="114"/>
          <ac:spMkLst>
            <pc:docMk/>
            <pc:sldMk cId="2908538109" sldId="414"/>
            <ac:spMk id="190702" creationId="{00000000-0000-0000-0000-000000000000}"/>
          </ac:spMkLst>
        </pc:spChg>
        <pc:spChg chg="add mod">
          <ac:chgData name="Camilo Daleles Rennó" userId="eac9aab033b2f962" providerId="LiveId" clId="{98662E7F-1BBE-4D3C-851E-49BF9A7CD354}" dt="2025-08-06T00:00:20.251" v="6323" actId="20577"/>
          <ac:spMkLst>
            <pc:docMk/>
            <pc:sldMk cId="2908538109" sldId="414"/>
            <ac:spMk id="190703" creationId="{00000000-0000-0000-0000-000000000000}"/>
          </ac:spMkLst>
        </pc:spChg>
        <pc:spChg chg="add mod">
          <ac:chgData name="Camilo Daleles Rennó" userId="eac9aab033b2f962" providerId="LiveId" clId="{98662E7F-1BBE-4D3C-851E-49BF9A7CD354}" dt="2025-08-05T23:58:16.339" v="6308" actId="1038"/>
          <ac:spMkLst>
            <pc:docMk/>
            <pc:sldMk cId="2908538109" sldId="414"/>
            <ac:spMk id="190705" creationId="{00000000-0000-0000-0000-000000000000}"/>
          </ac:spMkLst>
        </pc:spChg>
        <pc:spChg chg="mod">
          <ac:chgData name="Camilo Daleles Rennó" userId="eac9aab033b2f962" providerId="LiveId" clId="{98662E7F-1BBE-4D3C-851E-49BF9A7CD354}" dt="2025-08-05T23:57:35.942" v="6242" actId="1035"/>
          <ac:spMkLst>
            <pc:docMk/>
            <pc:sldMk cId="2908538109" sldId="414"/>
            <ac:spMk id="190706" creationId="{00000000-0000-0000-0000-000000000000}"/>
          </ac:spMkLst>
        </pc:spChg>
      </pc:sldChg>
      <pc:sldChg chg="addSp delSp modSp ord modAnim">
        <pc:chgData name="Camilo Daleles Rennó" userId="eac9aab033b2f962" providerId="LiveId" clId="{98662E7F-1BBE-4D3C-851E-49BF9A7CD354}" dt="2025-08-10T18:26:01.196" v="18380"/>
        <pc:sldMkLst>
          <pc:docMk/>
          <pc:sldMk cId="1814664473" sldId="421"/>
        </pc:sldMkLst>
        <pc:spChg chg="add mod">
          <ac:chgData name="Camilo Daleles Rennó" userId="eac9aab033b2f962" providerId="LiveId" clId="{98662E7F-1BBE-4D3C-851E-49BF9A7CD354}" dt="2025-08-07T16:52:29.013" v="10745" actId="1076"/>
          <ac:spMkLst>
            <pc:docMk/>
            <pc:sldMk cId="1814664473" sldId="421"/>
            <ac:spMk id="3" creationId="{AF737BD4-FF7E-5B11-D2B9-FEB1B931A28B}"/>
          </ac:spMkLst>
        </pc:spChg>
        <pc:spChg chg="mod">
          <ac:chgData name="Camilo Daleles Rennó" userId="eac9aab033b2f962" providerId="LiveId" clId="{98662E7F-1BBE-4D3C-851E-49BF9A7CD354}" dt="2025-08-07T16:58:40.420" v="11068" actId="20577"/>
          <ac:spMkLst>
            <pc:docMk/>
            <pc:sldMk cId="1814664473" sldId="421"/>
            <ac:spMk id="21" creationId="{00000000-0000-0000-0000-000000000000}"/>
          </ac:spMkLst>
        </pc:spChg>
        <pc:spChg chg="mod">
          <ac:chgData name="Camilo Daleles Rennó" userId="eac9aab033b2f962" providerId="LiveId" clId="{98662E7F-1BBE-4D3C-851E-49BF9A7CD354}" dt="2025-08-07T16:59:07.255" v="11070" actId="13926"/>
          <ac:spMkLst>
            <pc:docMk/>
            <pc:sldMk cId="1814664473" sldId="421"/>
            <ac:spMk id="191490" creationId="{00000000-0000-0000-0000-000000000000}"/>
          </ac:spMkLst>
        </pc:spChg>
      </pc:sldChg>
      <pc:sldChg chg="modSp mod">
        <pc:chgData name="Camilo Daleles Rennó" userId="eac9aab033b2f962" providerId="LiveId" clId="{98662E7F-1BBE-4D3C-851E-49BF9A7CD354}" dt="2025-08-07T13:11:08.001" v="8868" actId="1036"/>
        <pc:sldMkLst>
          <pc:docMk/>
          <pc:sldMk cId="2122323310" sldId="433"/>
        </pc:sldMkLst>
        <pc:spChg chg="mod">
          <ac:chgData name="Camilo Daleles Rennó" userId="eac9aab033b2f962" providerId="LiveId" clId="{98662E7F-1BBE-4D3C-851E-49BF9A7CD354}" dt="2025-08-07T13:10:46.525" v="8853" actId="20577"/>
          <ac:spMkLst>
            <pc:docMk/>
            <pc:sldMk cId="2122323310" sldId="433"/>
            <ac:spMk id="19" creationId="{00000000-0000-0000-0000-000000000000}"/>
          </ac:spMkLst>
        </pc:spChg>
        <pc:grpChg chg="mod">
          <ac:chgData name="Camilo Daleles Rennó" userId="eac9aab033b2f962" providerId="LiveId" clId="{98662E7F-1BBE-4D3C-851E-49BF9A7CD354}" dt="2025-08-07T13:11:08.001" v="8868" actId="1036"/>
          <ac:grpSpMkLst>
            <pc:docMk/>
            <pc:sldMk cId="2122323310" sldId="433"/>
            <ac:grpSpMk id="18" creationId="{00000000-0000-0000-0000-000000000000}"/>
          </ac:grpSpMkLst>
        </pc:grpChg>
        <pc:grpChg chg="mod">
          <ac:chgData name="Camilo Daleles Rennó" userId="eac9aab033b2f962" providerId="LiveId" clId="{98662E7F-1BBE-4D3C-851E-49BF9A7CD354}" dt="2025-08-07T13:11:08.001" v="8868" actId="1036"/>
          <ac:grpSpMkLst>
            <pc:docMk/>
            <pc:sldMk cId="2122323310" sldId="433"/>
            <ac:grpSpMk id="40" creationId="{00000000-0000-0000-0000-000000000000}"/>
          </ac:grpSpMkLst>
        </pc:grpChg>
      </pc:sldChg>
      <pc:sldChg chg="modSp modAnim">
        <pc:chgData name="Camilo Daleles Rennó" userId="eac9aab033b2f962" providerId="LiveId" clId="{98662E7F-1BBE-4D3C-851E-49BF9A7CD354}" dt="2025-08-09T18:50:45.637" v="17751"/>
        <pc:sldMkLst>
          <pc:docMk/>
          <pc:sldMk cId="388558630" sldId="442"/>
        </pc:sldMkLst>
        <pc:spChg chg="mod">
          <ac:chgData name="Camilo Daleles Rennó" userId="eac9aab033b2f962" providerId="LiveId" clId="{98662E7F-1BBE-4D3C-851E-49BF9A7CD354}" dt="2025-08-06T15:17:14.966" v="6681" actId="20577"/>
          <ac:spMkLst>
            <pc:docMk/>
            <pc:sldMk cId="388558630" sldId="442"/>
            <ac:spMk id="3075" creationId="{00000000-0000-0000-0000-000000000000}"/>
          </ac:spMkLst>
        </pc:spChg>
      </pc:sldChg>
      <pc:sldChg chg="modSp mod modAnim">
        <pc:chgData name="Camilo Daleles Rennó" userId="eac9aab033b2f962" providerId="LiveId" clId="{98662E7F-1BBE-4D3C-851E-49BF9A7CD354}" dt="2025-08-07T16:49:46.722" v="10677" actId="20577"/>
        <pc:sldMkLst>
          <pc:docMk/>
          <pc:sldMk cId="3239472860" sldId="444"/>
        </pc:sldMkLst>
        <pc:spChg chg="mod">
          <ac:chgData name="Camilo Daleles Rennó" userId="eac9aab033b2f962" providerId="LiveId" clId="{98662E7F-1BBE-4D3C-851E-49BF9A7CD354}" dt="2025-08-07T16:49:46.722" v="10677" actId="20577"/>
          <ac:spMkLst>
            <pc:docMk/>
            <pc:sldMk cId="3239472860" sldId="444"/>
            <ac:spMk id="14" creationId="{00000000-0000-0000-0000-000000000000}"/>
          </ac:spMkLst>
        </pc:spChg>
      </pc:sldChg>
      <pc:sldChg chg="modSp">
        <pc:chgData name="Camilo Daleles Rennó" userId="eac9aab033b2f962" providerId="LiveId" clId="{98662E7F-1BBE-4D3C-851E-49BF9A7CD354}" dt="2025-08-07T13:02:55.507" v="8768" actId="179"/>
        <pc:sldMkLst>
          <pc:docMk/>
          <pc:sldMk cId="2515870031" sldId="451"/>
        </pc:sldMkLst>
        <pc:spChg chg="mod">
          <ac:chgData name="Camilo Daleles Rennó" userId="eac9aab033b2f962" providerId="LiveId" clId="{98662E7F-1BBE-4D3C-851E-49BF9A7CD354}" dt="2025-08-07T13:02:55.507" v="8768" actId="179"/>
          <ac:spMkLst>
            <pc:docMk/>
            <pc:sldMk cId="2515870031" sldId="451"/>
            <ac:spMk id="9" creationId="{00000000-0000-0000-0000-000000000000}"/>
          </ac:spMkLst>
        </pc:spChg>
      </pc:sldChg>
      <pc:sldChg chg="delSp modSp mod">
        <pc:chgData name="Camilo Daleles Rennó" userId="eac9aab033b2f962" providerId="LiveId" clId="{98662E7F-1BBE-4D3C-851E-49BF9A7CD354}" dt="2025-08-09T20:49:24.114" v="18185" actId="478"/>
        <pc:sldMkLst>
          <pc:docMk/>
          <pc:sldMk cId="137034531" sldId="452"/>
        </pc:sldMkLst>
        <pc:spChg chg="mod">
          <ac:chgData name="Camilo Daleles Rennó" userId="eac9aab033b2f962" providerId="LiveId" clId="{98662E7F-1BBE-4D3C-851E-49BF9A7CD354}" dt="2025-08-09T20:49:16.848" v="18184"/>
          <ac:spMkLst>
            <pc:docMk/>
            <pc:sldMk cId="137034531" sldId="452"/>
            <ac:spMk id="191490" creationId="{00000000-0000-0000-0000-000000000000}"/>
          </ac:spMkLst>
        </pc:spChg>
      </pc:sldChg>
      <pc:sldChg chg="modSp">
        <pc:chgData name="Camilo Daleles Rennó" userId="eac9aab033b2f962" providerId="LiveId" clId="{98662E7F-1BBE-4D3C-851E-49BF9A7CD354}" dt="2025-08-09T20:49:41.099" v="18186"/>
        <pc:sldMkLst>
          <pc:docMk/>
          <pc:sldMk cId="3978006519" sldId="453"/>
        </pc:sldMkLst>
        <pc:spChg chg="mod">
          <ac:chgData name="Camilo Daleles Rennó" userId="eac9aab033b2f962" providerId="LiveId" clId="{98662E7F-1BBE-4D3C-851E-49BF9A7CD354}" dt="2025-08-09T20:49:41.099" v="18186"/>
          <ac:spMkLst>
            <pc:docMk/>
            <pc:sldMk cId="3978006519" sldId="453"/>
            <ac:spMk id="191490" creationId="{00000000-0000-0000-0000-000000000000}"/>
          </ac:spMkLst>
        </pc:spChg>
      </pc:sldChg>
      <pc:sldChg chg="modSp">
        <pc:chgData name="Camilo Daleles Rennó" userId="eac9aab033b2f962" providerId="LiveId" clId="{98662E7F-1BBE-4D3C-851E-49BF9A7CD354}" dt="2025-08-09T21:06:18.227" v="18274" actId="20577"/>
        <pc:sldMkLst>
          <pc:docMk/>
          <pc:sldMk cId="1725601972" sldId="457"/>
        </pc:sldMkLst>
        <pc:spChg chg="mod">
          <ac:chgData name="Camilo Daleles Rennó" userId="eac9aab033b2f962" providerId="LiveId" clId="{98662E7F-1BBE-4D3C-851E-49BF9A7CD354}" dt="2025-08-09T21:06:18.227" v="18274" actId="20577"/>
          <ac:spMkLst>
            <pc:docMk/>
            <pc:sldMk cId="1725601972" sldId="457"/>
            <ac:spMk id="23" creationId="{00000000-0000-0000-0000-000000000000}"/>
          </ac:spMkLst>
        </pc:spChg>
      </pc:sldChg>
      <pc:sldChg chg="modSp">
        <pc:chgData name="Camilo Daleles Rennó" userId="eac9aab033b2f962" providerId="LiveId" clId="{98662E7F-1BBE-4D3C-851E-49BF9A7CD354}" dt="2025-08-09T21:06:47.601" v="18275" actId="20577"/>
        <pc:sldMkLst>
          <pc:docMk/>
          <pc:sldMk cId="3879973396" sldId="458"/>
        </pc:sldMkLst>
        <pc:spChg chg="mod">
          <ac:chgData name="Camilo Daleles Rennó" userId="eac9aab033b2f962" providerId="LiveId" clId="{98662E7F-1BBE-4D3C-851E-49BF9A7CD354}" dt="2025-08-09T21:06:47.601" v="18275" actId="20577"/>
          <ac:spMkLst>
            <pc:docMk/>
            <pc:sldMk cId="3879973396" sldId="458"/>
            <ac:spMk id="12" creationId="{00000000-0000-0000-0000-000000000000}"/>
          </ac:spMkLst>
        </pc:spChg>
      </pc:sldChg>
      <pc:sldChg chg="addSp delSp modSp mod delAnim modAnim">
        <pc:chgData name="Camilo Daleles Rennó" userId="eac9aab033b2f962" providerId="LiveId" clId="{98662E7F-1BBE-4D3C-851E-49BF9A7CD354}" dt="2025-08-09T21:08:54.938" v="18282" actId="20577"/>
        <pc:sldMkLst>
          <pc:docMk/>
          <pc:sldMk cId="392083263" sldId="459"/>
        </pc:sldMkLst>
        <pc:spChg chg="mod">
          <ac:chgData name="Camilo Daleles Rennó" userId="eac9aab033b2f962" providerId="LiveId" clId="{98662E7F-1BBE-4D3C-851E-49BF9A7CD354}" dt="2025-08-09T21:08:54.938" v="18282" actId="20577"/>
          <ac:spMkLst>
            <pc:docMk/>
            <pc:sldMk cId="392083263" sldId="459"/>
            <ac:spMk id="12" creationId="{00000000-0000-0000-0000-000000000000}"/>
          </ac:spMkLst>
        </pc:spChg>
      </pc:sldChg>
      <pc:sldChg chg="addSp delSp modSp mod delAnim modAnim">
        <pc:chgData name="Camilo Daleles Rennó" userId="eac9aab033b2f962" providerId="LiveId" clId="{98662E7F-1BBE-4D3C-851E-49BF9A7CD354}" dt="2025-08-09T21:11:17.009" v="18283"/>
        <pc:sldMkLst>
          <pc:docMk/>
          <pc:sldMk cId="731096933" sldId="460"/>
        </pc:sldMkLst>
        <pc:spChg chg="mod topLvl">
          <ac:chgData name="Camilo Daleles Rennó" userId="eac9aab033b2f962" providerId="LiveId" clId="{98662E7F-1BBE-4D3C-851E-49BF9A7CD354}" dt="2025-07-30T15:02:34.545" v="262" actId="164"/>
          <ac:spMkLst>
            <pc:docMk/>
            <pc:sldMk cId="731096933" sldId="460"/>
            <ac:spMk id="23" creationId="{D89AA80A-71F4-CDC6-2B27-274210D52101}"/>
          </ac:spMkLst>
        </pc:spChg>
        <pc:spChg chg="add mod">
          <ac:chgData name="Camilo Daleles Rennó" userId="eac9aab033b2f962" providerId="LiveId" clId="{98662E7F-1BBE-4D3C-851E-49BF9A7CD354}" dt="2025-07-30T15:02:34.545" v="262" actId="164"/>
          <ac:spMkLst>
            <pc:docMk/>
            <pc:sldMk cId="731096933" sldId="460"/>
            <ac:spMk id="25" creationId="{11ABCEC1-979C-BF8F-6947-6339BA06B8EC}"/>
          </ac:spMkLst>
        </pc:spChg>
        <pc:spChg chg="add mod">
          <ac:chgData name="Camilo Daleles Rennó" userId="eac9aab033b2f962" providerId="LiveId" clId="{98662E7F-1BBE-4D3C-851E-49BF9A7CD354}" dt="2025-07-30T15:02:34.545" v="262" actId="164"/>
          <ac:spMkLst>
            <pc:docMk/>
            <pc:sldMk cId="731096933" sldId="460"/>
            <ac:spMk id="27" creationId="{7325D9BC-7F47-FF02-AE0E-5B9D10E7CFC6}"/>
          </ac:spMkLst>
        </pc:spChg>
        <pc:grpChg chg="mod">
          <ac:chgData name="Camilo Daleles Rennó" userId="eac9aab033b2f962" providerId="LiveId" clId="{98662E7F-1BBE-4D3C-851E-49BF9A7CD354}" dt="2025-07-30T15:05:24.237" v="287" actId="1036"/>
          <ac:grpSpMkLst>
            <pc:docMk/>
            <pc:sldMk cId="731096933" sldId="460"/>
            <ac:grpSpMk id="8" creationId="{00000000-0000-0000-0000-000000000000}"/>
          </ac:grpSpMkLst>
        </pc:grpChg>
        <pc:grpChg chg="mod">
          <ac:chgData name="Camilo Daleles Rennó" userId="eac9aab033b2f962" providerId="LiveId" clId="{98662E7F-1BBE-4D3C-851E-49BF9A7CD354}" dt="2025-07-30T15:05:30.379" v="290" actId="1036"/>
          <ac:grpSpMkLst>
            <pc:docMk/>
            <pc:sldMk cId="731096933" sldId="460"/>
            <ac:grpSpMk id="9" creationId="{00000000-0000-0000-0000-000000000000}"/>
          </ac:grpSpMkLst>
        </pc:grpChg>
        <pc:grpChg chg="mod">
          <ac:chgData name="Camilo Daleles Rennó" userId="eac9aab033b2f962" providerId="LiveId" clId="{98662E7F-1BBE-4D3C-851E-49BF9A7CD354}" dt="2025-07-30T15:05:24.237" v="287" actId="1036"/>
          <ac:grpSpMkLst>
            <pc:docMk/>
            <pc:sldMk cId="731096933" sldId="460"/>
            <ac:grpSpMk id="13" creationId="{00000000-0000-0000-0000-000000000000}"/>
          </ac:grpSpMkLst>
        </pc:grpChg>
        <pc:grpChg chg="add mod">
          <ac:chgData name="Camilo Daleles Rennó" userId="eac9aab033b2f962" providerId="LiveId" clId="{98662E7F-1BBE-4D3C-851E-49BF9A7CD354}" dt="2025-07-30T15:05:24.237" v="287" actId="1036"/>
          <ac:grpSpMkLst>
            <pc:docMk/>
            <pc:sldMk cId="731096933" sldId="460"/>
            <ac:grpSpMk id="28" creationId="{EFD3B1E4-934F-305B-B1BF-5816A7796368}"/>
          </ac:grpSpMkLst>
        </pc:grpChg>
        <pc:graphicFrameChg chg="mod">
          <ac:chgData name="Camilo Daleles Rennó" userId="eac9aab033b2f962" providerId="LiveId" clId="{98662E7F-1BBE-4D3C-851E-49BF9A7CD354}" dt="2025-07-30T15:05:24.237" v="287" actId="1036"/>
          <ac:graphicFrameMkLst>
            <pc:docMk/>
            <pc:sldMk cId="731096933" sldId="460"/>
            <ac:graphicFrameMk id="4" creationId="{00000000-0000-0000-0000-000000000000}"/>
          </ac:graphicFrameMkLst>
        </pc:graphicFrameChg>
        <pc:graphicFrameChg chg="mod modGraphic">
          <ac:chgData name="Camilo Daleles Rennó" userId="eac9aab033b2f962" providerId="LiveId" clId="{98662E7F-1BBE-4D3C-851E-49BF9A7CD354}" dt="2025-08-07T19:05:09.788" v="11110" actId="20577"/>
          <ac:graphicFrameMkLst>
            <pc:docMk/>
            <pc:sldMk cId="731096933" sldId="460"/>
            <ac:graphicFrameMk id="5" creationId="{00000000-0000-0000-0000-000000000000}"/>
          </ac:graphicFrameMkLst>
        </pc:graphicFrameChg>
      </pc:sldChg>
      <pc:sldChg chg="addSp delSp modSp mod delAnim modAnim">
        <pc:chgData name="Camilo Daleles Rennó" userId="eac9aab033b2f962" providerId="LiveId" clId="{98662E7F-1BBE-4D3C-851E-49BF9A7CD354}" dt="2025-08-09T13:35:53.771" v="15561" actId="20577"/>
        <pc:sldMkLst>
          <pc:docMk/>
          <pc:sldMk cId="2080216346" sldId="461"/>
        </pc:sldMkLst>
        <pc:spChg chg="mod">
          <ac:chgData name="Camilo Daleles Rennó" userId="eac9aab033b2f962" providerId="LiveId" clId="{98662E7F-1BBE-4D3C-851E-49BF9A7CD354}" dt="2025-08-08T18:01:39.478" v="14320" actId="20577"/>
          <ac:spMkLst>
            <pc:docMk/>
            <pc:sldMk cId="2080216346" sldId="461"/>
            <ac:spMk id="16" creationId="{4770752D-036A-4D91-6A4C-DAA95899C1A5}"/>
          </ac:spMkLst>
        </pc:spChg>
        <pc:spChg chg="mod">
          <ac:chgData name="Camilo Daleles Rennó" userId="eac9aab033b2f962" providerId="LiveId" clId="{98662E7F-1BBE-4D3C-851E-49BF9A7CD354}" dt="2025-08-07T23:45:01.001" v="12474" actId="1037"/>
          <ac:spMkLst>
            <pc:docMk/>
            <pc:sldMk cId="2080216346" sldId="461"/>
            <ac:spMk id="20" creationId="{C7FD8374-B60A-C87C-7427-E7911587A3A2}"/>
          </ac:spMkLst>
        </pc:spChg>
        <pc:spChg chg="mod topLvl">
          <ac:chgData name="Camilo Daleles Rennó" userId="eac9aab033b2f962" providerId="LiveId" clId="{98662E7F-1BBE-4D3C-851E-49BF9A7CD354}" dt="2025-08-09T13:35:53.771" v="15561" actId="20577"/>
          <ac:spMkLst>
            <pc:docMk/>
            <pc:sldMk cId="2080216346" sldId="461"/>
            <ac:spMk id="22" creationId="{C617305C-8A6F-A337-7587-B35FF788C063}"/>
          </ac:spMkLst>
        </pc:spChg>
        <pc:spChg chg="mod">
          <ac:chgData name="Camilo Daleles Rennó" userId="eac9aab033b2f962" providerId="LiveId" clId="{98662E7F-1BBE-4D3C-851E-49BF9A7CD354}" dt="2025-08-07T23:45:07.642" v="12475" actId="1037"/>
          <ac:spMkLst>
            <pc:docMk/>
            <pc:sldMk cId="2080216346" sldId="461"/>
            <ac:spMk id="24" creationId="{5E82451B-3AA6-8324-FC8E-2DE13CD8165A}"/>
          </ac:spMkLst>
        </pc:spChg>
        <pc:spChg chg="mod">
          <ac:chgData name="Camilo Daleles Rennó" userId="eac9aab033b2f962" providerId="LiveId" clId="{98662E7F-1BBE-4D3C-851E-49BF9A7CD354}" dt="2025-08-07T23:44:00.943" v="12451" actId="1037"/>
          <ac:spMkLst>
            <pc:docMk/>
            <pc:sldMk cId="2080216346" sldId="461"/>
            <ac:spMk id="25" creationId="{F8E2C49C-F139-5DC4-D16F-AF484496A25D}"/>
          </ac:spMkLst>
        </pc:spChg>
        <pc:spChg chg="mod">
          <ac:chgData name="Camilo Daleles Rennó" userId="eac9aab033b2f962" providerId="LiveId" clId="{98662E7F-1BBE-4D3C-851E-49BF9A7CD354}" dt="2025-08-01T12:33:08.581" v="2006"/>
          <ac:spMkLst>
            <pc:docMk/>
            <pc:sldMk cId="2080216346" sldId="461"/>
            <ac:spMk id="30" creationId="{375C83E6-82D6-0F75-793F-A96FF8B95C49}"/>
          </ac:spMkLst>
        </pc:spChg>
        <pc:spChg chg="mod">
          <ac:chgData name="Camilo Daleles Rennó" userId="eac9aab033b2f962" providerId="LiveId" clId="{98662E7F-1BBE-4D3C-851E-49BF9A7CD354}" dt="2025-08-01T12:33:08.581" v="2006"/>
          <ac:spMkLst>
            <pc:docMk/>
            <pc:sldMk cId="2080216346" sldId="461"/>
            <ac:spMk id="31" creationId="{361EACC3-5AAB-7E94-97B4-5A2454F75DB6}"/>
          </ac:spMkLst>
        </pc:spChg>
        <pc:spChg chg="mod">
          <ac:chgData name="Camilo Daleles Rennó" userId="eac9aab033b2f962" providerId="LiveId" clId="{98662E7F-1BBE-4D3C-851E-49BF9A7CD354}" dt="2025-08-01T12:33:08.581" v="2006"/>
          <ac:spMkLst>
            <pc:docMk/>
            <pc:sldMk cId="2080216346" sldId="461"/>
            <ac:spMk id="32" creationId="{86ABD171-ED87-A036-F183-286C63022262}"/>
          </ac:spMkLst>
        </pc:spChg>
        <pc:spChg chg="mod">
          <ac:chgData name="Camilo Daleles Rennó" userId="eac9aab033b2f962" providerId="LiveId" clId="{98662E7F-1BBE-4D3C-851E-49BF9A7CD354}" dt="2025-08-01T12:33:08.581" v="2006"/>
          <ac:spMkLst>
            <pc:docMk/>
            <pc:sldMk cId="2080216346" sldId="461"/>
            <ac:spMk id="33" creationId="{BA19AAF5-274D-BB8D-2115-437B35A4840B}"/>
          </ac:spMkLst>
        </pc:spChg>
        <pc:spChg chg="mod">
          <ac:chgData name="Camilo Daleles Rennó" userId="eac9aab033b2f962" providerId="LiveId" clId="{98662E7F-1BBE-4D3C-851E-49BF9A7CD354}" dt="2025-08-01T12:33:08.581" v="2006"/>
          <ac:spMkLst>
            <pc:docMk/>
            <pc:sldMk cId="2080216346" sldId="461"/>
            <ac:spMk id="34" creationId="{373DB867-E5C0-4601-A8F5-AACE0ED0EDD0}"/>
          </ac:spMkLst>
        </pc:spChg>
        <pc:spChg chg="mod">
          <ac:chgData name="Camilo Daleles Rennó" userId="eac9aab033b2f962" providerId="LiveId" clId="{98662E7F-1BBE-4D3C-851E-49BF9A7CD354}" dt="2025-08-01T12:33:08.581" v="2006"/>
          <ac:spMkLst>
            <pc:docMk/>
            <pc:sldMk cId="2080216346" sldId="461"/>
            <ac:spMk id="35" creationId="{7DA798BB-AFA0-AD9C-784D-417D90AA5301}"/>
          </ac:spMkLst>
        </pc:spChg>
        <pc:spChg chg="mod">
          <ac:chgData name="Camilo Daleles Rennó" userId="eac9aab033b2f962" providerId="LiveId" clId="{98662E7F-1BBE-4D3C-851E-49BF9A7CD354}" dt="2025-08-01T12:33:08.581" v="2006"/>
          <ac:spMkLst>
            <pc:docMk/>
            <pc:sldMk cId="2080216346" sldId="461"/>
            <ac:spMk id="37" creationId="{35ACBCE1-032D-40C3-8A39-F394083F97B7}"/>
          </ac:spMkLst>
        </pc:spChg>
        <pc:spChg chg="mod topLvl">
          <ac:chgData name="Camilo Daleles Rennó" userId="eac9aab033b2f962" providerId="LiveId" clId="{98662E7F-1BBE-4D3C-851E-49BF9A7CD354}" dt="2025-08-01T12:47:09.813" v="2165" actId="164"/>
          <ac:spMkLst>
            <pc:docMk/>
            <pc:sldMk cId="2080216346" sldId="461"/>
            <ac:spMk id="42" creationId="{7AD60EAA-DDD4-B386-258E-DECC7481CF33}"/>
          </ac:spMkLst>
        </pc:spChg>
        <pc:spChg chg="add mod">
          <ac:chgData name="Camilo Daleles Rennó" userId="eac9aab033b2f962" providerId="LiveId" clId="{98662E7F-1BBE-4D3C-851E-49BF9A7CD354}" dt="2025-08-01T12:47:09.813" v="2165" actId="164"/>
          <ac:spMkLst>
            <pc:docMk/>
            <pc:sldMk cId="2080216346" sldId="461"/>
            <ac:spMk id="45" creationId="{2E47316C-8144-290D-6E02-8F6D8A94E717}"/>
          </ac:spMkLst>
        </pc:spChg>
        <pc:spChg chg="add mod">
          <ac:chgData name="Camilo Daleles Rennó" userId="eac9aab033b2f962" providerId="LiveId" clId="{98662E7F-1BBE-4D3C-851E-49BF9A7CD354}" dt="2025-08-01T12:47:09.813" v="2165" actId="164"/>
          <ac:spMkLst>
            <pc:docMk/>
            <pc:sldMk cId="2080216346" sldId="461"/>
            <ac:spMk id="46" creationId="{C4C958EE-FBC6-A66D-B04C-4C7B2D4A4817}"/>
          </ac:spMkLst>
        </pc:spChg>
        <pc:spChg chg="mod">
          <ac:chgData name="Camilo Daleles Rennó" userId="eac9aab033b2f962" providerId="LiveId" clId="{98662E7F-1BBE-4D3C-851E-49BF9A7CD354}" dt="2025-08-07T22:49:14.104" v="11960" actId="20577"/>
          <ac:spMkLst>
            <pc:docMk/>
            <pc:sldMk cId="2080216346" sldId="461"/>
            <ac:spMk id="191490" creationId="{00000000-0000-0000-0000-000000000000}"/>
          </ac:spMkLst>
        </pc:spChg>
        <pc:grpChg chg="mod">
          <ac:chgData name="Camilo Daleles Rennó" userId="eac9aab033b2f962" providerId="LiveId" clId="{98662E7F-1BBE-4D3C-851E-49BF9A7CD354}" dt="2025-08-01T13:56:12.065" v="3118" actId="164"/>
          <ac:grpSpMkLst>
            <pc:docMk/>
            <pc:sldMk cId="2080216346" sldId="461"/>
            <ac:grpSpMk id="12" creationId="{689B896F-60F9-CA49-7E7F-8727842107EF}"/>
          </ac:grpSpMkLst>
        </pc:grpChg>
        <pc:grpChg chg="mod">
          <ac:chgData name="Camilo Daleles Rennó" userId="eac9aab033b2f962" providerId="LiveId" clId="{98662E7F-1BBE-4D3C-851E-49BF9A7CD354}" dt="2025-08-01T13:56:12.065" v="3118" actId="164"/>
          <ac:grpSpMkLst>
            <pc:docMk/>
            <pc:sldMk cId="2080216346" sldId="461"/>
            <ac:grpSpMk id="29" creationId="{676A3CFF-C475-C556-7539-DA57FA038695}"/>
          </ac:grpSpMkLst>
        </pc:grpChg>
        <pc:grpChg chg="add mod ord">
          <ac:chgData name="Camilo Daleles Rennó" userId="eac9aab033b2f962" providerId="LiveId" clId="{98662E7F-1BBE-4D3C-851E-49BF9A7CD354}" dt="2025-08-01T12:58:11.232" v="2293" actId="166"/>
          <ac:grpSpMkLst>
            <pc:docMk/>
            <pc:sldMk cId="2080216346" sldId="461"/>
            <ac:grpSpMk id="47" creationId="{DBF7D19E-BA28-5740-85D6-96A364E99F17}"/>
          </ac:grpSpMkLst>
        </pc:grpChg>
        <pc:grpChg chg="add mod">
          <ac:chgData name="Camilo Daleles Rennó" userId="eac9aab033b2f962" providerId="LiveId" clId="{98662E7F-1BBE-4D3C-851E-49BF9A7CD354}" dt="2025-08-01T13:56:12.065" v="3118" actId="164"/>
          <ac:grpSpMkLst>
            <pc:docMk/>
            <pc:sldMk cId="2080216346" sldId="461"/>
            <ac:grpSpMk id="58" creationId="{C42BD521-2D75-7CBB-6CAB-14971452B8B5}"/>
          </ac:grpSpMkLst>
        </pc:grpChg>
        <pc:grpChg chg="add mod topLvl">
          <ac:chgData name="Camilo Daleles Rennó" userId="eac9aab033b2f962" providerId="LiveId" clId="{98662E7F-1BBE-4D3C-851E-49BF9A7CD354}" dt="2025-08-07T23:35:24.376" v="12380" actId="478"/>
          <ac:grpSpMkLst>
            <pc:docMk/>
            <pc:sldMk cId="2080216346" sldId="461"/>
            <ac:grpSpMk id="191488" creationId="{30B76956-B8BA-7EF2-7C29-3300142C2C20}"/>
          </ac:grpSpMkLst>
        </pc:grpChg>
        <pc:picChg chg="add mod ord">
          <ac:chgData name="Camilo Daleles Rennó" userId="eac9aab033b2f962" providerId="LiveId" clId="{98662E7F-1BBE-4D3C-851E-49BF9A7CD354}" dt="2025-08-07T23:35:19.851" v="12379" actId="167"/>
          <ac:picMkLst>
            <pc:docMk/>
            <pc:sldMk cId="2080216346" sldId="461"/>
            <ac:picMk id="4" creationId="{89DB5549-C815-8372-0BB0-DF4C60A99162}"/>
          </ac:picMkLst>
        </pc:picChg>
        <pc:picChg chg="add mod">
          <ac:chgData name="Camilo Daleles Rennó" userId="eac9aab033b2f962" providerId="LiveId" clId="{98662E7F-1BBE-4D3C-851E-49BF9A7CD354}" dt="2025-08-01T13:56:12.065" v="3118" actId="164"/>
          <ac:picMkLst>
            <pc:docMk/>
            <pc:sldMk cId="2080216346" sldId="461"/>
            <ac:picMk id="63" creationId="{6449FC9D-2B2B-2C7B-C284-9C37863EA4AF}"/>
          </ac:picMkLst>
        </pc:picChg>
        <pc:cxnChg chg="mod">
          <ac:chgData name="Camilo Daleles Rennó" userId="eac9aab033b2f962" providerId="LiveId" clId="{98662E7F-1BBE-4D3C-851E-49BF9A7CD354}" dt="2025-08-07T23:44:00.943" v="12451" actId="1037"/>
          <ac:cxnSpMkLst>
            <pc:docMk/>
            <pc:sldMk cId="2080216346" sldId="461"/>
            <ac:cxnSpMk id="26" creationId="{6B2D7885-AA94-A9FE-9667-99D35F8A11AE}"/>
          </ac:cxnSpMkLst>
        </pc:cxnChg>
        <pc:cxnChg chg="mod">
          <ac:chgData name="Camilo Daleles Rennó" userId="eac9aab033b2f962" providerId="LiveId" clId="{98662E7F-1BBE-4D3C-851E-49BF9A7CD354}" dt="2025-08-07T23:44:18.062" v="12458" actId="1038"/>
          <ac:cxnSpMkLst>
            <pc:docMk/>
            <pc:sldMk cId="2080216346" sldId="461"/>
            <ac:cxnSpMk id="27" creationId="{747B9E3F-FB06-40F3-3C66-B3DF0DB7C327}"/>
          </ac:cxnSpMkLst>
        </pc:cxnChg>
        <pc:cxnChg chg="mod">
          <ac:chgData name="Camilo Daleles Rennó" userId="eac9aab033b2f962" providerId="LiveId" clId="{98662E7F-1BBE-4D3C-851E-49BF9A7CD354}" dt="2025-08-01T13:56:12.065" v="3118" actId="164"/>
          <ac:cxnSpMkLst>
            <pc:docMk/>
            <pc:sldMk cId="2080216346" sldId="461"/>
            <ac:cxnSpMk id="28" creationId="{79D5CCA7-865F-64E6-20AD-A7002D82023B}"/>
          </ac:cxnSpMkLst>
        </pc:cxnChg>
        <pc:cxnChg chg="add mod">
          <ac:chgData name="Camilo Daleles Rennó" userId="eac9aab033b2f962" providerId="LiveId" clId="{98662E7F-1BBE-4D3C-851E-49BF9A7CD354}" dt="2025-08-01T12:57:55.371" v="2292" actId="164"/>
          <ac:cxnSpMkLst>
            <pc:docMk/>
            <pc:sldMk cId="2080216346" sldId="461"/>
            <ac:cxnSpMk id="49" creationId="{F3178FE0-2A44-4D71-16F6-839D1170A6B8}"/>
          </ac:cxnSpMkLst>
        </pc:cxnChg>
        <pc:cxnChg chg="add mod">
          <ac:chgData name="Camilo Daleles Rennó" userId="eac9aab033b2f962" providerId="LiveId" clId="{98662E7F-1BBE-4D3C-851E-49BF9A7CD354}" dt="2025-08-01T12:57:55.371" v="2292" actId="164"/>
          <ac:cxnSpMkLst>
            <pc:docMk/>
            <pc:sldMk cId="2080216346" sldId="461"/>
            <ac:cxnSpMk id="50" creationId="{6F5E115C-E6DD-2E60-7A15-21473A465776}"/>
          </ac:cxnSpMkLst>
        </pc:cxnChg>
        <pc:cxnChg chg="add mod">
          <ac:chgData name="Camilo Daleles Rennó" userId="eac9aab033b2f962" providerId="LiveId" clId="{98662E7F-1BBE-4D3C-851E-49BF9A7CD354}" dt="2025-08-08T16:16:55.577" v="13313" actId="1035"/>
          <ac:cxnSpMkLst>
            <pc:docMk/>
            <pc:sldMk cId="2080216346" sldId="461"/>
            <ac:cxnSpMk id="51" creationId="{12749AA8-BA08-76A0-7565-9D514712A5CE}"/>
          </ac:cxnSpMkLst>
        </pc:cxnChg>
        <pc:cxnChg chg="add mod">
          <ac:chgData name="Camilo Daleles Rennó" userId="eac9aab033b2f962" providerId="LiveId" clId="{98662E7F-1BBE-4D3C-851E-49BF9A7CD354}" dt="2025-08-01T12:57:55.371" v="2292" actId="164"/>
          <ac:cxnSpMkLst>
            <pc:docMk/>
            <pc:sldMk cId="2080216346" sldId="461"/>
            <ac:cxnSpMk id="52" creationId="{AC4BDFC6-3968-9376-4BC0-14C5C8782AE0}"/>
          </ac:cxnSpMkLst>
        </pc:cxnChg>
        <pc:cxnChg chg="add mod">
          <ac:chgData name="Camilo Daleles Rennó" userId="eac9aab033b2f962" providerId="LiveId" clId="{98662E7F-1BBE-4D3C-851E-49BF9A7CD354}" dt="2025-08-01T12:57:55.371" v="2292" actId="164"/>
          <ac:cxnSpMkLst>
            <pc:docMk/>
            <pc:sldMk cId="2080216346" sldId="461"/>
            <ac:cxnSpMk id="53" creationId="{C68DDB26-B067-8EF4-DB66-33AD7C392F1F}"/>
          </ac:cxnSpMkLst>
        </pc:cxnChg>
        <pc:cxnChg chg="add mod">
          <ac:chgData name="Camilo Daleles Rennó" userId="eac9aab033b2f962" providerId="LiveId" clId="{98662E7F-1BBE-4D3C-851E-49BF9A7CD354}" dt="2025-08-01T12:57:55.371" v="2292" actId="164"/>
          <ac:cxnSpMkLst>
            <pc:docMk/>
            <pc:sldMk cId="2080216346" sldId="461"/>
            <ac:cxnSpMk id="54" creationId="{5FC2A093-D654-A0D6-9789-EBA46DC6596B}"/>
          </ac:cxnSpMkLst>
        </pc:cxnChg>
        <pc:cxnChg chg="add mod">
          <ac:chgData name="Camilo Daleles Rennó" userId="eac9aab033b2f962" providerId="LiveId" clId="{98662E7F-1BBE-4D3C-851E-49BF9A7CD354}" dt="2025-08-01T12:57:55.371" v="2292" actId="164"/>
          <ac:cxnSpMkLst>
            <pc:docMk/>
            <pc:sldMk cId="2080216346" sldId="461"/>
            <ac:cxnSpMk id="55" creationId="{CC55D410-B106-2387-9E1F-3E2D074D59E6}"/>
          </ac:cxnSpMkLst>
        </pc:cxnChg>
        <pc:cxnChg chg="add mod">
          <ac:chgData name="Camilo Daleles Rennó" userId="eac9aab033b2f962" providerId="LiveId" clId="{98662E7F-1BBE-4D3C-851E-49BF9A7CD354}" dt="2025-08-01T12:57:55.371" v="2292" actId="164"/>
          <ac:cxnSpMkLst>
            <pc:docMk/>
            <pc:sldMk cId="2080216346" sldId="461"/>
            <ac:cxnSpMk id="56" creationId="{B5739E4C-73C3-736A-8077-55F1AA70A478}"/>
          </ac:cxnSpMkLst>
        </pc:cxnChg>
        <pc:cxnChg chg="add mod">
          <ac:chgData name="Camilo Daleles Rennó" userId="eac9aab033b2f962" providerId="LiveId" clId="{98662E7F-1BBE-4D3C-851E-49BF9A7CD354}" dt="2025-08-01T12:57:55.371" v="2292" actId="164"/>
          <ac:cxnSpMkLst>
            <pc:docMk/>
            <pc:sldMk cId="2080216346" sldId="461"/>
            <ac:cxnSpMk id="57" creationId="{FBF772CC-40EC-B681-C6E6-152CD21442A2}"/>
          </ac:cxnSpMkLst>
        </pc:cxnChg>
      </pc:sldChg>
      <pc:sldChg chg="addSp delSp modSp del mod modAnim">
        <pc:chgData name="Camilo Daleles Rennó" userId="eac9aab033b2f962" providerId="LiveId" clId="{98662E7F-1BBE-4D3C-851E-49BF9A7CD354}" dt="2025-07-28T01:38:21.661" v="238" actId="47"/>
        <pc:sldMkLst>
          <pc:docMk/>
          <pc:sldMk cId="3020701300" sldId="462"/>
        </pc:sldMkLst>
      </pc:sldChg>
      <pc:sldChg chg="addSp delSp modSp del mod modAnim">
        <pc:chgData name="Camilo Daleles Rennó" userId="eac9aab033b2f962" providerId="LiveId" clId="{98662E7F-1BBE-4D3C-851E-49BF9A7CD354}" dt="2025-08-01T13:48:14.673" v="3045" actId="47"/>
        <pc:sldMkLst>
          <pc:docMk/>
          <pc:sldMk cId="1156413397" sldId="463"/>
        </pc:sldMkLst>
      </pc:sldChg>
      <pc:sldChg chg="addSp delSp modSp del mod">
        <pc:chgData name="Camilo Daleles Rennó" userId="eac9aab033b2f962" providerId="LiveId" clId="{98662E7F-1BBE-4D3C-851E-49BF9A7CD354}" dt="2025-08-01T13:55:23.409" v="3116" actId="47"/>
        <pc:sldMkLst>
          <pc:docMk/>
          <pc:sldMk cId="1688972150" sldId="464"/>
        </pc:sldMkLst>
      </pc:sldChg>
      <pc:sldChg chg="addSp modSp del mod">
        <pc:chgData name="Camilo Daleles Rennó" userId="eac9aab033b2f962" providerId="LiveId" clId="{98662E7F-1BBE-4D3C-851E-49BF9A7CD354}" dt="2025-08-01T14:06:20.364" v="3278" actId="47"/>
        <pc:sldMkLst>
          <pc:docMk/>
          <pc:sldMk cId="3464452599" sldId="465"/>
        </pc:sldMkLst>
      </pc:sldChg>
      <pc:sldChg chg="addSp modSp del mod">
        <pc:chgData name="Camilo Daleles Rennó" userId="eac9aab033b2f962" providerId="LiveId" clId="{98662E7F-1BBE-4D3C-851E-49BF9A7CD354}" dt="2025-08-07T23:41:42.343" v="12436" actId="47"/>
        <pc:sldMkLst>
          <pc:docMk/>
          <pc:sldMk cId="3191750016" sldId="466"/>
        </pc:sldMkLst>
      </pc:sldChg>
      <pc:sldChg chg="addSp modSp del mod">
        <pc:chgData name="Camilo Daleles Rennó" userId="eac9aab033b2f962" providerId="LiveId" clId="{98662E7F-1BBE-4D3C-851E-49BF9A7CD354}" dt="2025-08-07T23:41:45.002" v="12437" actId="47"/>
        <pc:sldMkLst>
          <pc:docMk/>
          <pc:sldMk cId="3415544877" sldId="467"/>
        </pc:sldMkLst>
      </pc:sldChg>
      <pc:sldChg chg="addSp delSp modSp add del mod">
        <pc:chgData name="Camilo Daleles Rennó" userId="eac9aab033b2f962" providerId="LiveId" clId="{98662E7F-1BBE-4D3C-851E-49BF9A7CD354}" dt="2025-08-07T23:48:35.336" v="12499" actId="47"/>
        <pc:sldMkLst>
          <pc:docMk/>
          <pc:sldMk cId="2112344521" sldId="468"/>
        </pc:sldMkLst>
      </pc:sldChg>
      <pc:sldChg chg="addSp delSp modSp del mod">
        <pc:chgData name="Camilo Daleles Rennó" userId="eac9aab033b2f962" providerId="LiveId" clId="{98662E7F-1BBE-4D3C-851E-49BF9A7CD354}" dt="2025-08-07T23:49:02.543" v="12507" actId="47"/>
        <pc:sldMkLst>
          <pc:docMk/>
          <pc:sldMk cId="160422155" sldId="469"/>
        </pc:sldMkLst>
      </pc:sldChg>
      <pc:sldChg chg="addSp delSp modSp mod modAnim">
        <pc:chgData name="Camilo Daleles Rennó" userId="eac9aab033b2f962" providerId="LiveId" clId="{98662E7F-1BBE-4D3C-851E-49BF9A7CD354}" dt="2025-08-09T13:36:21.261" v="15570" actId="20577"/>
        <pc:sldMkLst>
          <pc:docMk/>
          <pc:sldMk cId="2198541773" sldId="470"/>
        </pc:sldMkLst>
        <pc:spChg chg="ord">
          <ac:chgData name="Camilo Daleles Rennó" userId="eac9aab033b2f962" providerId="LiveId" clId="{98662E7F-1BBE-4D3C-851E-49BF9A7CD354}" dt="2025-08-01T13:02:05.245" v="2498" actId="166"/>
          <ac:spMkLst>
            <pc:docMk/>
            <pc:sldMk cId="2198541773" sldId="470"/>
            <ac:spMk id="7" creationId="{00000000-0000-0000-0000-000000000000}"/>
          </ac:spMkLst>
        </pc:spChg>
        <pc:spChg chg="mod">
          <ac:chgData name="Camilo Daleles Rennó" userId="eac9aab033b2f962" providerId="LiveId" clId="{98662E7F-1BBE-4D3C-851E-49BF9A7CD354}" dt="2025-08-09T13:36:21.261" v="15570" actId="20577"/>
          <ac:spMkLst>
            <pc:docMk/>
            <pc:sldMk cId="2198541773" sldId="470"/>
            <ac:spMk id="8" creationId="{00000000-0000-0000-0000-000000000000}"/>
          </ac:spMkLst>
        </pc:spChg>
        <pc:spChg chg="mod">
          <ac:chgData name="Camilo Daleles Rennó" userId="eac9aab033b2f962" providerId="LiveId" clId="{98662E7F-1BBE-4D3C-851E-49BF9A7CD354}" dt="2025-08-07T23:01:26.648" v="12088" actId="20577"/>
          <ac:spMkLst>
            <pc:docMk/>
            <pc:sldMk cId="2198541773" sldId="470"/>
            <ac:spMk id="30" creationId="{0D97ADBF-737D-3226-5505-4FC64A4D77C2}"/>
          </ac:spMkLst>
        </pc:spChg>
        <pc:grpChg chg="add mod">
          <ac:chgData name="Camilo Daleles Rennó" userId="eac9aab033b2f962" providerId="LiveId" clId="{98662E7F-1BBE-4D3C-851E-49BF9A7CD354}" dt="2025-08-01T13:01:25.213" v="2455"/>
          <ac:grpSpMkLst>
            <pc:docMk/>
            <pc:sldMk cId="2198541773" sldId="470"/>
            <ac:grpSpMk id="3" creationId="{4D024DA0-F0F3-3CFD-C39A-2FB7EFBB7D24}"/>
          </ac:grpSpMkLst>
        </pc:grpChg>
        <pc:picChg chg="add mod">
          <ac:chgData name="Camilo Daleles Rennó" userId="eac9aab033b2f962" providerId="LiveId" clId="{98662E7F-1BBE-4D3C-851E-49BF9A7CD354}" dt="2025-08-01T13:19:43.345" v="2690" actId="208"/>
          <ac:picMkLst>
            <pc:docMk/>
            <pc:sldMk cId="2198541773" sldId="470"/>
            <ac:picMk id="34" creationId="{F3261551-3D24-3DF0-3A55-F8EA4345A75F}"/>
          </ac:picMkLst>
        </pc:picChg>
        <pc:picChg chg="add mod ord">
          <ac:chgData name="Camilo Daleles Rennó" userId="eac9aab033b2f962" providerId="LiveId" clId="{98662E7F-1BBE-4D3C-851E-49BF9A7CD354}" dt="2025-08-07T19:49:16.956" v="11469" actId="167"/>
          <ac:picMkLst>
            <pc:docMk/>
            <pc:sldMk cId="2198541773" sldId="470"/>
            <ac:picMk id="35" creationId="{6B75F89A-D9C9-6ED8-AFF0-7E1735E8EFAC}"/>
          </ac:picMkLst>
        </pc:picChg>
        <pc:cxnChg chg="mod">
          <ac:chgData name="Camilo Daleles Rennó" userId="eac9aab033b2f962" providerId="LiveId" clId="{98662E7F-1BBE-4D3C-851E-49BF9A7CD354}" dt="2025-08-01T13:01:25.213" v="2455"/>
          <ac:cxnSpMkLst>
            <pc:docMk/>
            <pc:sldMk cId="2198541773" sldId="470"/>
            <ac:cxnSpMk id="5" creationId="{D5ED4361-40CD-20AA-EF08-D4DD261DE1A4}"/>
          </ac:cxnSpMkLst>
        </pc:cxnChg>
        <pc:cxnChg chg="mod">
          <ac:chgData name="Camilo Daleles Rennó" userId="eac9aab033b2f962" providerId="LiveId" clId="{98662E7F-1BBE-4D3C-851E-49BF9A7CD354}" dt="2025-08-03T20:01:28.396" v="3731" actId="1035"/>
          <ac:cxnSpMkLst>
            <pc:docMk/>
            <pc:sldMk cId="2198541773" sldId="470"/>
            <ac:cxnSpMk id="11" creationId="{2B6131C8-05A3-33F7-8183-0981A27097C1}"/>
          </ac:cxnSpMkLst>
        </pc:cxnChg>
        <pc:cxnChg chg="mod">
          <ac:chgData name="Camilo Daleles Rennó" userId="eac9aab033b2f962" providerId="LiveId" clId="{98662E7F-1BBE-4D3C-851E-49BF9A7CD354}" dt="2025-08-01T13:01:25.213" v="2455"/>
          <ac:cxnSpMkLst>
            <pc:docMk/>
            <pc:sldMk cId="2198541773" sldId="470"/>
            <ac:cxnSpMk id="15" creationId="{A4C59741-5261-4D49-FE09-6C2E37AFDBB4}"/>
          </ac:cxnSpMkLst>
        </pc:cxnChg>
        <pc:cxnChg chg="mod">
          <ac:chgData name="Camilo Daleles Rennó" userId="eac9aab033b2f962" providerId="LiveId" clId="{98662E7F-1BBE-4D3C-851E-49BF9A7CD354}" dt="2025-08-01T13:01:25.213" v="2455"/>
          <ac:cxnSpMkLst>
            <pc:docMk/>
            <pc:sldMk cId="2198541773" sldId="470"/>
            <ac:cxnSpMk id="16" creationId="{1FDFB7AB-C4E5-721B-5B5B-83441E71A9FA}"/>
          </ac:cxnSpMkLst>
        </pc:cxnChg>
        <pc:cxnChg chg="mod">
          <ac:chgData name="Camilo Daleles Rennó" userId="eac9aab033b2f962" providerId="LiveId" clId="{98662E7F-1BBE-4D3C-851E-49BF9A7CD354}" dt="2025-08-01T13:01:25.213" v="2455"/>
          <ac:cxnSpMkLst>
            <pc:docMk/>
            <pc:sldMk cId="2198541773" sldId="470"/>
            <ac:cxnSpMk id="22" creationId="{348F0745-779D-A18D-833A-E5411E6F78F6}"/>
          </ac:cxnSpMkLst>
        </pc:cxnChg>
        <pc:cxnChg chg="mod">
          <ac:chgData name="Camilo Daleles Rennó" userId="eac9aab033b2f962" providerId="LiveId" clId="{98662E7F-1BBE-4D3C-851E-49BF9A7CD354}" dt="2025-08-01T13:01:25.213" v="2455"/>
          <ac:cxnSpMkLst>
            <pc:docMk/>
            <pc:sldMk cId="2198541773" sldId="470"/>
            <ac:cxnSpMk id="23" creationId="{C192D417-3440-75BD-8112-D1CCFE8CB664}"/>
          </ac:cxnSpMkLst>
        </pc:cxnChg>
        <pc:cxnChg chg="mod">
          <ac:chgData name="Camilo Daleles Rennó" userId="eac9aab033b2f962" providerId="LiveId" clId="{98662E7F-1BBE-4D3C-851E-49BF9A7CD354}" dt="2025-08-04T16:21:12.420" v="4394" actId="1036"/>
          <ac:cxnSpMkLst>
            <pc:docMk/>
            <pc:sldMk cId="2198541773" sldId="470"/>
            <ac:cxnSpMk id="24" creationId="{AE307AE6-DF38-4C75-8FE2-508F2A024BBA}"/>
          </ac:cxnSpMkLst>
        </pc:cxnChg>
        <pc:cxnChg chg="mod">
          <ac:chgData name="Camilo Daleles Rennó" userId="eac9aab033b2f962" providerId="LiveId" clId="{98662E7F-1BBE-4D3C-851E-49BF9A7CD354}" dt="2025-08-01T13:01:44.064" v="2476" actId="1035"/>
          <ac:cxnSpMkLst>
            <pc:docMk/>
            <pc:sldMk cId="2198541773" sldId="470"/>
            <ac:cxnSpMk id="25" creationId="{CB176100-5EBC-532B-8F87-D3E8FAAF019B}"/>
          </ac:cxnSpMkLst>
        </pc:cxnChg>
        <pc:cxnChg chg="mod">
          <ac:chgData name="Camilo Daleles Rennó" userId="eac9aab033b2f962" providerId="LiveId" clId="{98662E7F-1BBE-4D3C-851E-49BF9A7CD354}" dt="2025-08-01T13:01:51.389" v="2497" actId="1036"/>
          <ac:cxnSpMkLst>
            <pc:docMk/>
            <pc:sldMk cId="2198541773" sldId="470"/>
            <ac:cxnSpMk id="28" creationId="{70024C20-B932-6396-AD01-8364874D4493}"/>
          </ac:cxnSpMkLst>
        </pc:cxnChg>
      </pc:sldChg>
      <pc:sldChg chg="addSp delSp modSp mod delAnim modAnim">
        <pc:chgData name="Camilo Daleles Rennó" userId="eac9aab033b2f962" providerId="LiveId" clId="{98662E7F-1BBE-4D3C-851E-49BF9A7CD354}" dt="2025-08-11T13:35:33.455" v="18419"/>
        <pc:sldMkLst>
          <pc:docMk/>
          <pc:sldMk cId="1273949004" sldId="471"/>
        </pc:sldMkLst>
        <pc:spChg chg="add mod">
          <ac:chgData name="Camilo Daleles Rennó" userId="eac9aab033b2f962" providerId="LiveId" clId="{98662E7F-1BBE-4D3C-851E-49BF9A7CD354}" dt="2025-08-01T12:25:17.768" v="1869" actId="164"/>
          <ac:spMkLst>
            <pc:docMk/>
            <pc:sldMk cId="1273949004" sldId="471"/>
            <ac:spMk id="3" creationId="{C78F5AEC-A74C-C41E-B0DF-993216771C5E}"/>
          </ac:spMkLst>
        </pc:spChg>
        <pc:spChg chg="mod topLvl">
          <ac:chgData name="Camilo Daleles Rennó" userId="eac9aab033b2f962" providerId="LiveId" clId="{98662E7F-1BBE-4D3C-851E-49BF9A7CD354}" dt="2025-08-07T23:01:20.756" v="12080" actId="20577"/>
          <ac:spMkLst>
            <pc:docMk/>
            <pc:sldMk cId="1273949004" sldId="471"/>
            <ac:spMk id="6" creationId="{918EDAF1-E0D1-2FD4-FAB8-6A08AE2E559B}"/>
          </ac:spMkLst>
        </pc:spChg>
        <pc:spChg chg="mod topLvl">
          <ac:chgData name="Camilo Daleles Rennó" userId="eac9aab033b2f962" providerId="LiveId" clId="{98662E7F-1BBE-4D3C-851E-49BF9A7CD354}" dt="2025-08-07T23:00:52.561" v="12070" actId="164"/>
          <ac:spMkLst>
            <pc:docMk/>
            <pc:sldMk cId="1273949004" sldId="471"/>
            <ac:spMk id="7" creationId="{03F439D0-E115-A000-7409-A75930205630}"/>
          </ac:spMkLst>
        </pc:spChg>
        <pc:spChg chg="mod">
          <ac:chgData name="Camilo Daleles Rennó" userId="eac9aab033b2f962" providerId="LiveId" clId="{98662E7F-1BBE-4D3C-851E-49BF9A7CD354}" dt="2025-08-09T13:36:02.016" v="15565" actId="20577"/>
          <ac:spMkLst>
            <pc:docMk/>
            <pc:sldMk cId="1273949004" sldId="471"/>
            <ac:spMk id="10" creationId="{00000000-0000-0000-0000-000000000000}"/>
          </ac:spMkLst>
        </pc:spChg>
        <pc:spChg chg="mod">
          <ac:chgData name="Camilo Daleles Rennó" userId="eac9aab033b2f962" providerId="LiveId" clId="{98662E7F-1BBE-4D3C-851E-49BF9A7CD354}" dt="2025-08-07T23:00:48.149" v="12069" actId="165"/>
          <ac:spMkLst>
            <pc:docMk/>
            <pc:sldMk cId="1273949004" sldId="471"/>
            <ac:spMk id="11" creationId="{F4497630-8284-8C8C-9428-B29EE5651F87}"/>
          </ac:spMkLst>
        </pc:spChg>
        <pc:spChg chg="add mod">
          <ac:chgData name="Camilo Daleles Rennó" userId="eac9aab033b2f962" providerId="LiveId" clId="{98662E7F-1BBE-4D3C-851E-49BF9A7CD354}" dt="2025-08-01T12:25:17.768" v="1869" actId="164"/>
          <ac:spMkLst>
            <pc:docMk/>
            <pc:sldMk cId="1273949004" sldId="471"/>
            <ac:spMk id="24" creationId="{178B60D2-B562-6701-257B-C34DEE6F8665}"/>
          </ac:spMkLst>
        </pc:spChg>
        <pc:spChg chg="add mod">
          <ac:chgData name="Camilo Daleles Rennó" userId="eac9aab033b2f962" providerId="LiveId" clId="{98662E7F-1BBE-4D3C-851E-49BF9A7CD354}" dt="2025-08-01T12:25:17.768" v="1869" actId="164"/>
          <ac:spMkLst>
            <pc:docMk/>
            <pc:sldMk cId="1273949004" sldId="471"/>
            <ac:spMk id="25" creationId="{2D42E3D1-F98D-9BCA-5B60-3A82B3CAD14C}"/>
          </ac:spMkLst>
        </pc:spChg>
        <pc:spChg chg="add mod">
          <ac:chgData name="Camilo Daleles Rennó" userId="eac9aab033b2f962" providerId="LiveId" clId="{98662E7F-1BBE-4D3C-851E-49BF9A7CD354}" dt="2025-08-08T16:24:03.878" v="13338" actId="1037"/>
          <ac:spMkLst>
            <pc:docMk/>
            <pc:sldMk cId="1273949004" sldId="471"/>
            <ac:spMk id="27" creationId="{2E4A807B-E3A7-8F33-042F-55A8AF106A3F}"/>
          </ac:spMkLst>
        </pc:spChg>
        <pc:spChg chg="add mod">
          <ac:chgData name="Camilo Daleles Rennó" userId="eac9aab033b2f962" providerId="LiveId" clId="{98662E7F-1BBE-4D3C-851E-49BF9A7CD354}" dt="2025-08-08T16:23:27.943" v="13326" actId="14100"/>
          <ac:spMkLst>
            <pc:docMk/>
            <pc:sldMk cId="1273949004" sldId="471"/>
            <ac:spMk id="28" creationId="{8E2F33D5-7176-BDA3-C625-796673413776}"/>
          </ac:spMkLst>
        </pc:spChg>
        <pc:spChg chg="add mod">
          <ac:chgData name="Camilo Daleles Rennó" userId="eac9aab033b2f962" providerId="LiveId" clId="{98662E7F-1BBE-4D3C-851E-49BF9A7CD354}" dt="2025-08-01T12:27:22.438" v="1890" actId="164"/>
          <ac:spMkLst>
            <pc:docMk/>
            <pc:sldMk cId="1273949004" sldId="471"/>
            <ac:spMk id="29" creationId="{393ADC27-858A-569F-CCDD-97B2251451E6}"/>
          </ac:spMkLst>
        </pc:spChg>
        <pc:spChg chg="add del mod">
          <ac:chgData name="Camilo Daleles Rennó" userId="eac9aab033b2f962" providerId="LiveId" clId="{98662E7F-1BBE-4D3C-851E-49BF9A7CD354}" dt="2025-08-11T13:35:16.887" v="18418" actId="478"/>
          <ac:spMkLst>
            <pc:docMk/>
            <pc:sldMk cId="1273949004" sldId="471"/>
            <ac:spMk id="31" creationId="{CCF64B1F-AE4A-0232-BADF-0A86B7644352}"/>
          </ac:spMkLst>
        </pc:spChg>
        <pc:spChg chg="add mod">
          <ac:chgData name="Camilo Daleles Rennó" userId="eac9aab033b2f962" providerId="LiveId" clId="{98662E7F-1BBE-4D3C-851E-49BF9A7CD354}" dt="2025-08-07T23:00:52.561" v="12070" actId="164"/>
          <ac:spMkLst>
            <pc:docMk/>
            <pc:sldMk cId="1273949004" sldId="471"/>
            <ac:spMk id="32" creationId="{C2137E29-2E0B-78D0-F311-8B5E52989A45}"/>
          </ac:spMkLst>
        </pc:spChg>
        <pc:grpChg chg="mod topLvl">
          <ac:chgData name="Camilo Daleles Rennó" userId="eac9aab033b2f962" providerId="LiveId" clId="{98662E7F-1BBE-4D3C-851E-49BF9A7CD354}" dt="2025-08-07T23:00:52.561" v="12070" actId="164"/>
          <ac:grpSpMkLst>
            <pc:docMk/>
            <pc:sldMk cId="1273949004" sldId="471"/>
            <ac:grpSpMk id="5" creationId="{D93E49E8-C3D4-2D90-0E12-FE8CBF342880}"/>
          </ac:grpSpMkLst>
        </pc:grpChg>
        <pc:grpChg chg="add mod">
          <ac:chgData name="Camilo Daleles Rennó" userId="eac9aab033b2f962" providerId="LiveId" clId="{98662E7F-1BBE-4D3C-851E-49BF9A7CD354}" dt="2025-08-01T12:28:56.462" v="1907" actId="554"/>
          <ac:grpSpMkLst>
            <pc:docMk/>
            <pc:sldMk cId="1273949004" sldId="471"/>
            <ac:grpSpMk id="26" creationId="{0FDC2B75-217F-61D6-FF45-978EF74BA2B3}"/>
          </ac:grpSpMkLst>
        </pc:grpChg>
        <pc:grpChg chg="add mod ord">
          <ac:chgData name="Camilo Daleles Rennó" userId="eac9aab033b2f962" providerId="LiveId" clId="{98662E7F-1BBE-4D3C-851E-49BF9A7CD354}" dt="2025-08-01T13:02:12.674" v="2499" actId="166"/>
          <ac:grpSpMkLst>
            <pc:docMk/>
            <pc:sldMk cId="1273949004" sldId="471"/>
            <ac:grpSpMk id="30" creationId="{586CD3BE-1503-8E1C-BA24-F44CFEF278DE}"/>
          </ac:grpSpMkLst>
        </pc:grpChg>
        <pc:grpChg chg="add mod">
          <ac:chgData name="Camilo Daleles Rennó" userId="eac9aab033b2f962" providerId="LiveId" clId="{98662E7F-1BBE-4D3C-851E-49BF9A7CD354}" dt="2025-08-01T12:59:37.091" v="2342" actId="14100"/>
          <ac:grpSpMkLst>
            <pc:docMk/>
            <pc:sldMk cId="1273949004" sldId="471"/>
            <ac:grpSpMk id="42" creationId="{9CE46B53-E060-5F00-B635-82B3B8BEBBFE}"/>
          </ac:grpSpMkLst>
        </pc:grpChg>
        <pc:grpChg chg="add mod">
          <ac:chgData name="Camilo Daleles Rennó" userId="eac9aab033b2f962" providerId="LiveId" clId="{98662E7F-1BBE-4D3C-851E-49BF9A7CD354}" dt="2025-08-07T23:00:52.561" v="12070" actId="164"/>
          <ac:grpSpMkLst>
            <pc:docMk/>
            <pc:sldMk cId="1273949004" sldId="471"/>
            <ac:grpSpMk id="46" creationId="{23BF70C0-90E4-5513-A16D-05E88654640F}"/>
          </ac:grpSpMkLst>
        </pc:grpChg>
        <pc:picChg chg="add mod">
          <ac:chgData name="Camilo Daleles Rennó" userId="eac9aab033b2f962" providerId="LiveId" clId="{98662E7F-1BBE-4D3C-851E-49BF9A7CD354}" dt="2025-08-01T13:29:38.311" v="2716" actId="554"/>
          <ac:picMkLst>
            <pc:docMk/>
            <pc:sldMk cId="1273949004" sldId="471"/>
            <ac:picMk id="43" creationId="{D3D7F136-93F8-BE4D-2393-4BD07A44ADBD}"/>
          </ac:picMkLst>
        </pc:picChg>
        <pc:picChg chg="add mod ord">
          <ac:chgData name="Camilo Daleles Rennó" userId="eac9aab033b2f962" providerId="LiveId" clId="{98662E7F-1BBE-4D3C-851E-49BF9A7CD354}" dt="2025-08-07T19:49:33.672" v="11475" actId="167"/>
          <ac:picMkLst>
            <pc:docMk/>
            <pc:sldMk cId="1273949004" sldId="471"/>
            <ac:picMk id="45" creationId="{606224B2-AE11-DBC6-0B38-28283A230EF5}"/>
          </ac:picMkLst>
        </pc:picChg>
        <pc:cxnChg chg="mod">
          <ac:chgData name="Camilo Daleles Rennó" userId="eac9aab033b2f962" providerId="LiveId" clId="{98662E7F-1BBE-4D3C-851E-49BF9A7CD354}" dt="2025-08-07T23:00:48.149" v="12069" actId="165"/>
          <ac:cxnSpMkLst>
            <pc:docMk/>
            <pc:sldMk cId="1273949004" sldId="471"/>
            <ac:cxnSpMk id="12" creationId="{78A7AA82-1461-FA93-6051-DB057A9B7BAA}"/>
          </ac:cxnSpMkLst>
        </pc:cxnChg>
        <pc:cxnChg chg="mod">
          <ac:chgData name="Camilo Daleles Rennó" userId="eac9aab033b2f962" providerId="LiveId" clId="{98662E7F-1BBE-4D3C-851E-49BF9A7CD354}" dt="2025-08-07T23:00:48.149" v="12069" actId="165"/>
          <ac:cxnSpMkLst>
            <pc:docMk/>
            <pc:sldMk cId="1273949004" sldId="471"/>
            <ac:cxnSpMk id="13" creationId="{0DE454AC-54C1-6562-E730-7528E6AE29C1}"/>
          </ac:cxnSpMkLst>
        </pc:cxnChg>
        <pc:cxnChg chg="mod topLvl">
          <ac:chgData name="Camilo Daleles Rennó" userId="eac9aab033b2f962" providerId="LiveId" clId="{98662E7F-1BBE-4D3C-851E-49BF9A7CD354}" dt="2025-08-01T13:01:14.005" v="2454" actId="1035"/>
          <ac:cxnSpMkLst>
            <pc:docMk/>
            <pc:sldMk cId="1273949004" sldId="471"/>
            <ac:cxnSpMk id="33" creationId="{12B84C67-71E2-5E6F-8A87-4DCE9A7508BC}"/>
          </ac:cxnSpMkLst>
        </pc:cxnChg>
        <pc:cxnChg chg="mod topLvl">
          <ac:chgData name="Camilo Daleles Rennó" userId="eac9aab033b2f962" providerId="LiveId" clId="{98662E7F-1BBE-4D3C-851E-49BF9A7CD354}" dt="2025-08-03T19:55:51.806" v="3703" actId="1035"/>
          <ac:cxnSpMkLst>
            <pc:docMk/>
            <pc:sldMk cId="1273949004" sldId="471"/>
            <ac:cxnSpMk id="34" creationId="{E7D30054-F3BA-D819-B821-BB67F38BDE1A}"/>
          </ac:cxnSpMkLst>
        </pc:cxnChg>
        <pc:cxnChg chg="mod topLvl">
          <ac:chgData name="Camilo Daleles Rennó" userId="eac9aab033b2f962" providerId="LiveId" clId="{98662E7F-1BBE-4D3C-851E-49BF9A7CD354}" dt="2025-08-01T13:01:01.992" v="2437" actId="1036"/>
          <ac:cxnSpMkLst>
            <pc:docMk/>
            <pc:sldMk cId="1273949004" sldId="471"/>
            <ac:cxnSpMk id="35" creationId="{F7256C6E-AAD6-975D-3E31-E87892824410}"/>
          </ac:cxnSpMkLst>
        </pc:cxnChg>
        <pc:cxnChg chg="mod topLvl">
          <ac:chgData name="Camilo Daleles Rennó" userId="eac9aab033b2f962" providerId="LiveId" clId="{98662E7F-1BBE-4D3C-851E-49BF9A7CD354}" dt="2025-08-01T13:00:51.553" v="2424" actId="1036"/>
          <ac:cxnSpMkLst>
            <pc:docMk/>
            <pc:sldMk cId="1273949004" sldId="471"/>
            <ac:cxnSpMk id="36" creationId="{B84A3CBD-B978-1245-193C-B5EA05D84A74}"/>
          </ac:cxnSpMkLst>
        </pc:cxnChg>
        <pc:cxnChg chg="mod topLvl">
          <ac:chgData name="Camilo Daleles Rennó" userId="eac9aab033b2f962" providerId="LiveId" clId="{98662E7F-1BBE-4D3C-851E-49BF9A7CD354}" dt="2025-08-01T13:00:42.785" v="2401" actId="1035"/>
          <ac:cxnSpMkLst>
            <pc:docMk/>
            <pc:sldMk cId="1273949004" sldId="471"/>
            <ac:cxnSpMk id="37" creationId="{6DD55E97-6E82-DE9B-95F8-774A7C1710CF}"/>
          </ac:cxnSpMkLst>
        </pc:cxnChg>
        <pc:cxnChg chg="mod topLvl">
          <ac:chgData name="Camilo Daleles Rennó" userId="eac9aab033b2f962" providerId="LiveId" clId="{98662E7F-1BBE-4D3C-851E-49BF9A7CD354}" dt="2025-08-01T13:00:35.726" v="2393" actId="1036"/>
          <ac:cxnSpMkLst>
            <pc:docMk/>
            <pc:sldMk cId="1273949004" sldId="471"/>
            <ac:cxnSpMk id="38" creationId="{0765BB17-994B-3952-CD5E-4BC3A8D32E97}"/>
          </ac:cxnSpMkLst>
        </pc:cxnChg>
        <pc:cxnChg chg="mod topLvl">
          <ac:chgData name="Camilo Daleles Rennó" userId="eac9aab033b2f962" providerId="LiveId" clId="{98662E7F-1BBE-4D3C-851E-49BF9A7CD354}" dt="2025-08-01T13:00:28.160" v="2380" actId="1036"/>
          <ac:cxnSpMkLst>
            <pc:docMk/>
            <pc:sldMk cId="1273949004" sldId="471"/>
            <ac:cxnSpMk id="39" creationId="{13378633-C4BE-4B3C-2849-86F878573AA4}"/>
          </ac:cxnSpMkLst>
        </pc:cxnChg>
        <pc:cxnChg chg="mod topLvl">
          <ac:chgData name="Camilo Daleles Rennó" userId="eac9aab033b2f962" providerId="LiveId" clId="{98662E7F-1BBE-4D3C-851E-49BF9A7CD354}" dt="2025-08-03T19:56:04.980" v="3704" actId="1037"/>
          <ac:cxnSpMkLst>
            <pc:docMk/>
            <pc:sldMk cId="1273949004" sldId="471"/>
            <ac:cxnSpMk id="40" creationId="{EB16B086-F013-9AC5-14EC-7BDD8BCDA0AD}"/>
          </ac:cxnSpMkLst>
        </pc:cxnChg>
        <pc:cxnChg chg="mod topLvl">
          <ac:chgData name="Camilo Daleles Rennó" userId="eac9aab033b2f962" providerId="LiveId" clId="{98662E7F-1BBE-4D3C-851E-49BF9A7CD354}" dt="2025-08-01T13:00:17.168" v="2357" actId="1035"/>
          <ac:cxnSpMkLst>
            <pc:docMk/>
            <pc:sldMk cId="1273949004" sldId="471"/>
            <ac:cxnSpMk id="41" creationId="{A57C717C-4F74-A94C-049B-D2DACBD0CEF6}"/>
          </ac:cxnSpMkLst>
        </pc:cxnChg>
      </pc:sldChg>
      <pc:sldChg chg="del">
        <pc:chgData name="Camilo Daleles Rennó" userId="eac9aab033b2f962" providerId="LiveId" clId="{98662E7F-1BBE-4D3C-851E-49BF9A7CD354}" dt="2025-08-02T17:38:52.596" v="3527" actId="47"/>
        <pc:sldMkLst>
          <pc:docMk/>
          <pc:sldMk cId="2288855526" sldId="472"/>
        </pc:sldMkLst>
      </pc:sldChg>
      <pc:sldChg chg="del">
        <pc:chgData name="Camilo Daleles Rennó" userId="eac9aab033b2f962" providerId="LiveId" clId="{98662E7F-1BBE-4D3C-851E-49BF9A7CD354}" dt="2025-08-02T17:38:55.151" v="3528" actId="47"/>
        <pc:sldMkLst>
          <pc:docMk/>
          <pc:sldMk cId="930509661" sldId="473"/>
        </pc:sldMkLst>
      </pc:sldChg>
      <pc:sldChg chg="addSp delSp modSp mod addAnim delAnim">
        <pc:chgData name="Camilo Daleles Rennó" userId="eac9aab033b2f962" providerId="LiveId" clId="{98662E7F-1BBE-4D3C-851E-49BF9A7CD354}" dt="2025-08-09T18:38:37.271" v="17623" actId="1035"/>
        <pc:sldMkLst>
          <pc:docMk/>
          <pc:sldMk cId="1626578732" sldId="474"/>
        </pc:sldMkLst>
        <pc:spChg chg="mod">
          <ac:chgData name="Camilo Daleles Rennó" userId="eac9aab033b2f962" providerId="LiveId" clId="{98662E7F-1BBE-4D3C-851E-49BF9A7CD354}" dt="2025-08-09T18:38:37.271" v="17623" actId="1035"/>
          <ac:spMkLst>
            <pc:docMk/>
            <pc:sldMk cId="1626578732" sldId="474"/>
            <ac:spMk id="165" creationId="{00000000-0000-0000-0000-000000000000}"/>
          </ac:spMkLst>
        </pc:spChg>
        <pc:grpChg chg="add del mod">
          <ac:chgData name="Camilo Daleles Rennó" userId="eac9aab033b2f962" providerId="LiveId" clId="{98662E7F-1BBE-4D3C-851E-49BF9A7CD354}" dt="2025-08-09T18:37:57.150" v="17621" actId="554"/>
          <ac:grpSpMkLst>
            <pc:docMk/>
            <pc:sldMk cId="1626578732" sldId="474"/>
            <ac:grpSpMk id="16" creationId="{00000000-0000-0000-0000-000000000000}"/>
          </ac:grpSpMkLst>
        </pc:grpChg>
        <pc:picChg chg="add mod ord">
          <ac:chgData name="Camilo Daleles Rennó" userId="eac9aab033b2f962" providerId="LiveId" clId="{98662E7F-1BBE-4D3C-851E-49BF9A7CD354}" dt="2025-08-09T18:37:57.150" v="17621" actId="554"/>
          <ac:picMkLst>
            <pc:docMk/>
            <pc:sldMk cId="1626578732" sldId="474"/>
            <ac:picMk id="5" creationId="{7FFE63B4-3B01-99C6-55C2-CFC89753EF12}"/>
          </ac:picMkLst>
        </pc:picChg>
        <pc:picChg chg="mod">
          <ac:chgData name="Camilo Daleles Rennó" userId="eac9aab033b2f962" providerId="LiveId" clId="{98662E7F-1BBE-4D3C-851E-49BF9A7CD354}" dt="2025-08-09T18:32:09.669" v="17565" actId="1076"/>
          <ac:picMkLst>
            <pc:docMk/>
            <pc:sldMk cId="1626578732" sldId="474"/>
            <ac:picMk id="58373" creationId="{00000000-0000-0000-0000-000000000000}"/>
          </ac:picMkLst>
        </pc:picChg>
        <pc:picChg chg="mod">
          <ac:chgData name="Camilo Daleles Rennó" userId="eac9aab033b2f962" providerId="LiveId" clId="{98662E7F-1BBE-4D3C-851E-49BF9A7CD354}" dt="2025-08-09T18:30:53.674" v="17564" actId="1076"/>
          <ac:picMkLst>
            <pc:docMk/>
            <pc:sldMk cId="1626578732" sldId="474"/>
            <ac:picMk id="58374" creationId="{00000000-0000-0000-0000-000000000000}"/>
          </ac:picMkLst>
        </pc:picChg>
      </pc:sldChg>
      <pc:sldChg chg="addSp modSp mod modAnim">
        <pc:chgData name="Camilo Daleles Rennó" userId="eac9aab033b2f962" providerId="LiveId" clId="{98662E7F-1BBE-4D3C-851E-49BF9A7CD354}" dt="2025-08-09T18:46:01.264" v="17748"/>
        <pc:sldMkLst>
          <pc:docMk/>
          <pc:sldMk cId="2425269954" sldId="475"/>
        </pc:sldMkLst>
        <pc:picChg chg="mod">
          <ac:chgData name="Camilo Daleles Rennó" userId="eac9aab033b2f962" providerId="LiveId" clId="{98662E7F-1BBE-4D3C-851E-49BF9A7CD354}" dt="2025-08-09T18:45:21.742" v="17747" actId="1038"/>
          <ac:picMkLst>
            <pc:docMk/>
            <pc:sldMk cId="2425269954" sldId="475"/>
            <ac:picMk id="8" creationId="{00000000-0000-0000-0000-000000000000}"/>
          </ac:picMkLst>
        </pc:picChg>
        <pc:picChg chg="mod">
          <ac:chgData name="Camilo Daleles Rennó" userId="eac9aab033b2f962" providerId="LiveId" clId="{98662E7F-1BBE-4D3C-851E-49BF9A7CD354}" dt="2025-08-09T18:45:17.118" v="17734" actId="1037"/>
          <ac:picMkLst>
            <pc:docMk/>
            <pc:sldMk cId="2425269954" sldId="475"/>
            <ac:picMk id="9" creationId="{00000000-0000-0000-0000-000000000000}"/>
          </ac:picMkLst>
        </pc:picChg>
        <pc:picChg chg="add mod">
          <ac:chgData name="Camilo Daleles Rennó" userId="eac9aab033b2f962" providerId="LiveId" clId="{98662E7F-1BBE-4D3C-851E-49BF9A7CD354}" dt="2025-08-09T18:45:17.118" v="17734" actId="1037"/>
          <ac:picMkLst>
            <pc:docMk/>
            <pc:sldMk cId="2425269954" sldId="475"/>
            <ac:picMk id="22" creationId="{AD9814DB-893D-7FCC-A06F-87B227535B59}"/>
          </ac:picMkLst>
        </pc:picChg>
        <pc:picChg chg="add mod">
          <ac:chgData name="Camilo Daleles Rennó" userId="eac9aab033b2f962" providerId="LiveId" clId="{98662E7F-1BBE-4D3C-851E-49BF9A7CD354}" dt="2025-08-09T18:45:21.742" v="17747" actId="1038"/>
          <ac:picMkLst>
            <pc:docMk/>
            <pc:sldMk cId="2425269954" sldId="475"/>
            <ac:picMk id="23" creationId="{1A221927-FE84-8AE2-6C17-4E22BE38A8AE}"/>
          </ac:picMkLst>
        </pc:picChg>
      </pc:sldChg>
      <pc:sldChg chg="modSp">
        <pc:chgData name="Camilo Daleles Rennó" userId="eac9aab033b2f962" providerId="LiveId" clId="{98662E7F-1BBE-4D3C-851E-49BF9A7CD354}" dt="2025-08-09T20:52:38.918" v="18187" actId="20577"/>
        <pc:sldMkLst>
          <pc:docMk/>
          <pc:sldMk cId="3476208776" sldId="480"/>
        </pc:sldMkLst>
        <pc:spChg chg="mod">
          <ac:chgData name="Camilo Daleles Rennó" userId="eac9aab033b2f962" providerId="LiveId" clId="{98662E7F-1BBE-4D3C-851E-49BF9A7CD354}" dt="2025-08-09T20:52:38.918" v="18187" actId="20577"/>
          <ac:spMkLst>
            <pc:docMk/>
            <pc:sldMk cId="3476208776" sldId="480"/>
            <ac:spMk id="23" creationId="{00000000-0000-0000-0000-000000000000}"/>
          </ac:spMkLst>
        </pc:spChg>
      </pc:sldChg>
      <pc:sldChg chg="addSp delSp modSp mod">
        <pc:chgData name="Camilo Daleles Rennó" userId="eac9aab033b2f962" providerId="LiveId" clId="{98662E7F-1BBE-4D3C-851E-49BF9A7CD354}" dt="2025-08-07T14:09:24.779" v="9411" actId="21"/>
        <pc:sldMkLst>
          <pc:docMk/>
          <pc:sldMk cId="2825079540" sldId="481"/>
        </pc:sldMkLst>
        <pc:graphicFrameChg chg="mod">
          <ac:chgData name="Camilo Daleles Rennó" userId="eac9aab033b2f962" providerId="LiveId" clId="{98662E7F-1BBE-4D3C-851E-49BF9A7CD354}" dt="2025-08-07T13:11:55.766" v="8869"/>
          <ac:graphicFrameMkLst>
            <pc:docMk/>
            <pc:sldMk cId="2825079540" sldId="481"/>
            <ac:graphicFrameMk id="44" creationId="{00000000-0000-0000-0000-000000000000}"/>
          </ac:graphicFrameMkLst>
        </pc:graphicFrameChg>
      </pc:sldChg>
      <pc:sldChg chg="addSp delSp modSp mod delAnim modAnim">
        <pc:chgData name="Camilo Daleles Rennó" userId="eac9aab033b2f962" providerId="LiveId" clId="{98662E7F-1BBE-4D3C-851E-49BF9A7CD354}" dt="2025-08-07T14:05:29.863" v="9206" actId="20577"/>
        <pc:sldMkLst>
          <pc:docMk/>
          <pc:sldMk cId="1561740171" sldId="482"/>
        </pc:sldMkLst>
        <pc:spChg chg="add mod ord">
          <ac:chgData name="Camilo Daleles Rennó" userId="eac9aab033b2f962" providerId="LiveId" clId="{98662E7F-1BBE-4D3C-851E-49BF9A7CD354}" dt="2025-08-07T14:03:38.310" v="9158" actId="164"/>
          <ac:spMkLst>
            <pc:docMk/>
            <pc:sldMk cId="1561740171" sldId="482"/>
            <ac:spMk id="3" creationId="{099DCC67-18C7-D0FE-1AF6-0D0CC05D275A}"/>
          </ac:spMkLst>
        </pc:spChg>
        <pc:spChg chg="add mod">
          <ac:chgData name="Camilo Daleles Rennó" userId="eac9aab033b2f962" providerId="LiveId" clId="{98662E7F-1BBE-4D3C-851E-49BF9A7CD354}" dt="2025-08-07T14:03:38.310" v="9158" actId="164"/>
          <ac:spMkLst>
            <pc:docMk/>
            <pc:sldMk cId="1561740171" sldId="482"/>
            <ac:spMk id="6" creationId="{69AE8D97-6C4F-549C-EED9-37DDB2BAE94A}"/>
          </ac:spMkLst>
        </pc:spChg>
        <pc:spChg chg="add mod">
          <ac:chgData name="Camilo Daleles Rennó" userId="eac9aab033b2f962" providerId="LiveId" clId="{98662E7F-1BBE-4D3C-851E-49BF9A7CD354}" dt="2025-08-07T14:05:29.863" v="9206" actId="20577"/>
          <ac:spMkLst>
            <pc:docMk/>
            <pc:sldMk cId="1561740171" sldId="482"/>
            <ac:spMk id="8" creationId="{66776326-BE81-9585-14D6-42AD586DFFAB}"/>
          </ac:spMkLst>
        </pc:spChg>
        <pc:spChg chg="mod">
          <ac:chgData name="Camilo Daleles Rennó" userId="eac9aab033b2f962" providerId="LiveId" clId="{98662E7F-1BBE-4D3C-851E-49BF9A7CD354}" dt="2025-08-07T13:57:33.625" v="8978" actId="1076"/>
          <ac:spMkLst>
            <pc:docMk/>
            <pc:sldMk cId="1561740171" sldId="482"/>
            <ac:spMk id="18" creationId="{00000000-0000-0000-0000-000000000000}"/>
          </ac:spMkLst>
        </pc:spChg>
        <pc:grpChg chg="add mod ord">
          <ac:chgData name="Camilo Daleles Rennó" userId="eac9aab033b2f962" providerId="LiveId" clId="{98662E7F-1BBE-4D3C-851E-49BF9A7CD354}" dt="2025-08-07T14:03:38.310" v="9158" actId="164"/>
          <ac:grpSpMkLst>
            <pc:docMk/>
            <pc:sldMk cId="1561740171" sldId="482"/>
            <ac:grpSpMk id="7" creationId="{4013FABB-2594-9433-EC50-1B6B8364DF4E}"/>
          </ac:grpSpMkLst>
        </pc:grpChg>
        <pc:grpChg chg="mod">
          <ac:chgData name="Camilo Daleles Rennó" userId="eac9aab033b2f962" providerId="LiveId" clId="{98662E7F-1BBE-4D3C-851E-49BF9A7CD354}" dt="2025-08-07T14:04:09.336" v="9163" actId="1076"/>
          <ac:grpSpMkLst>
            <pc:docMk/>
            <pc:sldMk cId="1561740171" sldId="482"/>
            <ac:grpSpMk id="17" creationId="{00000000-0000-0000-0000-000000000000}"/>
          </ac:grpSpMkLst>
        </pc:grpChg>
        <pc:graphicFrameChg chg="add mod">
          <ac:chgData name="Camilo Daleles Rennó" userId="eac9aab033b2f962" providerId="LiveId" clId="{98662E7F-1BBE-4D3C-851E-49BF9A7CD354}" dt="2025-08-07T13:12:51.373" v="8871"/>
          <ac:graphicFrameMkLst>
            <pc:docMk/>
            <pc:sldMk cId="1561740171" sldId="482"/>
            <ac:graphicFrameMk id="2" creationId="{19647472-EF1B-BAA6-909D-7DE4B3605025}"/>
          </ac:graphicFrameMkLst>
        </pc:graphicFrameChg>
        <pc:picChg chg="mod">
          <ac:chgData name="Camilo Daleles Rennó" userId="eac9aab033b2f962" providerId="LiveId" clId="{98662E7F-1BBE-4D3C-851E-49BF9A7CD354}" dt="2025-08-07T13:55:50.497" v="8950"/>
          <ac:picMkLst>
            <pc:docMk/>
            <pc:sldMk cId="1561740171" sldId="482"/>
            <ac:picMk id="63494" creationId="{00000000-0000-0000-0000-000000000000}"/>
          </ac:picMkLst>
        </pc:picChg>
      </pc:sldChg>
      <pc:sldChg chg="addSp delSp modSp mod delAnim modAnim">
        <pc:chgData name="Camilo Daleles Rennó" userId="eac9aab033b2f962" providerId="LiveId" clId="{98662E7F-1BBE-4D3C-851E-49BF9A7CD354}" dt="2025-08-08T14:06:24.788" v="12586" actId="14100"/>
        <pc:sldMkLst>
          <pc:docMk/>
          <pc:sldMk cId="2821926827" sldId="483"/>
        </pc:sldMkLst>
        <pc:spChg chg="add mod">
          <ac:chgData name="Camilo Daleles Rennó" userId="eac9aab033b2f962" providerId="LiveId" clId="{98662E7F-1BBE-4D3C-851E-49BF9A7CD354}" dt="2025-08-08T13:59:13.941" v="12537"/>
          <ac:spMkLst>
            <pc:docMk/>
            <pc:sldMk cId="2821926827" sldId="483"/>
            <ac:spMk id="5" creationId="{CE3350A4-59AB-84DE-8467-7760FEE004C3}"/>
          </ac:spMkLst>
        </pc:spChg>
        <pc:spChg chg="mod topLvl">
          <ac:chgData name="Camilo Daleles Rennó" userId="eac9aab033b2f962" providerId="LiveId" clId="{98662E7F-1BBE-4D3C-851E-49BF9A7CD354}" dt="2025-08-08T14:05:31.457" v="12581" actId="1076"/>
          <ac:spMkLst>
            <pc:docMk/>
            <pc:sldMk cId="2821926827" sldId="483"/>
            <ac:spMk id="8" creationId="{A300AC53-313C-D9CF-7385-D275032553FA}"/>
          </ac:spMkLst>
        </pc:spChg>
        <pc:spChg chg="add mod">
          <ac:chgData name="Camilo Daleles Rennó" userId="eac9aab033b2f962" providerId="LiveId" clId="{98662E7F-1BBE-4D3C-851E-49BF9A7CD354}" dt="2025-08-08T14:05:34.378" v="12582" actId="571"/>
          <ac:spMkLst>
            <pc:docMk/>
            <pc:sldMk cId="2821926827" sldId="483"/>
            <ac:spMk id="12" creationId="{24638061-4E9C-9C58-1200-873573E7D635}"/>
          </ac:spMkLst>
        </pc:spChg>
        <pc:spChg chg="add mod">
          <ac:chgData name="Camilo Daleles Rennó" userId="eac9aab033b2f962" providerId="LiveId" clId="{98662E7F-1BBE-4D3C-851E-49BF9A7CD354}" dt="2025-08-08T14:06:24.788" v="12586" actId="14100"/>
          <ac:spMkLst>
            <pc:docMk/>
            <pc:sldMk cId="2821926827" sldId="483"/>
            <ac:spMk id="16" creationId="{FD96C99F-9186-2BA5-D93E-3A280FFF1A8D}"/>
          </ac:spMkLst>
        </pc:spChg>
        <pc:grpChg chg="mod ord">
          <ac:chgData name="Camilo Daleles Rennó" userId="eac9aab033b2f962" providerId="LiveId" clId="{98662E7F-1BBE-4D3C-851E-49BF9A7CD354}" dt="2025-08-08T14:04:03.300" v="12572" actId="1076"/>
          <ac:grpSpMkLst>
            <pc:docMk/>
            <pc:sldMk cId="2821926827" sldId="483"/>
            <ac:grpSpMk id="3" creationId="{00000000-0000-0000-0000-000000000000}"/>
          </ac:grpSpMkLst>
        </pc:grpChg>
        <pc:graphicFrameChg chg="add mod">
          <ac:chgData name="Camilo Daleles Rennó" userId="eac9aab033b2f962" providerId="LiveId" clId="{98662E7F-1BBE-4D3C-851E-49BF9A7CD354}" dt="2025-08-08T13:51:33.485" v="12529"/>
          <ac:graphicFrameMkLst>
            <pc:docMk/>
            <pc:sldMk cId="2821926827" sldId="483"/>
            <ac:graphicFrameMk id="2" creationId="{CDB98094-2875-55DF-29A5-DBEA71D814FE}"/>
          </ac:graphicFrameMkLst>
        </pc:graphicFrameChg>
      </pc:sldChg>
      <pc:sldChg chg="addSp delSp modSp mod delAnim modAnim">
        <pc:chgData name="Camilo Daleles Rennó" userId="eac9aab033b2f962" providerId="LiveId" clId="{98662E7F-1BBE-4D3C-851E-49BF9A7CD354}" dt="2025-08-10T18:36:28.412" v="18387"/>
        <pc:sldMkLst>
          <pc:docMk/>
          <pc:sldMk cId="2013625866" sldId="486"/>
        </pc:sldMkLst>
        <pc:spChg chg="mod">
          <ac:chgData name="Camilo Daleles Rennó" userId="eac9aab033b2f962" providerId="LiveId" clId="{98662E7F-1BBE-4D3C-851E-49BF9A7CD354}" dt="2025-08-05T19:37:31.164" v="5048" actId="552"/>
          <ac:spMkLst>
            <pc:docMk/>
            <pc:sldMk cId="2013625866" sldId="486"/>
            <ac:spMk id="16452" creationId="{00000000-0000-0000-0000-000000000000}"/>
          </ac:spMkLst>
        </pc:spChg>
        <pc:spChg chg="mod">
          <ac:chgData name="Camilo Daleles Rennó" userId="eac9aab033b2f962" providerId="LiveId" clId="{98662E7F-1BBE-4D3C-851E-49BF9A7CD354}" dt="2025-08-05T19:37:31.164" v="5048" actId="552"/>
          <ac:spMkLst>
            <pc:docMk/>
            <pc:sldMk cId="2013625866" sldId="486"/>
            <ac:spMk id="16453" creationId="{00000000-0000-0000-0000-000000000000}"/>
          </ac:spMkLst>
        </pc:spChg>
        <pc:spChg chg="mod">
          <ac:chgData name="Camilo Daleles Rennó" userId="eac9aab033b2f962" providerId="LiveId" clId="{98662E7F-1BBE-4D3C-851E-49BF9A7CD354}" dt="2025-08-05T19:37:31.164" v="5048" actId="552"/>
          <ac:spMkLst>
            <pc:docMk/>
            <pc:sldMk cId="2013625866" sldId="486"/>
            <ac:spMk id="16454" creationId="{00000000-0000-0000-0000-000000000000}"/>
          </ac:spMkLst>
        </pc:spChg>
        <pc:spChg chg="add mod">
          <ac:chgData name="Camilo Daleles Rennó" userId="eac9aab033b2f962" providerId="LiveId" clId="{98662E7F-1BBE-4D3C-851E-49BF9A7CD354}" dt="2025-08-05T20:01:13.735" v="5143" actId="403"/>
          <ac:spMkLst>
            <pc:docMk/>
            <pc:sldMk cId="2013625866" sldId="486"/>
            <ac:spMk id="107883" creationId="{00000000-0000-0000-0000-000000000000}"/>
          </ac:spMkLst>
        </pc:spChg>
        <pc:spChg chg="add mod">
          <ac:chgData name="Camilo Daleles Rennó" userId="eac9aab033b2f962" providerId="LiveId" clId="{98662E7F-1BBE-4D3C-851E-49BF9A7CD354}" dt="2025-08-06T15:36:29.589" v="7265" actId="20577"/>
          <ac:spMkLst>
            <pc:docMk/>
            <pc:sldMk cId="2013625866" sldId="486"/>
            <ac:spMk id="185412" creationId="{00000000-0000-0000-0000-000000000000}"/>
          </ac:spMkLst>
        </pc:spChg>
        <pc:grpChg chg="mod">
          <ac:chgData name="Camilo Daleles Rennó" userId="eac9aab033b2f962" providerId="LiveId" clId="{98662E7F-1BBE-4D3C-851E-49BF9A7CD354}" dt="2025-08-05T19:37:31.164" v="5048" actId="552"/>
          <ac:grpSpMkLst>
            <pc:docMk/>
            <pc:sldMk cId="2013625866" sldId="486"/>
            <ac:grpSpMk id="2" creationId="{00000000-0000-0000-0000-000000000000}"/>
          </ac:grpSpMkLst>
        </pc:grpChg>
        <pc:graphicFrameChg chg="mod modGraphic">
          <ac:chgData name="Camilo Daleles Rennó" userId="eac9aab033b2f962" providerId="LiveId" clId="{98662E7F-1BBE-4D3C-851E-49BF9A7CD354}" dt="2025-08-06T15:34:27.646" v="7235"/>
          <ac:graphicFrameMkLst>
            <pc:docMk/>
            <pc:sldMk cId="2013625866" sldId="486"/>
            <ac:graphicFrameMk id="14" creationId="{00000000-0000-0000-0000-000000000000}"/>
          </ac:graphicFrameMkLst>
        </pc:graphicFrameChg>
      </pc:sldChg>
      <pc:sldChg chg="modSp modAnim">
        <pc:chgData name="Camilo Daleles Rennó" userId="eac9aab033b2f962" providerId="LiveId" clId="{98662E7F-1BBE-4D3C-851E-49BF9A7CD354}" dt="2025-08-09T19:37:14.245" v="18126"/>
        <pc:sldMkLst>
          <pc:docMk/>
          <pc:sldMk cId="2441980800" sldId="488"/>
        </pc:sldMkLst>
        <pc:spChg chg="mod">
          <ac:chgData name="Camilo Daleles Rennó" userId="eac9aab033b2f962" providerId="LiveId" clId="{98662E7F-1BBE-4D3C-851E-49BF9A7CD354}" dt="2025-08-09T19:37:14.245" v="18126"/>
          <ac:spMkLst>
            <pc:docMk/>
            <pc:sldMk cId="2441980800" sldId="488"/>
            <ac:spMk id="14" creationId="{00000000-0000-0000-0000-000000000000}"/>
          </ac:spMkLst>
        </pc:spChg>
      </pc:sldChg>
      <pc:sldChg chg="delSp modSp mod delAnim">
        <pc:chgData name="Camilo Daleles Rennó" userId="eac9aab033b2f962" providerId="LiveId" clId="{98662E7F-1BBE-4D3C-851E-49BF9A7CD354}" dt="2025-08-09T20:48:01.777" v="18173" actId="20577"/>
        <pc:sldMkLst>
          <pc:docMk/>
          <pc:sldMk cId="35127193" sldId="489"/>
        </pc:sldMkLst>
        <pc:spChg chg="mod">
          <ac:chgData name="Camilo Daleles Rennó" userId="eac9aab033b2f962" providerId="LiveId" clId="{98662E7F-1BBE-4D3C-851E-49BF9A7CD354}" dt="2025-08-09T20:48:01.777" v="18173" actId="20577"/>
          <ac:spMkLst>
            <pc:docMk/>
            <pc:sldMk cId="35127193" sldId="489"/>
            <ac:spMk id="7" creationId="{00000000-0000-0000-0000-000000000000}"/>
          </ac:spMkLst>
        </pc:spChg>
      </pc:sldChg>
      <pc:sldChg chg="modSp mod">
        <pc:chgData name="Camilo Daleles Rennó" userId="eac9aab033b2f962" providerId="LiveId" clId="{98662E7F-1BBE-4D3C-851E-49BF9A7CD354}" dt="2025-08-09T19:39:31.545" v="18135" actId="20577"/>
        <pc:sldMkLst>
          <pc:docMk/>
          <pc:sldMk cId="2577421353" sldId="491"/>
        </pc:sldMkLst>
        <pc:spChg chg="mod">
          <ac:chgData name="Camilo Daleles Rennó" userId="eac9aab033b2f962" providerId="LiveId" clId="{98662E7F-1BBE-4D3C-851E-49BF9A7CD354}" dt="2025-08-09T19:39:31.545" v="18135" actId="20577"/>
          <ac:spMkLst>
            <pc:docMk/>
            <pc:sldMk cId="2577421353" sldId="491"/>
            <ac:spMk id="3" creationId="{00000000-0000-0000-0000-000000000000}"/>
          </ac:spMkLst>
        </pc:spChg>
      </pc:sldChg>
      <pc:sldChg chg="addSp delSp modSp mod delAnim modAnim">
        <pc:chgData name="Camilo Daleles Rennó" userId="eac9aab033b2f962" providerId="LiveId" clId="{98662E7F-1BBE-4D3C-851E-49BF9A7CD354}" dt="2025-08-10T19:27:40.868" v="18417"/>
        <pc:sldMkLst>
          <pc:docMk/>
          <pc:sldMk cId="2184587291" sldId="492"/>
        </pc:sldMkLst>
        <pc:spChg chg="mod">
          <ac:chgData name="Camilo Daleles Rennó" userId="eac9aab033b2f962" providerId="LiveId" clId="{98662E7F-1BBE-4D3C-851E-49BF9A7CD354}" dt="2025-08-10T19:27:40.868" v="18417"/>
          <ac:spMkLst>
            <pc:docMk/>
            <pc:sldMk cId="2184587291" sldId="492"/>
            <ac:spMk id="4" creationId="{00000000-0000-0000-0000-000000000000}"/>
          </ac:spMkLst>
        </pc:spChg>
        <pc:spChg chg="add mod">
          <ac:chgData name="Camilo Daleles Rennó" userId="eac9aab033b2f962" providerId="LiveId" clId="{98662E7F-1BBE-4D3C-851E-49BF9A7CD354}" dt="2025-08-06T00:26:01.515" v="6487" actId="14100"/>
          <ac:spMkLst>
            <pc:docMk/>
            <pc:sldMk cId="2184587291" sldId="492"/>
            <ac:spMk id="5" creationId="{00000000-0000-0000-0000-000000000000}"/>
          </ac:spMkLst>
        </pc:spChg>
        <pc:spChg chg="add mod">
          <ac:chgData name="Camilo Daleles Rennó" userId="eac9aab033b2f962" providerId="LiveId" clId="{98662E7F-1BBE-4D3C-851E-49BF9A7CD354}" dt="2025-08-09T19:40:35.139" v="18138" actId="16959"/>
          <ac:spMkLst>
            <pc:docMk/>
            <pc:sldMk cId="2184587291" sldId="492"/>
            <ac:spMk id="6" creationId="{00000000-0000-0000-0000-000000000000}"/>
          </ac:spMkLst>
        </pc:spChg>
        <pc:spChg chg="mod">
          <ac:chgData name="Camilo Daleles Rennó" userId="eac9aab033b2f962" providerId="LiveId" clId="{98662E7F-1BBE-4D3C-851E-49BF9A7CD354}" dt="2025-08-06T00:26:10.777" v="6501" actId="1037"/>
          <ac:spMkLst>
            <pc:docMk/>
            <pc:sldMk cId="2184587291" sldId="492"/>
            <ac:spMk id="7" creationId="{9BF02FDE-9F9D-0214-87C4-35B74798DF8E}"/>
          </ac:spMkLst>
        </pc:spChg>
      </pc:sldChg>
      <pc:sldChg chg="addSp delSp modSp add mod delAnim modAnim">
        <pc:chgData name="Camilo Daleles Rennó" userId="eac9aab033b2f962" providerId="LiveId" clId="{98662E7F-1BBE-4D3C-851E-49BF9A7CD354}" dt="2025-08-07T19:06:41.452" v="11164" actId="1035"/>
        <pc:sldMkLst>
          <pc:docMk/>
          <pc:sldMk cId="94730393" sldId="494"/>
        </pc:sldMkLst>
        <pc:spChg chg="add mod">
          <ac:chgData name="Camilo Daleles Rennó" userId="eac9aab033b2f962" providerId="LiveId" clId="{98662E7F-1BBE-4D3C-851E-49BF9A7CD354}" dt="2025-08-07T19:06:41.452" v="11164" actId="1035"/>
          <ac:spMkLst>
            <pc:docMk/>
            <pc:sldMk cId="94730393" sldId="494"/>
            <ac:spMk id="5" creationId="{82899622-5345-9112-5A65-FDA85026C1F3}"/>
          </ac:spMkLst>
        </pc:spChg>
        <pc:spChg chg="add mod">
          <ac:chgData name="Camilo Daleles Rennó" userId="eac9aab033b2f962" providerId="LiveId" clId="{98662E7F-1BBE-4D3C-851E-49BF9A7CD354}" dt="2025-08-07T19:06:41.452" v="11164" actId="1035"/>
          <ac:spMkLst>
            <pc:docMk/>
            <pc:sldMk cId="94730393" sldId="494"/>
            <ac:spMk id="12" creationId="{8BE6905D-4996-2744-FF25-C11C7650007A}"/>
          </ac:spMkLst>
        </pc:spChg>
        <pc:spChg chg="mod">
          <ac:chgData name="Camilo Daleles Rennó" userId="eac9aab033b2f962" providerId="LiveId" clId="{98662E7F-1BBE-4D3C-851E-49BF9A7CD354}" dt="2025-08-07T19:05:47.572" v="11128" actId="20577"/>
          <ac:spMkLst>
            <pc:docMk/>
            <pc:sldMk cId="94730393" sldId="494"/>
            <ac:spMk id="191490" creationId="{6BCB00E9-AC6F-43D6-2479-2EFE0B5112AB}"/>
          </ac:spMkLst>
        </pc:spChg>
        <pc:grpChg chg="add mod">
          <ac:chgData name="Camilo Daleles Rennó" userId="eac9aab033b2f962" providerId="LiveId" clId="{98662E7F-1BBE-4D3C-851E-49BF9A7CD354}" dt="2025-07-30T16:21:18.017" v="421" actId="164"/>
          <ac:grpSpMkLst>
            <pc:docMk/>
            <pc:sldMk cId="94730393" sldId="494"/>
            <ac:grpSpMk id="6" creationId="{287B2416-2BC6-924E-E1C1-90CEA6E64CE0}"/>
          </ac:grpSpMkLst>
        </pc:grpChg>
        <pc:grpChg chg="add mod">
          <ac:chgData name="Camilo Daleles Rennó" userId="eac9aab033b2f962" providerId="LiveId" clId="{98662E7F-1BBE-4D3C-851E-49BF9A7CD354}" dt="2025-07-30T16:20:33.804" v="412" actId="571"/>
          <ac:grpSpMkLst>
            <pc:docMk/>
            <pc:sldMk cId="94730393" sldId="494"/>
            <ac:grpSpMk id="13" creationId="{8349F4C1-96FE-80FB-4214-843E736B15FB}"/>
          </ac:grpSpMkLst>
        </pc:grpChg>
        <pc:grpChg chg="add mod">
          <ac:chgData name="Camilo Daleles Rennó" userId="eac9aab033b2f962" providerId="LiveId" clId="{98662E7F-1BBE-4D3C-851E-49BF9A7CD354}" dt="2025-07-30T16:21:18.017" v="421" actId="164"/>
          <ac:grpSpMkLst>
            <pc:docMk/>
            <pc:sldMk cId="94730393" sldId="494"/>
            <ac:grpSpMk id="16" creationId="{25B7D08A-10EF-646C-A542-3A693D966988}"/>
          </ac:grpSpMkLst>
        </pc:grpChg>
        <pc:grpChg chg="add mod">
          <ac:chgData name="Camilo Daleles Rennó" userId="eac9aab033b2f962" providerId="LiveId" clId="{98662E7F-1BBE-4D3C-851E-49BF9A7CD354}" dt="2025-07-30T16:21:18.017" v="421" actId="164"/>
          <ac:grpSpMkLst>
            <pc:docMk/>
            <pc:sldMk cId="94730393" sldId="494"/>
            <ac:grpSpMk id="23" creationId="{62A26C6F-3382-0BC7-6640-DC70CDB69EBA}"/>
          </ac:grpSpMkLst>
        </pc:grpChg>
        <pc:grpChg chg="add mod">
          <ac:chgData name="Camilo Daleles Rennó" userId="eac9aab033b2f962" providerId="LiveId" clId="{98662E7F-1BBE-4D3C-851E-49BF9A7CD354}" dt="2025-07-30T16:21:18.017" v="421" actId="164"/>
          <ac:grpSpMkLst>
            <pc:docMk/>
            <pc:sldMk cId="94730393" sldId="494"/>
            <ac:grpSpMk id="26" creationId="{B2D22E9C-A5F8-F38F-9142-011B9D34359B}"/>
          </ac:grpSpMkLst>
        </pc:grpChg>
        <pc:grpChg chg="add mod">
          <ac:chgData name="Camilo Daleles Rennó" userId="eac9aab033b2f962" providerId="LiveId" clId="{98662E7F-1BBE-4D3C-851E-49BF9A7CD354}" dt="2025-07-30T16:21:18.017" v="421" actId="164"/>
          <ac:grpSpMkLst>
            <pc:docMk/>
            <pc:sldMk cId="94730393" sldId="494"/>
            <ac:grpSpMk id="29" creationId="{E635E02B-FDB6-13B8-8B07-4CAC83298CE9}"/>
          </ac:grpSpMkLst>
        </pc:grpChg>
        <pc:grpChg chg="add mod">
          <ac:chgData name="Camilo Daleles Rennó" userId="eac9aab033b2f962" providerId="LiveId" clId="{98662E7F-1BBE-4D3C-851E-49BF9A7CD354}" dt="2025-07-30T16:21:18.017" v="421" actId="164"/>
          <ac:grpSpMkLst>
            <pc:docMk/>
            <pc:sldMk cId="94730393" sldId="494"/>
            <ac:grpSpMk id="32" creationId="{85CF9CC4-4EF4-8354-9315-3ABD8D7AC257}"/>
          </ac:grpSpMkLst>
        </pc:grpChg>
        <pc:grpChg chg="add mod">
          <ac:chgData name="Camilo Daleles Rennó" userId="eac9aab033b2f962" providerId="LiveId" clId="{98662E7F-1BBE-4D3C-851E-49BF9A7CD354}" dt="2025-07-30T16:21:18.017" v="421" actId="164"/>
          <ac:grpSpMkLst>
            <pc:docMk/>
            <pc:sldMk cId="94730393" sldId="494"/>
            <ac:grpSpMk id="35" creationId="{D7F8E94F-3DA2-8E4F-F2FE-6B96B1BA4E33}"/>
          </ac:grpSpMkLst>
        </pc:grpChg>
        <pc:grpChg chg="add mod">
          <ac:chgData name="Camilo Daleles Rennó" userId="eac9aab033b2f962" providerId="LiveId" clId="{98662E7F-1BBE-4D3C-851E-49BF9A7CD354}" dt="2025-07-30T16:21:18.017" v="421" actId="164"/>
          <ac:grpSpMkLst>
            <pc:docMk/>
            <pc:sldMk cId="94730393" sldId="494"/>
            <ac:grpSpMk id="38" creationId="{D78FF269-09B5-470E-A037-94D931B5ADE2}"/>
          </ac:grpSpMkLst>
        </pc:grpChg>
        <pc:grpChg chg="add mod">
          <ac:chgData name="Camilo Daleles Rennó" userId="eac9aab033b2f962" providerId="LiveId" clId="{98662E7F-1BBE-4D3C-851E-49BF9A7CD354}" dt="2025-07-30T16:21:18.017" v="421" actId="164"/>
          <ac:grpSpMkLst>
            <pc:docMk/>
            <pc:sldMk cId="94730393" sldId="494"/>
            <ac:grpSpMk id="41" creationId="{C5742C32-9362-B946-37A7-F0C126DCAEE5}"/>
          </ac:grpSpMkLst>
        </pc:grpChg>
        <pc:grpChg chg="add mod">
          <ac:chgData name="Camilo Daleles Rennó" userId="eac9aab033b2f962" providerId="LiveId" clId="{98662E7F-1BBE-4D3C-851E-49BF9A7CD354}" dt="2025-08-07T19:06:41.452" v="11164" actId="1035"/>
          <ac:grpSpMkLst>
            <pc:docMk/>
            <pc:sldMk cId="94730393" sldId="494"/>
            <ac:grpSpMk id="44" creationId="{92ECFCF7-613F-FED5-77FA-641FF16787F9}"/>
          </ac:grpSpMkLst>
        </pc:grpChg>
        <pc:grpChg chg="add mod">
          <ac:chgData name="Camilo Daleles Rennó" userId="eac9aab033b2f962" providerId="LiveId" clId="{98662E7F-1BBE-4D3C-851E-49BF9A7CD354}" dt="2025-08-07T19:06:41.452" v="11164" actId="1035"/>
          <ac:grpSpMkLst>
            <pc:docMk/>
            <pc:sldMk cId="94730393" sldId="494"/>
            <ac:grpSpMk id="45" creationId="{11775FD4-3395-8455-9B5D-5D7203C7B25F}"/>
          </ac:grpSpMkLst>
        </pc:grpChg>
        <pc:grpChg chg="mod">
          <ac:chgData name="Camilo Daleles Rennó" userId="eac9aab033b2f962" providerId="LiveId" clId="{98662E7F-1BBE-4D3C-851E-49BF9A7CD354}" dt="2025-07-30T16:28:58.973" v="843"/>
          <ac:grpSpMkLst>
            <pc:docMk/>
            <pc:sldMk cId="94730393" sldId="494"/>
            <ac:grpSpMk id="46" creationId="{F0F9717F-1101-9B44-2E29-DF6D49959A98}"/>
          </ac:grpSpMkLst>
        </pc:grpChg>
        <pc:grpChg chg="mod">
          <ac:chgData name="Camilo Daleles Rennó" userId="eac9aab033b2f962" providerId="LiveId" clId="{98662E7F-1BBE-4D3C-851E-49BF9A7CD354}" dt="2025-07-30T16:28:58.973" v="843"/>
          <ac:grpSpMkLst>
            <pc:docMk/>
            <pc:sldMk cId="94730393" sldId="494"/>
            <ac:grpSpMk id="47" creationId="{517C4BAE-B5CB-CC15-D09D-9D55669B0866}"/>
          </ac:grpSpMkLst>
        </pc:grpChg>
        <pc:grpChg chg="mod">
          <ac:chgData name="Camilo Daleles Rennó" userId="eac9aab033b2f962" providerId="LiveId" clId="{98662E7F-1BBE-4D3C-851E-49BF9A7CD354}" dt="2025-07-30T16:28:58.973" v="843"/>
          <ac:grpSpMkLst>
            <pc:docMk/>
            <pc:sldMk cId="94730393" sldId="494"/>
            <ac:grpSpMk id="48" creationId="{55800ED4-D425-5EF0-6D75-2A099D4F3951}"/>
          </ac:grpSpMkLst>
        </pc:grpChg>
        <pc:grpChg chg="mod">
          <ac:chgData name="Camilo Daleles Rennó" userId="eac9aab033b2f962" providerId="LiveId" clId="{98662E7F-1BBE-4D3C-851E-49BF9A7CD354}" dt="2025-07-30T16:28:58.973" v="843"/>
          <ac:grpSpMkLst>
            <pc:docMk/>
            <pc:sldMk cId="94730393" sldId="494"/>
            <ac:grpSpMk id="49" creationId="{02A935B3-09FF-B192-0572-2ED81EF165C3}"/>
          </ac:grpSpMkLst>
        </pc:grpChg>
        <pc:grpChg chg="mod">
          <ac:chgData name="Camilo Daleles Rennó" userId="eac9aab033b2f962" providerId="LiveId" clId="{98662E7F-1BBE-4D3C-851E-49BF9A7CD354}" dt="2025-07-30T16:28:58.973" v="843"/>
          <ac:grpSpMkLst>
            <pc:docMk/>
            <pc:sldMk cId="94730393" sldId="494"/>
            <ac:grpSpMk id="50" creationId="{788076D8-F0CE-4449-BB05-E8F66235DEF8}"/>
          </ac:grpSpMkLst>
        </pc:grpChg>
        <pc:grpChg chg="mod">
          <ac:chgData name="Camilo Daleles Rennó" userId="eac9aab033b2f962" providerId="LiveId" clId="{98662E7F-1BBE-4D3C-851E-49BF9A7CD354}" dt="2025-07-30T16:28:58.973" v="843"/>
          <ac:grpSpMkLst>
            <pc:docMk/>
            <pc:sldMk cId="94730393" sldId="494"/>
            <ac:grpSpMk id="51" creationId="{F2E01F55-8617-F592-8EC4-A430F77D2B97}"/>
          </ac:grpSpMkLst>
        </pc:grpChg>
        <pc:grpChg chg="mod">
          <ac:chgData name="Camilo Daleles Rennó" userId="eac9aab033b2f962" providerId="LiveId" clId="{98662E7F-1BBE-4D3C-851E-49BF9A7CD354}" dt="2025-07-30T16:28:58.973" v="843"/>
          <ac:grpSpMkLst>
            <pc:docMk/>
            <pc:sldMk cId="94730393" sldId="494"/>
            <ac:grpSpMk id="52" creationId="{BD4F4D1E-3CBD-081F-47F7-185B646CB502}"/>
          </ac:grpSpMkLst>
        </pc:grpChg>
        <pc:grpChg chg="mod">
          <ac:chgData name="Camilo Daleles Rennó" userId="eac9aab033b2f962" providerId="LiveId" clId="{98662E7F-1BBE-4D3C-851E-49BF9A7CD354}" dt="2025-07-30T16:28:58.973" v="843"/>
          <ac:grpSpMkLst>
            <pc:docMk/>
            <pc:sldMk cId="94730393" sldId="494"/>
            <ac:grpSpMk id="54" creationId="{9E21DD2D-CDE7-C3BE-E12E-1B803F52B867}"/>
          </ac:grpSpMkLst>
        </pc:grpChg>
        <pc:grpChg chg="mod">
          <ac:chgData name="Camilo Daleles Rennó" userId="eac9aab033b2f962" providerId="LiveId" clId="{98662E7F-1BBE-4D3C-851E-49BF9A7CD354}" dt="2025-07-30T16:28:58.973" v="843"/>
          <ac:grpSpMkLst>
            <pc:docMk/>
            <pc:sldMk cId="94730393" sldId="494"/>
            <ac:grpSpMk id="55" creationId="{7816AB48-557E-977E-1853-E6EBFEF0A3B7}"/>
          </ac:grpSpMkLst>
        </pc:grpChg>
        <pc:picChg chg="add mod">
          <ac:chgData name="Camilo Daleles Rennó" userId="eac9aab033b2f962" providerId="LiveId" clId="{98662E7F-1BBE-4D3C-851E-49BF9A7CD354}" dt="2025-08-07T19:06:41.452" v="11164" actId="1035"/>
          <ac:picMkLst>
            <pc:docMk/>
            <pc:sldMk cId="94730393" sldId="494"/>
            <ac:picMk id="4" creationId="{FAC613EF-00A9-9695-70E3-CF59607DD2A6}"/>
          </ac:picMkLst>
        </pc:picChg>
        <pc:cxnChg chg="mod">
          <ac:chgData name="Camilo Daleles Rennó" userId="eac9aab033b2f962" providerId="LiveId" clId="{98662E7F-1BBE-4D3C-851E-49BF9A7CD354}" dt="2025-07-30T16:19:17.840" v="377"/>
          <ac:cxnSpMkLst>
            <pc:docMk/>
            <pc:sldMk cId="94730393" sldId="494"/>
            <ac:cxnSpMk id="7" creationId="{CC73C75C-533C-1DA6-6A3B-ACE9E959522B}"/>
          </ac:cxnSpMkLst>
        </pc:cxnChg>
        <pc:cxnChg chg="mod">
          <ac:chgData name="Camilo Daleles Rennó" userId="eac9aab033b2f962" providerId="LiveId" clId="{98662E7F-1BBE-4D3C-851E-49BF9A7CD354}" dt="2025-07-30T16:19:17.840" v="377"/>
          <ac:cxnSpMkLst>
            <pc:docMk/>
            <pc:sldMk cId="94730393" sldId="494"/>
            <ac:cxnSpMk id="8" creationId="{555AA3A3-BF76-12E9-7597-1094C2540C4D}"/>
          </ac:cxnSpMkLst>
        </pc:cxnChg>
        <pc:cxnChg chg="mod">
          <ac:chgData name="Camilo Daleles Rennó" userId="eac9aab033b2f962" providerId="LiveId" clId="{98662E7F-1BBE-4D3C-851E-49BF9A7CD354}" dt="2025-07-30T16:20:33.804" v="412" actId="571"/>
          <ac:cxnSpMkLst>
            <pc:docMk/>
            <pc:sldMk cId="94730393" sldId="494"/>
            <ac:cxnSpMk id="14" creationId="{65CB004C-AF7C-483C-DE82-FF379E844531}"/>
          </ac:cxnSpMkLst>
        </pc:cxnChg>
        <pc:cxnChg chg="mod">
          <ac:chgData name="Camilo Daleles Rennó" userId="eac9aab033b2f962" providerId="LiveId" clId="{98662E7F-1BBE-4D3C-851E-49BF9A7CD354}" dt="2025-07-30T16:20:33.804" v="412" actId="571"/>
          <ac:cxnSpMkLst>
            <pc:docMk/>
            <pc:sldMk cId="94730393" sldId="494"/>
            <ac:cxnSpMk id="15" creationId="{923D555F-C15F-B53A-E351-243E32791E7E}"/>
          </ac:cxnSpMkLst>
        </pc:cxnChg>
        <pc:cxnChg chg="mod">
          <ac:chgData name="Camilo Daleles Rennó" userId="eac9aab033b2f962" providerId="LiveId" clId="{98662E7F-1BBE-4D3C-851E-49BF9A7CD354}" dt="2025-07-30T16:20:34.915" v="413" actId="571"/>
          <ac:cxnSpMkLst>
            <pc:docMk/>
            <pc:sldMk cId="94730393" sldId="494"/>
            <ac:cxnSpMk id="17" creationId="{E3061294-1E6D-1372-6C76-0D649856B102}"/>
          </ac:cxnSpMkLst>
        </pc:cxnChg>
        <pc:cxnChg chg="mod">
          <ac:chgData name="Camilo Daleles Rennó" userId="eac9aab033b2f962" providerId="LiveId" clId="{98662E7F-1BBE-4D3C-851E-49BF9A7CD354}" dt="2025-07-30T16:20:34.915" v="413" actId="571"/>
          <ac:cxnSpMkLst>
            <pc:docMk/>
            <pc:sldMk cId="94730393" sldId="494"/>
            <ac:cxnSpMk id="22" creationId="{88246E8D-959A-ED73-FF63-FB1774A31554}"/>
          </ac:cxnSpMkLst>
        </pc:cxnChg>
        <pc:cxnChg chg="mod">
          <ac:chgData name="Camilo Daleles Rennó" userId="eac9aab033b2f962" providerId="LiveId" clId="{98662E7F-1BBE-4D3C-851E-49BF9A7CD354}" dt="2025-07-30T16:20:36.058" v="414" actId="571"/>
          <ac:cxnSpMkLst>
            <pc:docMk/>
            <pc:sldMk cId="94730393" sldId="494"/>
            <ac:cxnSpMk id="24" creationId="{43550BBA-CAD4-2BFD-D1BF-3E06987FC0E8}"/>
          </ac:cxnSpMkLst>
        </pc:cxnChg>
        <pc:cxnChg chg="mod">
          <ac:chgData name="Camilo Daleles Rennó" userId="eac9aab033b2f962" providerId="LiveId" clId="{98662E7F-1BBE-4D3C-851E-49BF9A7CD354}" dt="2025-07-30T16:20:36.058" v="414" actId="571"/>
          <ac:cxnSpMkLst>
            <pc:docMk/>
            <pc:sldMk cId="94730393" sldId="494"/>
            <ac:cxnSpMk id="25" creationId="{ECD270FE-0032-FE3C-5918-D00F0D70298A}"/>
          </ac:cxnSpMkLst>
        </pc:cxnChg>
        <pc:cxnChg chg="mod">
          <ac:chgData name="Camilo Daleles Rennó" userId="eac9aab033b2f962" providerId="LiveId" clId="{98662E7F-1BBE-4D3C-851E-49BF9A7CD354}" dt="2025-07-30T16:20:37.691" v="415" actId="571"/>
          <ac:cxnSpMkLst>
            <pc:docMk/>
            <pc:sldMk cId="94730393" sldId="494"/>
            <ac:cxnSpMk id="27" creationId="{A34AED38-EFE1-2587-4E14-A7633626F69C}"/>
          </ac:cxnSpMkLst>
        </pc:cxnChg>
        <pc:cxnChg chg="mod">
          <ac:chgData name="Camilo Daleles Rennó" userId="eac9aab033b2f962" providerId="LiveId" clId="{98662E7F-1BBE-4D3C-851E-49BF9A7CD354}" dt="2025-07-30T16:20:37.691" v="415" actId="571"/>
          <ac:cxnSpMkLst>
            <pc:docMk/>
            <pc:sldMk cId="94730393" sldId="494"/>
            <ac:cxnSpMk id="28" creationId="{BEDD47B0-549D-8B8F-A319-99C85ABB1927}"/>
          </ac:cxnSpMkLst>
        </pc:cxnChg>
        <pc:cxnChg chg="mod">
          <ac:chgData name="Camilo Daleles Rennó" userId="eac9aab033b2f962" providerId="LiveId" clId="{98662E7F-1BBE-4D3C-851E-49BF9A7CD354}" dt="2025-07-30T16:20:38.909" v="416" actId="571"/>
          <ac:cxnSpMkLst>
            <pc:docMk/>
            <pc:sldMk cId="94730393" sldId="494"/>
            <ac:cxnSpMk id="30" creationId="{35DF1436-DF4D-550B-16C3-DA07FDFA130A}"/>
          </ac:cxnSpMkLst>
        </pc:cxnChg>
        <pc:cxnChg chg="mod">
          <ac:chgData name="Camilo Daleles Rennó" userId="eac9aab033b2f962" providerId="LiveId" clId="{98662E7F-1BBE-4D3C-851E-49BF9A7CD354}" dt="2025-07-30T16:20:38.909" v="416" actId="571"/>
          <ac:cxnSpMkLst>
            <pc:docMk/>
            <pc:sldMk cId="94730393" sldId="494"/>
            <ac:cxnSpMk id="31" creationId="{A87D1BB7-6482-EEC8-CCB1-529CA4BBE0EC}"/>
          </ac:cxnSpMkLst>
        </pc:cxnChg>
        <pc:cxnChg chg="mod">
          <ac:chgData name="Camilo Daleles Rennó" userId="eac9aab033b2f962" providerId="LiveId" clId="{98662E7F-1BBE-4D3C-851E-49BF9A7CD354}" dt="2025-07-30T16:20:40.085" v="417" actId="571"/>
          <ac:cxnSpMkLst>
            <pc:docMk/>
            <pc:sldMk cId="94730393" sldId="494"/>
            <ac:cxnSpMk id="33" creationId="{5DB3B8B3-E993-7FB7-51A9-4462073E810F}"/>
          </ac:cxnSpMkLst>
        </pc:cxnChg>
        <pc:cxnChg chg="mod">
          <ac:chgData name="Camilo Daleles Rennó" userId="eac9aab033b2f962" providerId="LiveId" clId="{98662E7F-1BBE-4D3C-851E-49BF9A7CD354}" dt="2025-07-30T16:20:40.085" v="417" actId="571"/>
          <ac:cxnSpMkLst>
            <pc:docMk/>
            <pc:sldMk cId="94730393" sldId="494"/>
            <ac:cxnSpMk id="34" creationId="{245A25B4-E0E3-3670-B252-767F2B960293}"/>
          </ac:cxnSpMkLst>
        </pc:cxnChg>
        <pc:cxnChg chg="mod">
          <ac:chgData name="Camilo Daleles Rennó" userId="eac9aab033b2f962" providerId="LiveId" clId="{98662E7F-1BBE-4D3C-851E-49BF9A7CD354}" dt="2025-07-30T16:20:42.124" v="418" actId="571"/>
          <ac:cxnSpMkLst>
            <pc:docMk/>
            <pc:sldMk cId="94730393" sldId="494"/>
            <ac:cxnSpMk id="36" creationId="{C78FDEA6-B01E-1802-9B67-5464648BEECC}"/>
          </ac:cxnSpMkLst>
        </pc:cxnChg>
        <pc:cxnChg chg="mod">
          <ac:chgData name="Camilo Daleles Rennó" userId="eac9aab033b2f962" providerId="LiveId" clId="{98662E7F-1BBE-4D3C-851E-49BF9A7CD354}" dt="2025-07-30T16:20:42.124" v="418" actId="571"/>
          <ac:cxnSpMkLst>
            <pc:docMk/>
            <pc:sldMk cId="94730393" sldId="494"/>
            <ac:cxnSpMk id="37" creationId="{2B40EBD3-C2C0-36D0-1CDE-19737906F14C}"/>
          </ac:cxnSpMkLst>
        </pc:cxnChg>
        <pc:cxnChg chg="mod">
          <ac:chgData name="Camilo Daleles Rennó" userId="eac9aab033b2f962" providerId="LiveId" clId="{98662E7F-1BBE-4D3C-851E-49BF9A7CD354}" dt="2025-07-30T16:20:50.805" v="419" actId="571"/>
          <ac:cxnSpMkLst>
            <pc:docMk/>
            <pc:sldMk cId="94730393" sldId="494"/>
            <ac:cxnSpMk id="39" creationId="{B09F763E-3C2E-9D64-3CD3-4459443DF59A}"/>
          </ac:cxnSpMkLst>
        </pc:cxnChg>
        <pc:cxnChg chg="mod">
          <ac:chgData name="Camilo Daleles Rennó" userId="eac9aab033b2f962" providerId="LiveId" clId="{98662E7F-1BBE-4D3C-851E-49BF9A7CD354}" dt="2025-07-30T16:20:50.805" v="419" actId="571"/>
          <ac:cxnSpMkLst>
            <pc:docMk/>
            <pc:sldMk cId="94730393" sldId="494"/>
            <ac:cxnSpMk id="40" creationId="{FCBB08DC-1077-58B8-F294-DEFABF9FF370}"/>
          </ac:cxnSpMkLst>
        </pc:cxnChg>
        <pc:cxnChg chg="mod">
          <ac:chgData name="Camilo Daleles Rennó" userId="eac9aab033b2f962" providerId="LiveId" clId="{98662E7F-1BBE-4D3C-851E-49BF9A7CD354}" dt="2025-07-30T16:20:52.790" v="420" actId="571"/>
          <ac:cxnSpMkLst>
            <pc:docMk/>
            <pc:sldMk cId="94730393" sldId="494"/>
            <ac:cxnSpMk id="42" creationId="{11EE243F-522E-A1DE-BB67-31F0B59CAF33}"/>
          </ac:cxnSpMkLst>
        </pc:cxnChg>
        <pc:cxnChg chg="mod">
          <ac:chgData name="Camilo Daleles Rennó" userId="eac9aab033b2f962" providerId="LiveId" clId="{98662E7F-1BBE-4D3C-851E-49BF9A7CD354}" dt="2025-07-30T16:20:52.790" v="420" actId="571"/>
          <ac:cxnSpMkLst>
            <pc:docMk/>
            <pc:sldMk cId="94730393" sldId="494"/>
            <ac:cxnSpMk id="43" creationId="{48BA2D95-DDAD-32B6-CD12-A7F9C6AE06FA}"/>
          </ac:cxnSpMkLst>
        </pc:cxnChg>
      </pc:sldChg>
      <pc:sldChg chg="add">
        <pc:chgData name="Camilo Daleles Rennó" userId="eac9aab033b2f962" providerId="LiveId" clId="{98662E7F-1BBE-4D3C-851E-49BF9A7CD354}" dt="2025-07-30T16:19:07.878" v="374" actId="2890"/>
        <pc:sldMkLst>
          <pc:docMk/>
          <pc:sldMk cId="2156869701" sldId="495"/>
        </pc:sldMkLst>
      </pc:sldChg>
      <pc:sldChg chg="addSp delSp modSp add del mod">
        <pc:chgData name="Camilo Daleles Rennó" userId="eac9aab033b2f962" providerId="LiveId" clId="{98662E7F-1BBE-4D3C-851E-49BF9A7CD354}" dt="2025-07-30T16:34:04.907" v="948" actId="47"/>
        <pc:sldMkLst>
          <pc:docMk/>
          <pc:sldMk cId="391009493" sldId="496"/>
        </pc:sldMkLst>
      </pc:sldChg>
      <pc:sldChg chg="addSp delSp modSp add mod addAnim delAnim modAnim">
        <pc:chgData name="Camilo Daleles Rennó" userId="eac9aab033b2f962" providerId="LiveId" clId="{98662E7F-1BBE-4D3C-851E-49BF9A7CD354}" dt="2025-08-09T21:11:59.211" v="18295" actId="20577"/>
        <pc:sldMkLst>
          <pc:docMk/>
          <pc:sldMk cId="3006451829" sldId="496"/>
        </pc:sldMkLst>
        <pc:spChg chg="mod">
          <ac:chgData name="Camilo Daleles Rennó" userId="eac9aab033b2f962" providerId="LiveId" clId="{98662E7F-1BBE-4D3C-851E-49BF9A7CD354}" dt="2025-08-07T19:06:51.681" v="11169" actId="1035"/>
          <ac:spMkLst>
            <pc:docMk/>
            <pc:sldMk cId="3006451829" sldId="496"/>
            <ac:spMk id="3" creationId="{9C704369-E0C7-6383-7C94-1AF0763D6347}"/>
          </ac:spMkLst>
        </pc:spChg>
        <pc:spChg chg="mod">
          <ac:chgData name="Camilo Daleles Rennó" userId="eac9aab033b2f962" providerId="LiveId" clId="{98662E7F-1BBE-4D3C-851E-49BF9A7CD354}" dt="2025-08-09T21:11:59.211" v="18295" actId="20577"/>
          <ac:spMkLst>
            <pc:docMk/>
            <pc:sldMk cId="3006451829" sldId="496"/>
            <ac:spMk id="45" creationId="{B647EA85-94F7-5B76-3564-83983454BF21}"/>
          </ac:spMkLst>
        </pc:spChg>
        <pc:spChg chg="mod">
          <ac:chgData name="Camilo Daleles Rennó" userId="eac9aab033b2f962" providerId="LiveId" clId="{98662E7F-1BBE-4D3C-851E-49BF9A7CD354}" dt="2025-08-07T19:07:32.338" v="11187" actId="20577"/>
          <ac:spMkLst>
            <pc:docMk/>
            <pc:sldMk cId="3006451829" sldId="496"/>
            <ac:spMk id="191490" creationId="{A3CCE074-4A54-4C07-2F56-F0F17652F864}"/>
          </ac:spMkLst>
        </pc:spChg>
        <pc:grpChg chg="mod topLvl">
          <ac:chgData name="Camilo Daleles Rennó" userId="eac9aab033b2f962" providerId="LiveId" clId="{98662E7F-1BBE-4D3C-851E-49BF9A7CD354}" dt="2025-07-30T16:42:08.761" v="1406" actId="338"/>
          <ac:grpSpMkLst>
            <pc:docMk/>
            <pc:sldMk cId="3006451829" sldId="496"/>
            <ac:grpSpMk id="6" creationId="{07AC9F55-6CC9-55F0-CDAE-BF2D8CF6CC57}"/>
          </ac:grpSpMkLst>
        </pc:grpChg>
        <pc:grpChg chg="add mod">
          <ac:chgData name="Camilo Daleles Rennó" userId="eac9aab033b2f962" providerId="LiveId" clId="{98662E7F-1BBE-4D3C-851E-49BF9A7CD354}" dt="2025-08-07T19:06:51.681" v="11169" actId="1035"/>
          <ac:grpSpMkLst>
            <pc:docMk/>
            <pc:sldMk cId="3006451829" sldId="496"/>
            <ac:grpSpMk id="10" creationId="{DE2092CF-FE51-CCED-CC8E-1F678ABDE3C8}"/>
          </ac:grpSpMkLst>
        </pc:grpChg>
        <pc:grpChg chg="add del mod">
          <ac:chgData name="Camilo Daleles Rennó" userId="eac9aab033b2f962" providerId="LiveId" clId="{98662E7F-1BBE-4D3C-851E-49BF9A7CD354}" dt="2025-08-07T19:06:51.681" v="11169" actId="1035"/>
          <ac:grpSpMkLst>
            <pc:docMk/>
            <pc:sldMk cId="3006451829" sldId="496"/>
            <ac:grpSpMk id="11" creationId="{85BF728B-1204-966B-6F8F-80406C42BF75}"/>
          </ac:grpSpMkLst>
        </pc:grpChg>
        <pc:grpChg chg="mod">
          <ac:chgData name="Camilo Daleles Rennó" userId="eac9aab033b2f962" providerId="LiveId" clId="{98662E7F-1BBE-4D3C-851E-49BF9A7CD354}" dt="2025-07-30T16:41:07.324" v="1395" actId="1076"/>
          <ac:grpSpMkLst>
            <pc:docMk/>
            <pc:sldMk cId="3006451829" sldId="496"/>
            <ac:grpSpMk id="13" creationId="{CAE76E36-46E3-A350-41FC-D7207C0117F2}"/>
          </ac:grpSpMkLst>
        </pc:grpChg>
        <pc:grpChg chg="mod topLvl">
          <ac:chgData name="Camilo Daleles Rennó" userId="eac9aab033b2f962" providerId="LiveId" clId="{98662E7F-1BBE-4D3C-851E-49BF9A7CD354}" dt="2025-07-30T16:42:08.761" v="1406" actId="338"/>
          <ac:grpSpMkLst>
            <pc:docMk/>
            <pc:sldMk cId="3006451829" sldId="496"/>
            <ac:grpSpMk id="16" creationId="{3126277C-2611-AAE5-32E3-68D1F8CADD5F}"/>
          </ac:grpSpMkLst>
        </pc:grpChg>
        <pc:grpChg chg="mod">
          <ac:chgData name="Camilo Daleles Rennó" userId="eac9aab033b2f962" providerId="LiveId" clId="{98662E7F-1BBE-4D3C-851E-49BF9A7CD354}" dt="2025-07-30T16:43:58.694" v="1426"/>
          <ac:grpSpMkLst>
            <pc:docMk/>
            <pc:sldMk cId="3006451829" sldId="496"/>
            <ac:grpSpMk id="18" creationId="{610C3BC3-3F3E-5913-D102-CB8276C1C6CE}"/>
          </ac:grpSpMkLst>
        </pc:grpChg>
        <pc:grpChg chg="mod">
          <ac:chgData name="Camilo Daleles Rennó" userId="eac9aab033b2f962" providerId="LiveId" clId="{98662E7F-1BBE-4D3C-851E-49BF9A7CD354}" dt="2025-07-30T16:43:58.694" v="1426"/>
          <ac:grpSpMkLst>
            <pc:docMk/>
            <pc:sldMk cId="3006451829" sldId="496"/>
            <ac:grpSpMk id="19" creationId="{B5535EB1-78FB-F4D2-8AB2-09BA14B6D777}"/>
          </ac:grpSpMkLst>
        </pc:grpChg>
        <pc:grpChg chg="mod">
          <ac:chgData name="Camilo Daleles Rennó" userId="eac9aab033b2f962" providerId="LiveId" clId="{98662E7F-1BBE-4D3C-851E-49BF9A7CD354}" dt="2025-07-30T16:43:58.694" v="1426"/>
          <ac:grpSpMkLst>
            <pc:docMk/>
            <pc:sldMk cId="3006451829" sldId="496"/>
            <ac:grpSpMk id="20" creationId="{18BD3235-602E-FD9F-9A77-D637DED3A212}"/>
          </ac:grpSpMkLst>
        </pc:grpChg>
        <pc:grpChg chg="mod topLvl">
          <ac:chgData name="Camilo Daleles Rennó" userId="eac9aab033b2f962" providerId="LiveId" clId="{98662E7F-1BBE-4D3C-851E-49BF9A7CD354}" dt="2025-07-30T16:42:08.761" v="1406" actId="338"/>
          <ac:grpSpMkLst>
            <pc:docMk/>
            <pc:sldMk cId="3006451829" sldId="496"/>
            <ac:grpSpMk id="23" creationId="{504E7512-81AB-7DD4-4546-2E97114A1A75}"/>
          </ac:grpSpMkLst>
        </pc:grpChg>
        <pc:grpChg chg="mod topLvl">
          <ac:chgData name="Camilo Daleles Rennó" userId="eac9aab033b2f962" providerId="LiveId" clId="{98662E7F-1BBE-4D3C-851E-49BF9A7CD354}" dt="2025-07-30T16:42:08.761" v="1406" actId="338"/>
          <ac:grpSpMkLst>
            <pc:docMk/>
            <pc:sldMk cId="3006451829" sldId="496"/>
            <ac:grpSpMk id="26" creationId="{8BF5C2FD-971B-F207-51B6-7481EE0CE0DD}"/>
          </ac:grpSpMkLst>
        </pc:grpChg>
        <pc:grpChg chg="mod topLvl">
          <ac:chgData name="Camilo Daleles Rennó" userId="eac9aab033b2f962" providerId="LiveId" clId="{98662E7F-1BBE-4D3C-851E-49BF9A7CD354}" dt="2025-07-30T16:42:08.761" v="1406" actId="338"/>
          <ac:grpSpMkLst>
            <pc:docMk/>
            <pc:sldMk cId="3006451829" sldId="496"/>
            <ac:grpSpMk id="29" creationId="{550A1979-3A9F-81A8-A650-EDE16740CBE7}"/>
          </ac:grpSpMkLst>
        </pc:grpChg>
        <pc:grpChg chg="mod topLvl">
          <ac:chgData name="Camilo Daleles Rennó" userId="eac9aab033b2f962" providerId="LiveId" clId="{98662E7F-1BBE-4D3C-851E-49BF9A7CD354}" dt="2025-07-30T16:42:08.761" v="1406" actId="338"/>
          <ac:grpSpMkLst>
            <pc:docMk/>
            <pc:sldMk cId="3006451829" sldId="496"/>
            <ac:grpSpMk id="32" creationId="{0866F2D2-7CDF-F24E-1B42-D9450CFD9BB6}"/>
          </ac:grpSpMkLst>
        </pc:grpChg>
        <pc:grpChg chg="mod topLvl">
          <ac:chgData name="Camilo Daleles Rennó" userId="eac9aab033b2f962" providerId="LiveId" clId="{98662E7F-1BBE-4D3C-851E-49BF9A7CD354}" dt="2025-07-30T16:42:08.761" v="1406" actId="338"/>
          <ac:grpSpMkLst>
            <pc:docMk/>
            <pc:sldMk cId="3006451829" sldId="496"/>
            <ac:grpSpMk id="35" creationId="{E83B7432-88BD-E554-E7EB-36D7012949CE}"/>
          </ac:grpSpMkLst>
        </pc:grpChg>
        <pc:grpChg chg="mod topLvl">
          <ac:chgData name="Camilo Daleles Rennó" userId="eac9aab033b2f962" providerId="LiveId" clId="{98662E7F-1BBE-4D3C-851E-49BF9A7CD354}" dt="2025-07-30T16:42:08.761" v="1406" actId="338"/>
          <ac:grpSpMkLst>
            <pc:docMk/>
            <pc:sldMk cId="3006451829" sldId="496"/>
            <ac:grpSpMk id="38" creationId="{37A0A748-4C37-4C44-9DFA-38C8F22469E4}"/>
          </ac:grpSpMkLst>
        </pc:grpChg>
        <pc:grpChg chg="mod topLvl">
          <ac:chgData name="Camilo Daleles Rennó" userId="eac9aab033b2f962" providerId="LiveId" clId="{98662E7F-1BBE-4D3C-851E-49BF9A7CD354}" dt="2025-07-30T16:42:08.761" v="1406" actId="338"/>
          <ac:grpSpMkLst>
            <pc:docMk/>
            <pc:sldMk cId="3006451829" sldId="496"/>
            <ac:grpSpMk id="41" creationId="{25CE6122-F577-21B0-D038-BB4FA5EE56A9}"/>
          </ac:grpSpMkLst>
        </pc:grpChg>
        <pc:grpChg chg="mod">
          <ac:chgData name="Camilo Daleles Rennó" userId="eac9aab033b2f962" providerId="LiveId" clId="{98662E7F-1BBE-4D3C-851E-49BF9A7CD354}" dt="2025-08-07T19:06:59.594" v="11175" actId="1036"/>
          <ac:grpSpMkLst>
            <pc:docMk/>
            <pc:sldMk cId="3006451829" sldId="496"/>
            <ac:grpSpMk id="50" creationId="{B74D64A9-144C-B061-1863-8B8FAC4423FD}"/>
          </ac:grpSpMkLst>
        </pc:grpChg>
        <pc:grpChg chg="mod">
          <ac:chgData name="Camilo Daleles Rennó" userId="eac9aab033b2f962" providerId="LiveId" clId="{98662E7F-1BBE-4D3C-851E-49BF9A7CD354}" dt="2025-07-30T16:43:58.694" v="1426"/>
          <ac:grpSpMkLst>
            <pc:docMk/>
            <pc:sldMk cId="3006451829" sldId="496"/>
            <ac:grpSpMk id="191501" creationId="{85F9BFF7-A4D8-19AE-FCF8-F880FA5A07D1}"/>
          </ac:grpSpMkLst>
        </pc:grpChg>
        <pc:grpChg chg="mod">
          <ac:chgData name="Camilo Daleles Rennó" userId="eac9aab033b2f962" providerId="LiveId" clId="{98662E7F-1BBE-4D3C-851E-49BF9A7CD354}" dt="2025-07-30T16:43:58.694" v="1426"/>
          <ac:grpSpMkLst>
            <pc:docMk/>
            <pc:sldMk cId="3006451829" sldId="496"/>
            <ac:grpSpMk id="191502" creationId="{C8511F2D-C398-1B6D-47B3-A844AE234CB2}"/>
          </ac:grpSpMkLst>
        </pc:grpChg>
        <pc:grpChg chg="mod">
          <ac:chgData name="Camilo Daleles Rennó" userId="eac9aab033b2f962" providerId="LiveId" clId="{98662E7F-1BBE-4D3C-851E-49BF9A7CD354}" dt="2025-07-30T16:43:58.694" v="1426"/>
          <ac:grpSpMkLst>
            <pc:docMk/>
            <pc:sldMk cId="3006451829" sldId="496"/>
            <ac:grpSpMk id="191503" creationId="{13F1DBC9-DA51-4B51-F627-0D271A45ECA8}"/>
          </ac:grpSpMkLst>
        </pc:grpChg>
        <pc:grpChg chg="mod">
          <ac:chgData name="Camilo Daleles Rennó" userId="eac9aab033b2f962" providerId="LiveId" clId="{98662E7F-1BBE-4D3C-851E-49BF9A7CD354}" dt="2025-07-30T16:43:58.694" v="1426"/>
          <ac:grpSpMkLst>
            <pc:docMk/>
            <pc:sldMk cId="3006451829" sldId="496"/>
            <ac:grpSpMk id="191504" creationId="{F7BFE3E5-FAC4-BF92-960F-0A56F8F0AADE}"/>
          </ac:grpSpMkLst>
        </pc:grpChg>
        <pc:grpChg chg="mod">
          <ac:chgData name="Camilo Daleles Rennó" userId="eac9aab033b2f962" providerId="LiveId" clId="{98662E7F-1BBE-4D3C-851E-49BF9A7CD354}" dt="2025-07-30T16:43:58.694" v="1426"/>
          <ac:grpSpMkLst>
            <pc:docMk/>
            <pc:sldMk cId="3006451829" sldId="496"/>
            <ac:grpSpMk id="191505" creationId="{E8B7E3B4-BE8D-83D3-41E0-1FCB6C41FCFA}"/>
          </ac:grpSpMkLst>
        </pc:grpChg>
        <pc:grpChg chg="mod">
          <ac:chgData name="Camilo Daleles Rennó" userId="eac9aab033b2f962" providerId="LiveId" clId="{98662E7F-1BBE-4D3C-851E-49BF9A7CD354}" dt="2025-07-30T16:43:58.694" v="1426"/>
          <ac:grpSpMkLst>
            <pc:docMk/>
            <pc:sldMk cId="3006451829" sldId="496"/>
            <ac:grpSpMk id="191506" creationId="{9DC2F314-8C79-2683-B3B1-9F229A0DACDB}"/>
          </ac:grpSpMkLst>
        </pc:grpChg>
        <pc:graphicFrameChg chg="mod">
          <ac:chgData name="Camilo Daleles Rennó" userId="eac9aab033b2f962" providerId="LiveId" clId="{98662E7F-1BBE-4D3C-851E-49BF9A7CD354}" dt="2025-08-07T19:06:59.594" v="11175" actId="1036"/>
          <ac:graphicFrameMkLst>
            <pc:docMk/>
            <pc:sldMk cId="3006451829" sldId="496"/>
            <ac:graphicFrameMk id="47" creationId="{C7911F13-5057-7B76-EE72-D56628C91DC9}"/>
          </ac:graphicFrameMkLst>
        </pc:graphicFrameChg>
        <pc:picChg chg="mod">
          <ac:chgData name="Camilo Daleles Rennó" userId="eac9aab033b2f962" providerId="LiveId" clId="{98662E7F-1BBE-4D3C-851E-49BF9A7CD354}" dt="2025-08-07T19:06:51.681" v="11169" actId="1035"/>
          <ac:picMkLst>
            <pc:docMk/>
            <pc:sldMk cId="3006451829" sldId="496"/>
            <ac:picMk id="4" creationId="{C83851C5-344E-557E-0D85-70B4014FA34D}"/>
          </ac:picMkLst>
        </pc:picChg>
      </pc:sldChg>
      <pc:sldChg chg="addSp delSp modSp add mod delAnim">
        <pc:chgData name="Camilo Daleles Rennó" userId="eac9aab033b2f962" providerId="LiveId" clId="{98662E7F-1BBE-4D3C-851E-49BF9A7CD354}" dt="2025-07-30T16:45:58.062" v="1454" actId="478"/>
        <pc:sldMkLst>
          <pc:docMk/>
          <pc:sldMk cId="3255960000" sldId="497"/>
        </pc:sldMkLst>
      </pc:sldChg>
      <pc:sldChg chg="delSp modSp mod">
        <pc:chgData name="Camilo Daleles Rennó" userId="eac9aab033b2f962" providerId="LiveId" clId="{98662E7F-1BBE-4D3C-851E-49BF9A7CD354}" dt="2025-08-09T21:14:58.646" v="18303" actId="20577"/>
        <pc:sldMkLst>
          <pc:docMk/>
          <pc:sldMk cId="3508413699" sldId="498"/>
        </pc:sldMkLst>
        <pc:spChg chg="mod">
          <ac:chgData name="Camilo Daleles Rennó" userId="eac9aab033b2f962" providerId="LiveId" clId="{98662E7F-1BBE-4D3C-851E-49BF9A7CD354}" dt="2025-08-07T19:07:07.804" v="11180" actId="1035"/>
          <ac:spMkLst>
            <pc:docMk/>
            <pc:sldMk cId="3508413699" sldId="498"/>
            <ac:spMk id="3" creationId="{408D963A-226D-A729-62F1-13415B3DCC5B}"/>
          </ac:spMkLst>
        </pc:spChg>
        <pc:spChg chg="mod">
          <ac:chgData name="Camilo Daleles Rennó" userId="eac9aab033b2f962" providerId="LiveId" clId="{98662E7F-1BBE-4D3C-851E-49BF9A7CD354}" dt="2025-08-07T19:07:15.696" v="11183" actId="1035"/>
          <ac:spMkLst>
            <pc:docMk/>
            <pc:sldMk cId="3508413699" sldId="498"/>
            <ac:spMk id="45" creationId="{21202C42-EF8B-DA13-401B-EB15475235E3}"/>
          </ac:spMkLst>
        </pc:spChg>
        <pc:spChg chg="mod">
          <ac:chgData name="Camilo Daleles Rennó" userId="eac9aab033b2f962" providerId="LiveId" clId="{98662E7F-1BBE-4D3C-851E-49BF9A7CD354}" dt="2025-08-09T21:14:58.646" v="18303" actId="20577"/>
          <ac:spMkLst>
            <pc:docMk/>
            <pc:sldMk cId="3508413699" sldId="498"/>
            <ac:spMk id="191490" creationId="{6756FE35-6DC0-FF68-5C6C-AF0CFF5DA3BE}"/>
          </ac:spMkLst>
        </pc:spChg>
        <pc:grpChg chg="mod">
          <ac:chgData name="Camilo Daleles Rennó" userId="eac9aab033b2f962" providerId="LiveId" clId="{98662E7F-1BBE-4D3C-851E-49BF9A7CD354}" dt="2025-08-07T19:07:07.804" v="11180" actId="1035"/>
          <ac:grpSpMkLst>
            <pc:docMk/>
            <pc:sldMk cId="3508413699" sldId="498"/>
            <ac:grpSpMk id="10" creationId="{3F135A75-0EF2-AFB8-09D2-274C1A94C0D8}"/>
          </ac:grpSpMkLst>
        </pc:grpChg>
        <pc:grpChg chg="mod">
          <ac:chgData name="Camilo Daleles Rennó" userId="eac9aab033b2f962" providerId="LiveId" clId="{98662E7F-1BBE-4D3C-851E-49BF9A7CD354}" dt="2025-08-07T19:07:07.804" v="11180" actId="1035"/>
          <ac:grpSpMkLst>
            <pc:docMk/>
            <pc:sldMk cId="3508413699" sldId="498"/>
            <ac:grpSpMk id="47" creationId="{4EDA0527-331E-9A4A-4EF2-45A01D5239E9}"/>
          </ac:grpSpMkLst>
        </pc:grpChg>
        <pc:graphicFrameChg chg="mod">
          <ac:chgData name="Camilo Daleles Rennó" userId="eac9aab033b2f962" providerId="LiveId" clId="{98662E7F-1BBE-4D3C-851E-49BF9A7CD354}" dt="2025-08-07T19:07:15.696" v="11183" actId="1035"/>
          <ac:graphicFrameMkLst>
            <pc:docMk/>
            <pc:sldMk cId="3508413699" sldId="498"/>
            <ac:graphicFrameMk id="191533" creationId="{DE8D7FB2-9C1F-9EF6-E6CB-0CBB0E7E524F}"/>
          </ac:graphicFrameMkLst>
        </pc:graphicFrameChg>
        <pc:picChg chg="mod">
          <ac:chgData name="Camilo Daleles Rennó" userId="eac9aab033b2f962" providerId="LiveId" clId="{98662E7F-1BBE-4D3C-851E-49BF9A7CD354}" dt="2025-08-07T19:07:07.804" v="11180" actId="1035"/>
          <ac:picMkLst>
            <pc:docMk/>
            <pc:sldMk cId="3508413699" sldId="498"/>
            <ac:picMk id="4" creationId="{47A9954D-CCF7-D63B-124B-EE4CDE1FEEC8}"/>
          </ac:picMkLst>
        </pc:picChg>
      </pc:sldChg>
      <pc:sldChg chg="addSp delSp modSp add mod delAnim modAnim">
        <pc:chgData name="Camilo Daleles Rennó" userId="eac9aab033b2f962" providerId="LiveId" clId="{98662E7F-1BBE-4D3C-851E-49BF9A7CD354}" dt="2025-08-09T21:20:50.933" v="18340" actId="20577"/>
        <pc:sldMkLst>
          <pc:docMk/>
          <pc:sldMk cId="1244827893" sldId="499"/>
        </pc:sldMkLst>
        <pc:spChg chg="mod topLvl">
          <ac:chgData name="Camilo Daleles Rennó" userId="eac9aab033b2f962" providerId="LiveId" clId="{98662E7F-1BBE-4D3C-851E-49BF9A7CD354}" dt="2025-08-01T13:40:45.443" v="2913" actId="164"/>
          <ac:spMkLst>
            <pc:docMk/>
            <pc:sldMk cId="1244827893" sldId="499"/>
            <ac:spMk id="4" creationId="{FE8972F6-FEBF-18F4-2EC8-F75EBFC303FA}"/>
          </ac:spMkLst>
        </pc:spChg>
        <pc:spChg chg="mod topLvl">
          <ac:chgData name="Camilo Daleles Rennó" userId="eac9aab033b2f962" providerId="LiveId" clId="{98662E7F-1BBE-4D3C-851E-49BF9A7CD354}" dt="2025-08-09T21:20:50.933" v="18340" actId="20577"/>
          <ac:spMkLst>
            <pc:docMk/>
            <pc:sldMk cId="1244827893" sldId="499"/>
            <ac:spMk id="5" creationId="{273E1317-0865-372D-C8A0-E8D822B0BCB0}"/>
          </ac:spMkLst>
        </pc:spChg>
        <pc:spChg chg="add mod topLvl">
          <ac:chgData name="Camilo Daleles Rennó" userId="eac9aab033b2f962" providerId="LiveId" clId="{98662E7F-1BBE-4D3C-851E-49BF9A7CD354}" dt="2025-08-01T13:40:45.443" v="2913" actId="164"/>
          <ac:spMkLst>
            <pc:docMk/>
            <pc:sldMk cId="1244827893" sldId="499"/>
            <ac:spMk id="7" creationId="{DB79C960-5962-CF55-0937-1E6C3940A9E1}"/>
          </ac:spMkLst>
        </pc:spChg>
        <pc:spChg chg="add mod">
          <ac:chgData name="Camilo Daleles Rennó" userId="eac9aab033b2f962" providerId="LiveId" clId="{98662E7F-1BBE-4D3C-851E-49BF9A7CD354}" dt="2025-08-01T13:37:58.822" v="2777" actId="555"/>
          <ac:spMkLst>
            <pc:docMk/>
            <pc:sldMk cId="1244827893" sldId="499"/>
            <ac:spMk id="8" creationId="{CFDCB38C-2697-80F1-8F1D-17FEAD0D1A27}"/>
          </ac:spMkLst>
        </pc:spChg>
        <pc:spChg chg="add mod">
          <ac:chgData name="Camilo Daleles Rennó" userId="eac9aab033b2f962" providerId="LiveId" clId="{98662E7F-1BBE-4D3C-851E-49BF9A7CD354}" dt="2025-08-01T13:47:04.458" v="3042" actId="571"/>
          <ac:spMkLst>
            <pc:docMk/>
            <pc:sldMk cId="1244827893" sldId="499"/>
            <ac:spMk id="10" creationId="{D05D88A1-E923-F540-37C8-2BA34E4728D3}"/>
          </ac:spMkLst>
        </pc:spChg>
        <pc:spChg chg="mod">
          <ac:chgData name="Camilo Daleles Rennó" userId="eac9aab033b2f962" providerId="LiveId" clId="{98662E7F-1BBE-4D3C-851E-49BF9A7CD354}" dt="2025-08-07T23:45:29.686" v="12477"/>
          <ac:spMkLst>
            <pc:docMk/>
            <pc:sldMk cId="1244827893" sldId="499"/>
            <ac:spMk id="25" creationId="{8A9CC8F8-FEED-A245-A4F7-2E191B511D21}"/>
          </ac:spMkLst>
        </pc:spChg>
        <pc:spChg chg="mod">
          <ac:chgData name="Camilo Daleles Rennó" userId="eac9aab033b2f962" providerId="LiveId" clId="{98662E7F-1BBE-4D3C-851E-49BF9A7CD354}" dt="2025-08-07T23:45:29.686" v="12477"/>
          <ac:spMkLst>
            <pc:docMk/>
            <pc:sldMk cId="1244827893" sldId="499"/>
            <ac:spMk id="26" creationId="{BF749369-F764-F8DB-29E1-CEB3ADA5205D}"/>
          </ac:spMkLst>
        </pc:spChg>
        <pc:spChg chg="mod">
          <ac:chgData name="Camilo Daleles Rennó" userId="eac9aab033b2f962" providerId="LiveId" clId="{98662E7F-1BBE-4D3C-851E-49BF9A7CD354}" dt="2025-08-07T23:45:29.686" v="12477"/>
          <ac:spMkLst>
            <pc:docMk/>
            <pc:sldMk cId="1244827893" sldId="499"/>
            <ac:spMk id="27" creationId="{80FB4D2A-265C-7925-FB1D-61428DD4DF72}"/>
          </ac:spMkLst>
        </pc:spChg>
        <pc:spChg chg="mod">
          <ac:chgData name="Camilo Daleles Rennó" userId="eac9aab033b2f962" providerId="LiveId" clId="{98662E7F-1BBE-4D3C-851E-49BF9A7CD354}" dt="2025-08-07T23:45:29.686" v="12477"/>
          <ac:spMkLst>
            <pc:docMk/>
            <pc:sldMk cId="1244827893" sldId="499"/>
            <ac:spMk id="28" creationId="{7621F09C-7494-F340-628A-18EC90B435F6}"/>
          </ac:spMkLst>
        </pc:spChg>
        <pc:spChg chg="mod">
          <ac:chgData name="Camilo Daleles Rennó" userId="eac9aab033b2f962" providerId="LiveId" clId="{98662E7F-1BBE-4D3C-851E-49BF9A7CD354}" dt="2025-08-07T23:45:29.686" v="12477"/>
          <ac:spMkLst>
            <pc:docMk/>
            <pc:sldMk cId="1244827893" sldId="499"/>
            <ac:spMk id="29" creationId="{D6C44E45-671C-FF48-3F6D-22DE3482DE7E}"/>
          </ac:spMkLst>
        </pc:spChg>
        <pc:spChg chg="mod">
          <ac:chgData name="Camilo Daleles Rennó" userId="eac9aab033b2f962" providerId="LiveId" clId="{98662E7F-1BBE-4D3C-851E-49BF9A7CD354}" dt="2025-08-07T23:45:29.686" v="12477"/>
          <ac:spMkLst>
            <pc:docMk/>
            <pc:sldMk cId="1244827893" sldId="499"/>
            <ac:spMk id="30" creationId="{4523E59B-12BD-E2BA-BBD6-14730EF49BFF}"/>
          </ac:spMkLst>
        </pc:spChg>
        <pc:spChg chg="mod">
          <ac:chgData name="Camilo Daleles Rennó" userId="eac9aab033b2f962" providerId="LiveId" clId="{98662E7F-1BBE-4D3C-851E-49BF9A7CD354}" dt="2025-08-08T18:01:33.789" v="14312" actId="20577"/>
          <ac:spMkLst>
            <pc:docMk/>
            <pc:sldMk cId="1244827893" sldId="499"/>
            <ac:spMk id="34" creationId="{D34F5011-0DAE-BF2B-B279-3FC96FE2F38B}"/>
          </ac:spMkLst>
        </pc:spChg>
        <pc:spChg chg="mod">
          <ac:chgData name="Camilo Daleles Rennó" userId="eac9aab033b2f962" providerId="LiveId" clId="{98662E7F-1BBE-4D3C-851E-49BF9A7CD354}" dt="2025-08-07T23:45:29.686" v="12477"/>
          <ac:spMkLst>
            <pc:docMk/>
            <pc:sldMk cId="1244827893" sldId="499"/>
            <ac:spMk id="35" creationId="{9C264FC2-1CF9-6BED-80A4-9F94D8CD44A8}"/>
          </ac:spMkLst>
        </pc:spChg>
        <pc:spChg chg="mod">
          <ac:chgData name="Camilo Daleles Rennó" userId="eac9aab033b2f962" providerId="LiveId" clId="{98662E7F-1BBE-4D3C-851E-49BF9A7CD354}" dt="2025-08-07T23:45:29.686" v="12477"/>
          <ac:spMkLst>
            <pc:docMk/>
            <pc:sldMk cId="1244827893" sldId="499"/>
            <ac:spMk id="36" creationId="{E20DA162-F753-334E-658E-96AD3146BB19}"/>
          </ac:spMkLst>
        </pc:spChg>
        <pc:spChg chg="mod">
          <ac:chgData name="Camilo Daleles Rennó" userId="eac9aab033b2f962" providerId="LiveId" clId="{98662E7F-1BBE-4D3C-851E-49BF9A7CD354}" dt="2025-08-07T23:45:29.686" v="12477"/>
          <ac:spMkLst>
            <pc:docMk/>
            <pc:sldMk cId="1244827893" sldId="499"/>
            <ac:spMk id="37" creationId="{8AB9B823-C131-7A3B-B843-072856E11865}"/>
          </ac:spMkLst>
        </pc:spChg>
        <pc:spChg chg="mod">
          <ac:chgData name="Camilo Daleles Rennó" userId="eac9aab033b2f962" providerId="LiveId" clId="{98662E7F-1BBE-4D3C-851E-49BF9A7CD354}" dt="2025-08-07T22:49:16.958" v="11961" actId="20577"/>
          <ac:spMkLst>
            <pc:docMk/>
            <pc:sldMk cId="1244827893" sldId="499"/>
            <ac:spMk id="191490" creationId="{6F8B7584-719A-73B3-D4AD-10A5FEA3F500}"/>
          </ac:spMkLst>
        </pc:spChg>
        <pc:grpChg chg="add mod">
          <ac:chgData name="Camilo Daleles Rennó" userId="eac9aab033b2f962" providerId="LiveId" clId="{98662E7F-1BBE-4D3C-851E-49BF9A7CD354}" dt="2025-08-01T13:40:45.443" v="2913" actId="164"/>
          <ac:grpSpMkLst>
            <pc:docMk/>
            <pc:sldMk cId="1244827893" sldId="499"/>
            <ac:grpSpMk id="9" creationId="{01AA0BF0-74F8-4D9B-495E-380EB23B5FB8}"/>
          </ac:grpSpMkLst>
        </pc:grpChg>
        <pc:picChg chg="add mod ord">
          <ac:chgData name="Camilo Daleles Rennó" userId="eac9aab033b2f962" providerId="LiveId" clId="{98662E7F-1BBE-4D3C-851E-49BF9A7CD354}" dt="2025-08-07T23:35:41.147" v="12385" actId="167"/>
          <ac:picMkLst>
            <pc:docMk/>
            <pc:sldMk cId="1244827893" sldId="499"/>
            <ac:picMk id="3" creationId="{A2DCC6AE-A76C-1CFF-DAA9-F0ACC88B79D7}"/>
          </ac:picMkLst>
        </pc:picChg>
        <pc:cxnChg chg="mod">
          <ac:chgData name="Camilo Daleles Rennó" userId="eac9aab033b2f962" providerId="LiveId" clId="{98662E7F-1BBE-4D3C-851E-49BF9A7CD354}" dt="2025-08-08T16:16:45.678" v="13309" actId="1035"/>
          <ac:cxnSpMkLst>
            <pc:docMk/>
            <pc:sldMk cId="1244827893" sldId="499"/>
            <ac:cxnSpMk id="18" creationId="{D91BC31C-A381-2891-8795-5DDC56245D15}"/>
          </ac:cxnSpMkLst>
        </pc:cxnChg>
      </pc:sldChg>
      <pc:sldChg chg="addSp delSp modSp add del mod delAnim">
        <pc:chgData name="Camilo Daleles Rennó" userId="eac9aab033b2f962" providerId="LiveId" clId="{98662E7F-1BBE-4D3C-851E-49BF9A7CD354}" dt="2025-08-01T13:19:27.188" v="2689" actId="47"/>
        <pc:sldMkLst>
          <pc:docMk/>
          <pc:sldMk cId="1399640773" sldId="499"/>
        </pc:sldMkLst>
      </pc:sldChg>
      <pc:sldChg chg="addSp delSp modSp add mod delAnim modAnim">
        <pc:chgData name="Camilo Daleles Rennó" userId="eac9aab033b2f962" providerId="LiveId" clId="{98662E7F-1BBE-4D3C-851E-49BF9A7CD354}" dt="2025-08-09T21:21:26.407" v="18343" actId="20577"/>
        <pc:sldMkLst>
          <pc:docMk/>
          <pc:sldMk cId="256735366" sldId="500"/>
        </pc:sldMkLst>
        <pc:spChg chg="mod">
          <ac:chgData name="Camilo Daleles Rennó" userId="eac9aab033b2f962" providerId="LiveId" clId="{98662E7F-1BBE-4D3C-851E-49BF9A7CD354}" dt="2025-08-08T18:08:29.446" v="14792"/>
          <ac:spMkLst>
            <pc:docMk/>
            <pc:sldMk cId="256735366" sldId="500"/>
            <ac:spMk id="4" creationId="{2BAD99A3-E2E3-0625-5242-6DF8429B6133}"/>
          </ac:spMkLst>
        </pc:spChg>
        <pc:spChg chg="mod">
          <ac:chgData name="Camilo Daleles Rennó" userId="eac9aab033b2f962" providerId="LiveId" clId="{98662E7F-1BBE-4D3C-851E-49BF9A7CD354}" dt="2025-08-09T21:21:26.407" v="18343" actId="20577"/>
          <ac:spMkLst>
            <pc:docMk/>
            <pc:sldMk cId="256735366" sldId="500"/>
            <ac:spMk id="5" creationId="{9C6E14DB-D916-2B69-3C80-A64F2B432353}"/>
          </ac:spMkLst>
        </pc:spChg>
        <pc:spChg chg="mod">
          <ac:chgData name="Camilo Daleles Rennó" userId="eac9aab033b2f962" providerId="LiveId" clId="{98662E7F-1BBE-4D3C-851E-49BF9A7CD354}" dt="2025-08-08T18:08:29.446" v="14792"/>
          <ac:spMkLst>
            <pc:docMk/>
            <pc:sldMk cId="256735366" sldId="500"/>
            <ac:spMk id="8" creationId="{5D225155-D496-1466-5741-3BD4AAB2C116}"/>
          </ac:spMkLst>
        </pc:spChg>
        <pc:spChg chg="mod">
          <ac:chgData name="Camilo Daleles Rennó" userId="eac9aab033b2f962" providerId="LiveId" clId="{98662E7F-1BBE-4D3C-851E-49BF9A7CD354}" dt="2025-08-08T15:21:32.028" v="12637" actId="165"/>
          <ac:spMkLst>
            <pc:docMk/>
            <pc:sldMk cId="256735366" sldId="500"/>
            <ac:spMk id="23" creationId="{95E7BECF-5452-F131-8394-5BAA9C85E0F4}"/>
          </ac:spMkLst>
        </pc:spChg>
        <pc:spChg chg="mod">
          <ac:chgData name="Camilo Daleles Rennó" userId="eac9aab033b2f962" providerId="LiveId" clId="{98662E7F-1BBE-4D3C-851E-49BF9A7CD354}" dt="2025-08-08T15:21:32.028" v="12637" actId="165"/>
          <ac:spMkLst>
            <pc:docMk/>
            <pc:sldMk cId="256735366" sldId="500"/>
            <ac:spMk id="24" creationId="{D7BAC770-B5A8-77C9-4AA8-2172A0243E82}"/>
          </ac:spMkLst>
        </pc:spChg>
        <pc:spChg chg="mod">
          <ac:chgData name="Camilo Daleles Rennó" userId="eac9aab033b2f962" providerId="LiveId" clId="{98662E7F-1BBE-4D3C-851E-49BF9A7CD354}" dt="2025-08-08T15:21:32.028" v="12637" actId="165"/>
          <ac:spMkLst>
            <pc:docMk/>
            <pc:sldMk cId="256735366" sldId="500"/>
            <ac:spMk id="25" creationId="{10FBDF94-F256-918F-34BC-035F49326FA0}"/>
          </ac:spMkLst>
        </pc:spChg>
        <pc:spChg chg="mod">
          <ac:chgData name="Camilo Daleles Rennó" userId="eac9aab033b2f962" providerId="LiveId" clId="{98662E7F-1BBE-4D3C-851E-49BF9A7CD354}" dt="2025-08-08T15:21:32.028" v="12637" actId="165"/>
          <ac:spMkLst>
            <pc:docMk/>
            <pc:sldMk cId="256735366" sldId="500"/>
            <ac:spMk id="26" creationId="{15294F13-7818-5C75-20B3-3CD34E1FDF77}"/>
          </ac:spMkLst>
        </pc:spChg>
        <pc:spChg chg="mod">
          <ac:chgData name="Camilo Daleles Rennó" userId="eac9aab033b2f962" providerId="LiveId" clId="{98662E7F-1BBE-4D3C-851E-49BF9A7CD354}" dt="2025-08-08T15:21:32.028" v="12637" actId="165"/>
          <ac:spMkLst>
            <pc:docMk/>
            <pc:sldMk cId="256735366" sldId="500"/>
            <ac:spMk id="27" creationId="{0BD07E08-1815-3E2A-4344-5F5104AF4BBE}"/>
          </ac:spMkLst>
        </pc:spChg>
        <pc:spChg chg="mod">
          <ac:chgData name="Camilo Daleles Rennó" userId="eac9aab033b2f962" providerId="LiveId" clId="{98662E7F-1BBE-4D3C-851E-49BF9A7CD354}" dt="2025-08-08T15:21:32.028" v="12637" actId="165"/>
          <ac:spMkLst>
            <pc:docMk/>
            <pc:sldMk cId="256735366" sldId="500"/>
            <ac:spMk id="28" creationId="{D3DB15EC-39CF-9858-A0CF-44FF3BEC8A19}"/>
          </ac:spMkLst>
        </pc:spChg>
        <pc:spChg chg="mod">
          <ac:chgData name="Camilo Daleles Rennó" userId="eac9aab033b2f962" providerId="LiveId" clId="{98662E7F-1BBE-4D3C-851E-49BF9A7CD354}" dt="2025-08-08T15:21:32.028" v="12637" actId="165"/>
          <ac:spMkLst>
            <pc:docMk/>
            <pc:sldMk cId="256735366" sldId="500"/>
            <ac:spMk id="30" creationId="{E2FCA744-71F1-42DD-50FE-38E9D7C87F85}"/>
          </ac:spMkLst>
        </pc:spChg>
        <pc:spChg chg="mod">
          <ac:chgData name="Camilo Daleles Rennó" userId="eac9aab033b2f962" providerId="LiveId" clId="{98662E7F-1BBE-4D3C-851E-49BF9A7CD354}" dt="2025-08-08T18:01:22.142" v="14296" actId="20577"/>
          <ac:spMkLst>
            <pc:docMk/>
            <pc:sldMk cId="256735366" sldId="500"/>
            <ac:spMk id="32" creationId="{91027061-FA92-7E58-DC49-29E939DC4673}"/>
          </ac:spMkLst>
        </pc:spChg>
        <pc:spChg chg="mod">
          <ac:chgData name="Camilo Daleles Rennó" userId="eac9aab033b2f962" providerId="LiveId" clId="{98662E7F-1BBE-4D3C-851E-49BF9A7CD354}" dt="2025-08-08T15:21:32.028" v="12637" actId="165"/>
          <ac:spMkLst>
            <pc:docMk/>
            <pc:sldMk cId="256735366" sldId="500"/>
            <ac:spMk id="33" creationId="{98E9ABDC-BBA3-1FD9-2B17-E442F83A73A5}"/>
          </ac:spMkLst>
        </pc:spChg>
        <pc:spChg chg="mod">
          <ac:chgData name="Camilo Daleles Rennó" userId="eac9aab033b2f962" providerId="LiveId" clId="{98662E7F-1BBE-4D3C-851E-49BF9A7CD354}" dt="2025-08-07T23:45:44.479" v="12478"/>
          <ac:spMkLst>
            <pc:docMk/>
            <pc:sldMk cId="256735366" sldId="500"/>
            <ac:spMk id="34" creationId="{A52522D8-3F75-FDEB-4182-E840DBBB7543}"/>
          </ac:spMkLst>
        </pc:spChg>
        <pc:spChg chg="mod">
          <ac:chgData name="Camilo Daleles Rennó" userId="eac9aab033b2f962" providerId="LiveId" clId="{98662E7F-1BBE-4D3C-851E-49BF9A7CD354}" dt="2025-08-08T15:21:32.028" v="12637" actId="165"/>
          <ac:spMkLst>
            <pc:docMk/>
            <pc:sldMk cId="256735366" sldId="500"/>
            <ac:spMk id="35" creationId="{8ADD1DBE-0DE0-7F8C-62A4-B5FC39A939F1}"/>
          </ac:spMkLst>
        </pc:spChg>
        <pc:spChg chg="mod">
          <ac:chgData name="Camilo Daleles Rennó" userId="eac9aab033b2f962" providerId="LiveId" clId="{98662E7F-1BBE-4D3C-851E-49BF9A7CD354}" dt="2025-08-08T18:08:29.446" v="14792"/>
          <ac:spMkLst>
            <pc:docMk/>
            <pc:sldMk cId="256735366" sldId="500"/>
            <ac:spMk id="39" creationId="{74DCDB02-679A-6043-7D4A-B188BFFBFEE8}"/>
          </ac:spMkLst>
        </pc:spChg>
        <pc:spChg chg="mod">
          <ac:chgData name="Camilo Daleles Rennó" userId="eac9aab033b2f962" providerId="LiveId" clId="{98662E7F-1BBE-4D3C-851E-49BF9A7CD354}" dt="2025-08-08T18:09:06.977" v="14796" actId="571"/>
          <ac:spMkLst>
            <pc:docMk/>
            <pc:sldMk cId="256735366" sldId="500"/>
            <ac:spMk id="44" creationId="{7743AEAF-5D19-8AE8-52D4-424A21933EBF}"/>
          </ac:spMkLst>
        </pc:spChg>
        <pc:spChg chg="mod">
          <ac:chgData name="Camilo Daleles Rennó" userId="eac9aab033b2f962" providerId="LiveId" clId="{98662E7F-1BBE-4D3C-851E-49BF9A7CD354}" dt="2025-08-08T18:09:06.977" v="14796" actId="571"/>
          <ac:spMkLst>
            <pc:docMk/>
            <pc:sldMk cId="256735366" sldId="500"/>
            <ac:spMk id="45" creationId="{62AB50BB-36CD-BBA2-D07E-1FF28FCA3D78}"/>
          </ac:spMkLst>
        </pc:spChg>
        <pc:spChg chg="mod topLvl">
          <ac:chgData name="Camilo Daleles Rennó" userId="eac9aab033b2f962" providerId="LiveId" clId="{98662E7F-1BBE-4D3C-851E-49BF9A7CD354}" dt="2025-08-08T18:10:06.870" v="14808" actId="1036"/>
          <ac:spMkLst>
            <pc:docMk/>
            <pc:sldMk cId="256735366" sldId="500"/>
            <ac:spMk id="49" creationId="{8F0BC0B4-5330-64E9-1E51-9779FC384CD7}"/>
          </ac:spMkLst>
        </pc:spChg>
        <pc:spChg chg="mod">
          <ac:chgData name="Camilo Daleles Rennó" userId="eac9aab033b2f962" providerId="LiveId" clId="{98662E7F-1BBE-4D3C-851E-49BF9A7CD354}" dt="2025-08-07T22:49:19.857" v="11962" actId="20577"/>
          <ac:spMkLst>
            <pc:docMk/>
            <pc:sldMk cId="256735366" sldId="500"/>
            <ac:spMk id="191490" creationId="{76C73486-4DED-840D-D0BF-6644E59A9A1C}"/>
          </ac:spMkLst>
        </pc:spChg>
        <pc:grpChg chg="add mod">
          <ac:chgData name="Camilo Daleles Rennó" userId="eac9aab033b2f962" providerId="LiveId" clId="{98662E7F-1BBE-4D3C-851E-49BF9A7CD354}" dt="2025-08-08T18:08:29.446" v="14792"/>
          <ac:grpSpMkLst>
            <pc:docMk/>
            <pc:sldMk cId="256735366" sldId="500"/>
            <ac:grpSpMk id="3" creationId="{DDA82829-C1EB-86FF-3F95-3ED4FA7E11AE}"/>
          </ac:grpSpMkLst>
        </pc:grpChg>
        <pc:grpChg chg="add mod">
          <ac:chgData name="Camilo Daleles Rennó" userId="eac9aab033b2f962" providerId="LiveId" clId="{98662E7F-1BBE-4D3C-851E-49BF9A7CD354}" dt="2025-08-08T18:09:06.977" v="14796" actId="571"/>
          <ac:grpSpMkLst>
            <pc:docMk/>
            <pc:sldMk cId="256735366" sldId="500"/>
            <ac:grpSpMk id="43" creationId="{256EECAC-B96F-1A2B-171A-740830C370DC}"/>
          </ac:grpSpMkLst>
        </pc:grpChg>
        <pc:picChg chg="add mod ord">
          <ac:chgData name="Camilo Daleles Rennó" userId="eac9aab033b2f962" providerId="LiveId" clId="{98662E7F-1BBE-4D3C-851E-49BF9A7CD354}" dt="2025-08-07T23:37:09.779" v="12400" actId="167"/>
          <ac:picMkLst>
            <pc:docMk/>
            <pc:sldMk cId="256735366" sldId="500"/>
            <ac:picMk id="6" creationId="{C68AB821-C294-1440-EA81-80940E38A71F}"/>
          </ac:picMkLst>
        </pc:picChg>
        <pc:picChg chg="add mod ord">
          <ac:chgData name="Camilo Daleles Rennó" userId="eac9aab033b2f962" providerId="LiveId" clId="{98662E7F-1BBE-4D3C-851E-49BF9A7CD354}" dt="2025-08-08T15:25:06.509" v="12665" actId="554"/>
          <ac:picMkLst>
            <pc:docMk/>
            <pc:sldMk cId="256735366" sldId="500"/>
            <ac:picMk id="50" creationId="{97507CFA-4D7E-3722-D2F4-263C3954BE70}"/>
          </ac:picMkLst>
        </pc:picChg>
        <pc:cxnChg chg="mod">
          <ac:chgData name="Camilo Daleles Rennó" userId="eac9aab033b2f962" providerId="LiveId" clId="{98662E7F-1BBE-4D3C-851E-49BF9A7CD354}" dt="2025-08-08T16:15:15.502" v="13285" actId="1035"/>
          <ac:cxnSpMkLst>
            <pc:docMk/>
            <pc:sldMk cId="256735366" sldId="500"/>
            <ac:cxnSpMk id="10" creationId="{DFE10526-D068-850A-A93A-15F565278DF6}"/>
          </ac:cxnSpMkLst>
        </pc:cxnChg>
        <pc:cxnChg chg="mod">
          <ac:chgData name="Camilo Daleles Rennó" userId="eac9aab033b2f962" providerId="LiveId" clId="{98662E7F-1BBE-4D3C-851E-49BF9A7CD354}" dt="2025-08-08T16:12:58.950" v="13244" actId="1035"/>
          <ac:cxnSpMkLst>
            <pc:docMk/>
            <pc:sldMk cId="256735366" sldId="500"/>
            <ac:cxnSpMk id="16" creationId="{FF8B4FF1-DCDF-1E78-014F-006EEBC89E0F}"/>
          </ac:cxnSpMkLst>
        </pc:cxnChg>
        <pc:cxnChg chg="mod">
          <ac:chgData name="Camilo Daleles Rennó" userId="eac9aab033b2f962" providerId="LiveId" clId="{98662E7F-1BBE-4D3C-851E-49BF9A7CD354}" dt="2025-08-08T16:12:53.215" v="13236" actId="1035"/>
          <ac:cxnSpMkLst>
            <pc:docMk/>
            <pc:sldMk cId="256735366" sldId="500"/>
            <ac:cxnSpMk id="19" creationId="{57943EFD-BD68-9969-F60D-614323C190EF}"/>
          </ac:cxnSpMkLst>
        </pc:cxnChg>
        <pc:cxnChg chg="mod">
          <ac:chgData name="Camilo Daleles Rennó" userId="eac9aab033b2f962" providerId="LiveId" clId="{98662E7F-1BBE-4D3C-851E-49BF9A7CD354}" dt="2025-08-08T16:12:33.753" v="13215" actId="1036"/>
          <ac:cxnSpMkLst>
            <pc:docMk/>
            <pc:sldMk cId="256735366" sldId="500"/>
            <ac:cxnSpMk id="21" creationId="{B0F027FF-8FA8-A163-D432-E17F56DEFBDC}"/>
          </ac:cxnSpMkLst>
        </pc:cxnChg>
        <pc:cxnChg chg="mod">
          <ac:chgData name="Camilo Daleles Rennó" userId="eac9aab033b2f962" providerId="LiveId" clId="{98662E7F-1BBE-4D3C-851E-49BF9A7CD354}" dt="2025-08-08T16:12:47.493" v="13230" actId="1035"/>
          <ac:cxnSpMkLst>
            <pc:docMk/>
            <pc:sldMk cId="256735366" sldId="500"/>
            <ac:cxnSpMk id="22" creationId="{B1F87BCB-2CAD-4621-966E-D49BBD10C62B}"/>
          </ac:cxnSpMkLst>
        </pc:cxnChg>
      </pc:sldChg>
      <pc:sldChg chg="addSp delSp modSp add mod delAnim modAnim">
        <pc:chgData name="Camilo Daleles Rennó" userId="eac9aab033b2f962" providerId="LiveId" clId="{98662E7F-1BBE-4D3C-851E-49BF9A7CD354}" dt="2025-08-09T21:21:32.401" v="18345" actId="20577"/>
        <pc:sldMkLst>
          <pc:docMk/>
          <pc:sldMk cId="3967003509" sldId="501"/>
        </pc:sldMkLst>
        <pc:spChg chg="mod">
          <ac:chgData name="Camilo Daleles Rennó" userId="eac9aab033b2f962" providerId="LiveId" clId="{98662E7F-1BBE-4D3C-851E-49BF9A7CD354}" dt="2025-08-09T13:12:41.190" v="14888"/>
          <ac:spMkLst>
            <pc:docMk/>
            <pc:sldMk cId="3967003509" sldId="501"/>
            <ac:spMk id="4" creationId="{6D97BA4F-451F-1DFA-672E-F4536C46ED09}"/>
          </ac:spMkLst>
        </pc:spChg>
        <pc:spChg chg="mod">
          <ac:chgData name="Camilo Daleles Rennó" userId="eac9aab033b2f962" providerId="LiveId" clId="{98662E7F-1BBE-4D3C-851E-49BF9A7CD354}" dt="2025-08-09T21:21:32.401" v="18345" actId="20577"/>
          <ac:spMkLst>
            <pc:docMk/>
            <pc:sldMk cId="3967003509" sldId="501"/>
            <ac:spMk id="5" creationId="{81D5344D-82A4-E73E-C628-78BAEA378DD1}"/>
          </ac:spMkLst>
        </pc:spChg>
        <pc:spChg chg="mod">
          <ac:chgData name="Camilo Daleles Rennó" userId="eac9aab033b2f962" providerId="LiveId" clId="{98662E7F-1BBE-4D3C-851E-49BF9A7CD354}" dt="2025-08-09T13:12:41.190" v="14888"/>
          <ac:spMkLst>
            <pc:docMk/>
            <pc:sldMk cId="3967003509" sldId="501"/>
            <ac:spMk id="7" creationId="{1C40BB14-C4EB-38DD-689B-E7C6E012A7C6}"/>
          </ac:spMkLst>
        </pc:spChg>
        <pc:spChg chg="mod">
          <ac:chgData name="Camilo Daleles Rennó" userId="eac9aab033b2f962" providerId="LiveId" clId="{98662E7F-1BBE-4D3C-851E-49BF9A7CD354}" dt="2025-08-09T13:12:53.474" v="14907" actId="1038"/>
          <ac:spMkLst>
            <pc:docMk/>
            <pc:sldMk cId="3967003509" sldId="501"/>
            <ac:spMk id="13" creationId="{18001D81-BC57-1471-78FB-B272943CC207}"/>
          </ac:spMkLst>
        </pc:spChg>
        <pc:spChg chg="mod">
          <ac:chgData name="Camilo Daleles Rennó" userId="eac9aab033b2f962" providerId="LiveId" clId="{98662E7F-1BBE-4D3C-851E-49BF9A7CD354}" dt="2025-08-08T15:17:09.714" v="12606" actId="165"/>
          <ac:spMkLst>
            <pc:docMk/>
            <pc:sldMk cId="3967003509" sldId="501"/>
            <ac:spMk id="23" creationId="{2841A7EB-68B9-F34E-DDC5-8E93D4D0F38B}"/>
          </ac:spMkLst>
        </pc:spChg>
        <pc:spChg chg="mod">
          <ac:chgData name="Camilo Daleles Rennó" userId="eac9aab033b2f962" providerId="LiveId" clId="{98662E7F-1BBE-4D3C-851E-49BF9A7CD354}" dt="2025-08-08T15:17:09.714" v="12606" actId="165"/>
          <ac:spMkLst>
            <pc:docMk/>
            <pc:sldMk cId="3967003509" sldId="501"/>
            <ac:spMk id="24" creationId="{765F0FF0-46F6-24E8-4D4F-17E544751C4E}"/>
          </ac:spMkLst>
        </pc:spChg>
        <pc:spChg chg="mod">
          <ac:chgData name="Camilo Daleles Rennó" userId="eac9aab033b2f962" providerId="LiveId" clId="{98662E7F-1BBE-4D3C-851E-49BF9A7CD354}" dt="2025-08-08T15:17:09.714" v="12606" actId="165"/>
          <ac:spMkLst>
            <pc:docMk/>
            <pc:sldMk cId="3967003509" sldId="501"/>
            <ac:spMk id="25" creationId="{CF52C567-5F3E-63C0-ADE8-560B31AE6807}"/>
          </ac:spMkLst>
        </pc:spChg>
        <pc:spChg chg="mod">
          <ac:chgData name="Camilo Daleles Rennó" userId="eac9aab033b2f962" providerId="LiveId" clId="{98662E7F-1BBE-4D3C-851E-49BF9A7CD354}" dt="2025-08-08T15:17:09.714" v="12606" actId="165"/>
          <ac:spMkLst>
            <pc:docMk/>
            <pc:sldMk cId="3967003509" sldId="501"/>
            <ac:spMk id="26" creationId="{B7FB4191-7904-2A92-D770-089CDA27E93C}"/>
          </ac:spMkLst>
        </pc:spChg>
        <pc:spChg chg="mod">
          <ac:chgData name="Camilo Daleles Rennó" userId="eac9aab033b2f962" providerId="LiveId" clId="{98662E7F-1BBE-4D3C-851E-49BF9A7CD354}" dt="2025-08-08T15:17:09.714" v="12606" actId="165"/>
          <ac:spMkLst>
            <pc:docMk/>
            <pc:sldMk cId="3967003509" sldId="501"/>
            <ac:spMk id="27" creationId="{202A1EA8-E5EA-6578-542B-84ACA60B813E}"/>
          </ac:spMkLst>
        </pc:spChg>
        <pc:spChg chg="mod">
          <ac:chgData name="Camilo Daleles Rennó" userId="eac9aab033b2f962" providerId="LiveId" clId="{98662E7F-1BBE-4D3C-851E-49BF9A7CD354}" dt="2025-08-08T15:17:09.714" v="12606" actId="165"/>
          <ac:spMkLst>
            <pc:docMk/>
            <pc:sldMk cId="3967003509" sldId="501"/>
            <ac:spMk id="28" creationId="{9B96FAF0-498B-36A6-7FA9-9ADEA00193AA}"/>
          </ac:spMkLst>
        </pc:spChg>
        <pc:spChg chg="mod">
          <ac:chgData name="Camilo Daleles Rennó" userId="eac9aab033b2f962" providerId="LiveId" clId="{98662E7F-1BBE-4D3C-851E-49BF9A7CD354}" dt="2025-08-07T23:47:11.315" v="12489"/>
          <ac:spMkLst>
            <pc:docMk/>
            <pc:sldMk cId="3967003509" sldId="501"/>
            <ac:spMk id="30" creationId="{B826B577-AC9B-5D98-B08E-C55A8AF87984}"/>
          </ac:spMkLst>
        </pc:spChg>
        <pc:spChg chg="mod">
          <ac:chgData name="Camilo Daleles Rennó" userId="eac9aab033b2f962" providerId="LiveId" clId="{98662E7F-1BBE-4D3C-851E-49BF9A7CD354}" dt="2025-08-09T13:57:08.903" v="16340" actId="20577"/>
          <ac:spMkLst>
            <pc:docMk/>
            <pc:sldMk cId="3967003509" sldId="501"/>
            <ac:spMk id="32" creationId="{D340D254-5736-308D-3FC6-1B61EF1F8551}"/>
          </ac:spMkLst>
        </pc:spChg>
        <pc:spChg chg="mod">
          <ac:chgData name="Camilo Daleles Rennó" userId="eac9aab033b2f962" providerId="LiveId" clId="{98662E7F-1BBE-4D3C-851E-49BF9A7CD354}" dt="2025-08-08T15:17:09.714" v="12606" actId="165"/>
          <ac:spMkLst>
            <pc:docMk/>
            <pc:sldMk cId="3967003509" sldId="501"/>
            <ac:spMk id="33" creationId="{8B19C502-EE57-9C5D-1D99-F815F726D22D}"/>
          </ac:spMkLst>
        </pc:spChg>
        <pc:spChg chg="mod">
          <ac:chgData name="Camilo Daleles Rennó" userId="eac9aab033b2f962" providerId="LiveId" clId="{98662E7F-1BBE-4D3C-851E-49BF9A7CD354}" dt="2025-08-08T15:17:09.714" v="12606" actId="165"/>
          <ac:spMkLst>
            <pc:docMk/>
            <pc:sldMk cId="3967003509" sldId="501"/>
            <ac:spMk id="34" creationId="{06E1E8A6-AAE2-BCD0-B676-6E5E69419CD2}"/>
          </ac:spMkLst>
        </pc:spChg>
        <pc:spChg chg="mod">
          <ac:chgData name="Camilo Daleles Rennó" userId="eac9aab033b2f962" providerId="LiveId" clId="{98662E7F-1BBE-4D3C-851E-49BF9A7CD354}" dt="2025-08-08T15:17:09.714" v="12606" actId="165"/>
          <ac:spMkLst>
            <pc:docMk/>
            <pc:sldMk cId="3967003509" sldId="501"/>
            <ac:spMk id="35" creationId="{C3A2D6A1-DB34-0BF2-8842-CECF1235FE62}"/>
          </ac:spMkLst>
        </pc:spChg>
        <pc:spChg chg="mod topLvl">
          <ac:chgData name="Camilo Daleles Rennó" userId="eac9aab033b2f962" providerId="LiveId" clId="{98662E7F-1BBE-4D3C-851E-49BF9A7CD354}" dt="2025-08-09T13:19:21.777" v="15250" actId="1036"/>
          <ac:spMkLst>
            <pc:docMk/>
            <pc:sldMk cId="3967003509" sldId="501"/>
            <ac:spMk id="41" creationId="{ECC9C927-D579-D73C-0378-D58A6C38F5C4}"/>
          </ac:spMkLst>
        </pc:spChg>
        <pc:spChg chg="mod">
          <ac:chgData name="Camilo Daleles Rennó" userId="eac9aab033b2f962" providerId="LiveId" clId="{98662E7F-1BBE-4D3C-851E-49BF9A7CD354}" dt="2025-08-07T22:49:22.863" v="11963" actId="20577"/>
          <ac:spMkLst>
            <pc:docMk/>
            <pc:sldMk cId="3967003509" sldId="501"/>
            <ac:spMk id="191490" creationId="{5B68D936-8A54-EEFB-CCFB-B4C039F370F1}"/>
          </ac:spMkLst>
        </pc:spChg>
        <pc:grpChg chg="add mod">
          <ac:chgData name="Camilo Daleles Rennó" userId="eac9aab033b2f962" providerId="LiveId" clId="{98662E7F-1BBE-4D3C-851E-49BF9A7CD354}" dt="2025-08-09T13:12:45.315" v="14896" actId="1038"/>
          <ac:grpSpMkLst>
            <pc:docMk/>
            <pc:sldMk cId="3967003509" sldId="501"/>
            <ac:grpSpMk id="3" creationId="{769DA14C-F881-DE4B-17D7-844CE921084A}"/>
          </ac:grpSpMkLst>
        </pc:grpChg>
        <pc:grpChg chg="mod">
          <ac:chgData name="Camilo Daleles Rennó" userId="eac9aab033b2f962" providerId="LiveId" clId="{98662E7F-1BBE-4D3C-851E-49BF9A7CD354}" dt="2025-08-08T16:11:54.571" v="13200" actId="1037"/>
          <ac:grpSpMkLst>
            <pc:docMk/>
            <pc:sldMk cId="3967003509" sldId="501"/>
            <ac:grpSpMk id="9" creationId="{7D3AC9C0-46D7-2BCD-8BF7-D338D1CB4ED0}"/>
          </ac:grpSpMkLst>
        </pc:grpChg>
        <pc:grpChg chg="mod">
          <ac:chgData name="Camilo Daleles Rennó" userId="eac9aab033b2f962" providerId="LiveId" clId="{98662E7F-1BBE-4D3C-851E-49BF9A7CD354}" dt="2025-08-08T16:11:54.571" v="13200" actId="1037"/>
          <ac:grpSpMkLst>
            <pc:docMk/>
            <pc:sldMk cId="3967003509" sldId="501"/>
            <ac:grpSpMk id="12" creationId="{B2CEFEF7-2FFD-8418-FB1D-5BD3E86B1123}"/>
          </ac:grpSpMkLst>
        </pc:grpChg>
        <pc:picChg chg="add del mod ord">
          <ac:chgData name="Camilo Daleles Rennó" userId="eac9aab033b2f962" providerId="LiveId" clId="{98662E7F-1BBE-4D3C-851E-49BF9A7CD354}" dt="2025-08-08T15:17:29.473" v="12611" actId="167"/>
          <ac:picMkLst>
            <pc:docMk/>
            <pc:sldMk cId="3967003509" sldId="501"/>
            <ac:picMk id="6" creationId="{07C53DEB-A5CE-17B2-32EF-AED2DAB61238}"/>
          </ac:picMkLst>
        </pc:picChg>
        <pc:picChg chg="add mod ord">
          <ac:chgData name="Camilo Daleles Rennó" userId="eac9aab033b2f962" providerId="LiveId" clId="{98662E7F-1BBE-4D3C-851E-49BF9A7CD354}" dt="2025-08-08T16:11:54.571" v="13200" actId="1037"/>
          <ac:picMkLst>
            <pc:docMk/>
            <pc:sldMk cId="3967003509" sldId="501"/>
            <ac:picMk id="8" creationId="{6985CC22-0E95-4A4F-C154-78EC9011D08D}"/>
          </ac:picMkLst>
        </pc:picChg>
        <pc:cxnChg chg="mod">
          <ac:chgData name="Camilo Daleles Rennó" userId="eac9aab033b2f962" providerId="LiveId" clId="{98662E7F-1BBE-4D3C-851E-49BF9A7CD354}" dt="2025-08-08T16:11:54.571" v="13200" actId="1037"/>
          <ac:cxnSpMkLst>
            <pc:docMk/>
            <pc:sldMk cId="3967003509" sldId="501"/>
            <ac:cxnSpMk id="10" creationId="{95184BCC-3C11-F803-B497-F1E20A6B6734}"/>
          </ac:cxnSpMkLst>
        </pc:cxnChg>
        <pc:cxnChg chg="mod">
          <ac:chgData name="Camilo Daleles Rennó" userId="eac9aab033b2f962" providerId="LiveId" clId="{98662E7F-1BBE-4D3C-851E-49BF9A7CD354}" dt="2025-08-08T16:07:14.428" v="13095" actId="1036"/>
          <ac:cxnSpMkLst>
            <pc:docMk/>
            <pc:sldMk cId="3967003509" sldId="501"/>
            <ac:cxnSpMk id="16" creationId="{A0361109-BA57-B497-D9D6-F939073FB452}"/>
          </ac:cxnSpMkLst>
        </pc:cxnChg>
        <pc:cxnChg chg="mod">
          <ac:chgData name="Camilo Daleles Rennó" userId="eac9aab033b2f962" providerId="LiveId" clId="{98662E7F-1BBE-4D3C-851E-49BF9A7CD354}" dt="2025-08-08T16:07:41.759" v="13119" actId="1036"/>
          <ac:cxnSpMkLst>
            <pc:docMk/>
            <pc:sldMk cId="3967003509" sldId="501"/>
            <ac:cxnSpMk id="19" creationId="{276A8B43-E2AB-626C-3CE3-EAA44649D545}"/>
          </ac:cxnSpMkLst>
        </pc:cxnChg>
        <pc:cxnChg chg="mod">
          <ac:chgData name="Camilo Daleles Rennó" userId="eac9aab033b2f962" providerId="LiveId" clId="{98662E7F-1BBE-4D3C-851E-49BF9A7CD354}" dt="2025-08-08T16:07:54.765" v="13130" actId="1036"/>
          <ac:cxnSpMkLst>
            <pc:docMk/>
            <pc:sldMk cId="3967003509" sldId="501"/>
            <ac:cxnSpMk id="20" creationId="{0C2B6FF3-00E7-E5A8-0B42-5BAF78B0A4D1}"/>
          </ac:cxnSpMkLst>
        </pc:cxnChg>
        <pc:cxnChg chg="mod">
          <ac:chgData name="Camilo Daleles Rennó" userId="eac9aab033b2f962" providerId="LiveId" clId="{98662E7F-1BBE-4D3C-851E-49BF9A7CD354}" dt="2025-08-08T16:08:01.830" v="13144" actId="1035"/>
          <ac:cxnSpMkLst>
            <pc:docMk/>
            <pc:sldMk cId="3967003509" sldId="501"/>
            <ac:cxnSpMk id="21" creationId="{574144ED-B610-7041-ED34-81218EAFA4B9}"/>
          </ac:cxnSpMkLst>
        </pc:cxnChg>
        <pc:cxnChg chg="mod">
          <ac:chgData name="Camilo Daleles Rennó" userId="eac9aab033b2f962" providerId="LiveId" clId="{98662E7F-1BBE-4D3C-851E-49BF9A7CD354}" dt="2025-08-08T16:08:07.841" v="13154" actId="1036"/>
          <ac:cxnSpMkLst>
            <pc:docMk/>
            <pc:sldMk cId="3967003509" sldId="501"/>
            <ac:cxnSpMk id="22" creationId="{989C20FB-31BF-020F-1FF0-C1DD183E73CD}"/>
          </ac:cxnSpMkLst>
        </pc:cxnChg>
        <pc:cxnChg chg="mod">
          <ac:chgData name="Camilo Daleles Rennó" userId="eac9aab033b2f962" providerId="LiveId" clId="{98662E7F-1BBE-4D3C-851E-49BF9A7CD354}" dt="2025-08-08T16:10:19.795" v="13192" actId="1037"/>
          <ac:cxnSpMkLst>
            <pc:docMk/>
            <pc:sldMk cId="3967003509" sldId="501"/>
            <ac:cxnSpMk id="37" creationId="{06B1AB8C-EFA0-1F7C-9AF3-B1F3F74F255A}"/>
          </ac:cxnSpMkLst>
        </pc:cxnChg>
      </pc:sldChg>
      <pc:sldChg chg="addSp delSp modSp add del mod delAnim modAnim">
        <pc:chgData name="Camilo Daleles Rennó" userId="eac9aab033b2f962" providerId="LiveId" clId="{98662E7F-1BBE-4D3C-851E-49BF9A7CD354}" dt="2025-08-07T23:08:43.732" v="12255" actId="2696"/>
        <pc:sldMkLst>
          <pc:docMk/>
          <pc:sldMk cId="4086846442" sldId="502"/>
        </pc:sldMkLst>
      </pc:sldChg>
      <pc:sldChg chg="addSp delSp modSp add mod ord delAnim modAnim">
        <pc:chgData name="Camilo Daleles Rennó" userId="eac9aab033b2f962" providerId="LiveId" clId="{98662E7F-1BBE-4D3C-851E-49BF9A7CD354}" dt="2025-08-08T16:24:30.807" v="13341" actId="1035"/>
        <pc:sldMkLst>
          <pc:docMk/>
          <pc:sldMk cId="1059267715" sldId="503"/>
        </pc:sldMkLst>
        <pc:spChg chg="mod">
          <ac:chgData name="Camilo Daleles Rennó" userId="eac9aab033b2f962" providerId="LiveId" clId="{98662E7F-1BBE-4D3C-851E-49BF9A7CD354}" dt="2025-08-07T23:17:35.102" v="12313" actId="693"/>
          <ac:spMkLst>
            <pc:docMk/>
            <pc:sldMk cId="1059267715" sldId="503"/>
            <ac:spMk id="49" creationId="{DBB6E573-618B-3A8F-695B-7BE8DAF8B248}"/>
          </ac:spMkLst>
        </pc:spChg>
        <pc:spChg chg="mod">
          <ac:chgData name="Camilo Daleles Rennó" userId="eac9aab033b2f962" providerId="LiveId" clId="{98662E7F-1BBE-4D3C-851E-49BF9A7CD354}" dt="2025-08-07T23:17:35.102" v="12313" actId="693"/>
          <ac:spMkLst>
            <pc:docMk/>
            <pc:sldMk cId="1059267715" sldId="503"/>
            <ac:spMk id="50" creationId="{0BFBF826-3DD9-8B33-A829-D4B98765E9F6}"/>
          </ac:spMkLst>
        </pc:spChg>
        <pc:spChg chg="mod">
          <ac:chgData name="Camilo Daleles Rennó" userId="eac9aab033b2f962" providerId="LiveId" clId="{98662E7F-1BBE-4D3C-851E-49BF9A7CD354}" dt="2025-08-07T23:17:35.102" v="12313" actId="693"/>
          <ac:spMkLst>
            <pc:docMk/>
            <pc:sldMk cId="1059267715" sldId="503"/>
            <ac:spMk id="51" creationId="{83069554-C6A3-F683-5496-E37E3BC56999}"/>
          </ac:spMkLst>
        </pc:spChg>
        <pc:spChg chg="mod">
          <ac:chgData name="Camilo Daleles Rennó" userId="eac9aab033b2f962" providerId="LiveId" clId="{98662E7F-1BBE-4D3C-851E-49BF9A7CD354}" dt="2025-08-07T23:18:58.157" v="12343" actId="14100"/>
          <ac:spMkLst>
            <pc:docMk/>
            <pc:sldMk cId="1059267715" sldId="503"/>
            <ac:spMk id="52" creationId="{9746B6BC-AD6A-743A-0841-4DFE129C899D}"/>
          </ac:spMkLst>
        </pc:spChg>
        <pc:spChg chg="mod">
          <ac:chgData name="Camilo Daleles Rennó" userId="eac9aab033b2f962" providerId="LiveId" clId="{98662E7F-1BBE-4D3C-851E-49BF9A7CD354}" dt="2025-08-07T23:17:35.102" v="12313" actId="693"/>
          <ac:spMkLst>
            <pc:docMk/>
            <pc:sldMk cId="1059267715" sldId="503"/>
            <ac:spMk id="60" creationId="{4E323C5A-AE08-1D11-5596-0CD7643CCB4A}"/>
          </ac:spMkLst>
        </pc:spChg>
        <pc:spChg chg="mod">
          <ac:chgData name="Camilo Daleles Rennó" userId="eac9aab033b2f962" providerId="LiveId" clId="{98662E7F-1BBE-4D3C-851E-49BF9A7CD354}" dt="2025-08-07T23:17:35.102" v="12313" actId="693"/>
          <ac:spMkLst>
            <pc:docMk/>
            <pc:sldMk cId="1059267715" sldId="503"/>
            <ac:spMk id="61" creationId="{532149AC-4D53-E4A3-9EC0-2F847C01A244}"/>
          </ac:spMkLst>
        </pc:spChg>
        <pc:spChg chg="mod">
          <ac:chgData name="Camilo Daleles Rennó" userId="eac9aab033b2f962" providerId="LiveId" clId="{98662E7F-1BBE-4D3C-851E-49BF9A7CD354}" dt="2025-08-07T23:17:35.102" v="12313" actId="693"/>
          <ac:spMkLst>
            <pc:docMk/>
            <pc:sldMk cId="1059267715" sldId="503"/>
            <ac:spMk id="62" creationId="{FC43EB78-C8D7-6335-87B6-120942B73087}"/>
          </ac:spMkLst>
        </pc:spChg>
        <pc:spChg chg="mod">
          <ac:chgData name="Camilo Daleles Rennó" userId="eac9aab033b2f962" providerId="LiveId" clId="{98662E7F-1BBE-4D3C-851E-49BF9A7CD354}" dt="2025-08-07T23:19:20.796" v="12344" actId="14100"/>
          <ac:spMkLst>
            <pc:docMk/>
            <pc:sldMk cId="1059267715" sldId="503"/>
            <ac:spMk id="63" creationId="{443D5DF3-65E5-28EF-7056-58E149B38481}"/>
          </ac:spMkLst>
        </pc:spChg>
        <pc:spChg chg="mod">
          <ac:chgData name="Camilo Daleles Rennó" userId="eac9aab033b2f962" providerId="LiveId" clId="{98662E7F-1BBE-4D3C-851E-49BF9A7CD354}" dt="2025-08-07T22:49:08.997" v="11959" actId="20577"/>
          <ac:spMkLst>
            <pc:docMk/>
            <pc:sldMk cId="1059267715" sldId="503"/>
            <ac:spMk id="191490" creationId="{8AB93A24-0751-6C04-CFA4-2CC36844962B}"/>
          </ac:spMkLst>
        </pc:spChg>
        <pc:spChg chg="mod">
          <ac:chgData name="Camilo Daleles Rennó" userId="eac9aab033b2f962" providerId="LiveId" clId="{98662E7F-1BBE-4D3C-851E-49BF9A7CD354}" dt="2025-08-07T23:11:00.624" v="12265"/>
          <ac:spMkLst>
            <pc:docMk/>
            <pc:sldMk cId="1059267715" sldId="503"/>
            <ac:spMk id="191492" creationId="{1FA0B377-C624-66BD-B0B1-C586580BA349}"/>
          </ac:spMkLst>
        </pc:spChg>
        <pc:spChg chg="mod">
          <ac:chgData name="Camilo Daleles Rennó" userId="eac9aab033b2f962" providerId="LiveId" clId="{98662E7F-1BBE-4D3C-851E-49BF9A7CD354}" dt="2025-08-07T23:11:00.624" v="12265"/>
          <ac:spMkLst>
            <pc:docMk/>
            <pc:sldMk cId="1059267715" sldId="503"/>
            <ac:spMk id="191493" creationId="{B5E5DB0A-E7DD-6929-A97A-1323B68A3DBB}"/>
          </ac:spMkLst>
        </pc:spChg>
        <pc:spChg chg="mod">
          <ac:chgData name="Camilo Daleles Rennó" userId="eac9aab033b2f962" providerId="LiveId" clId="{98662E7F-1BBE-4D3C-851E-49BF9A7CD354}" dt="2025-08-07T23:11:00.624" v="12265"/>
          <ac:spMkLst>
            <pc:docMk/>
            <pc:sldMk cId="1059267715" sldId="503"/>
            <ac:spMk id="191494" creationId="{9CBFFA86-7D30-3206-5805-1CF43582372C}"/>
          </ac:spMkLst>
        </pc:spChg>
        <pc:spChg chg="mod">
          <ac:chgData name="Camilo Daleles Rennó" userId="eac9aab033b2f962" providerId="LiveId" clId="{98662E7F-1BBE-4D3C-851E-49BF9A7CD354}" dt="2025-08-07T23:11:00.624" v="12265"/>
          <ac:spMkLst>
            <pc:docMk/>
            <pc:sldMk cId="1059267715" sldId="503"/>
            <ac:spMk id="191495" creationId="{53D3331A-33E1-4EC6-1078-712F558B8646}"/>
          </ac:spMkLst>
        </pc:spChg>
        <pc:spChg chg="mod">
          <ac:chgData name="Camilo Daleles Rennó" userId="eac9aab033b2f962" providerId="LiveId" clId="{98662E7F-1BBE-4D3C-851E-49BF9A7CD354}" dt="2025-08-07T23:11:00.624" v="12265"/>
          <ac:spMkLst>
            <pc:docMk/>
            <pc:sldMk cId="1059267715" sldId="503"/>
            <ac:spMk id="191496" creationId="{6FD1167E-EF53-92F3-2FE9-ABA9A2BF4236}"/>
          </ac:spMkLst>
        </pc:spChg>
        <pc:spChg chg="mod">
          <ac:chgData name="Camilo Daleles Rennó" userId="eac9aab033b2f962" providerId="LiveId" clId="{98662E7F-1BBE-4D3C-851E-49BF9A7CD354}" dt="2025-08-07T23:11:00.624" v="12265"/>
          <ac:spMkLst>
            <pc:docMk/>
            <pc:sldMk cId="1059267715" sldId="503"/>
            <ac:spMk id="191497" creationId="{52817C2A-361A-B5E9-BA18-AA10095D436B}"/>
          </ac:spMkLst>
        </pc:spChg>
        <pc:spChg chg="mod">
          <ac:chgData name="Camilo Daleles Rennó" userId="eac9aab033b2f962" providerId="LiveId" clId="{98662E7F-1BBE-4D3C-851E-49BF9A7CD354}" dt="2025-08-07T23:17:35.582" v="12315" actId="693"/>
          <ac:spMkLst>
            <pc:docMk/>
            <pc:sldMk cId="1059267715" sldId="503"/>
            <ac:spMk id="191501" creationId="{4F98748B-DB94-F305-D3F8-F27D039715B8}"/>
          </ac:spMkLst>
        </pc:spChg>
        <pc:spChg chg="add del mod">
          <ac:chgData name="Camilo Daleles Rennó" userId="eac9aab033b2f962" providerId="LiveId" clId="{98662E7F-1BBE-4D3C-851E-49BF9A7CD354}" dt="2025-08-07T23:17:35.582" v="12315" actId="693"/>
          <ac:spMkLst>
            <pc:docMk/>
            <pc:sldMk cId="1059267715" sldId="503"/>
            <ac:spMk id="191502" creationId="{A71D658D-29F2-3C01-9E6A-4625005CD03B}"/>
          </ac:spMkLst>
        </pc:spChg>
        <pc:spChg chg="mod">
          <ac:chgData name="Camilo Daleles Rennó" userId="eac9aab033b2f962" providerId="LiveId" clId="{98662E7F-1BBE-4D3C-851E-49BF9A7CD354}" dt="2025-08-07T23:17:35.582" v="12315" actId="693"/>
          <ac:spMkLst>
            <pc:docMk/>
            <pc:sldMk cId="1059267715" sldId="503"/>
            <ac:spMk id="191503" creationId="{8A5FE04D-4EB0-0EEB-C639-454C7084BF94}"/>
          </ac:spMkLst>
        </pc:spChg>
        <pc:spChg chg="mod">
          <ac:chgData name="Camilo Daleles Rennó" userId="eac9aab033b2f962" providerId="LiveId" clId="{98662E7F-1BBE-4D3C-851E-49BF9A7CD354}" dt="2025-08-07T23:17:35.582" v="12315" actId="693"/>
          <ac:spMkLst>
            <pc:docMk/>
            <pc:sldMk cId="1059267715" sldId="503"/>
            <ac:spMk id="191505" creationId="{219675FF-F3E7-55A4-A585-BBF59071793B}"/>
          </ac:spMkLst>
        </pc:spChg>
        <pc:grpChg chg="add mod">
          <ac:chgData name="Camilo Daleles Rennó" userId="eac9aab033b2f962" providerId="LiveId" clId="{98662E7F-1BBE-4D3C-851E-49BF9A7CD354}" dt="2025-08-08T16:24:30.807" v="13341" actId="1035"/>
          <ac:grpSpMkLst>
            <pc:docMk/>
            <pc:sldMk cId="1059267715" sldId="503"/>
            <ac:grpSpMk id="47" creationId="{22F9368C-6FE6-8BF9-0D52-2B238BFFD490}"/>
          </ac:grpSpMkLst>
        </pc:grpChg>
        <pc:grpChg chg="mod">
          <ac:chgData name="Camilo Daleles Rennó" userId="eac9aab033b2f962" providerId="LiveId" clId="{98662E7F-1BBE-4D3C-851E-49BF9A7CD354}" dt="2025-08-07T23:00:57.645" v="12071"/>
          <ac:grpSpMkLst>
            <pc:docMk/>
            <pc:sldMk cId="1059267715" sldId="503"/>
            <ac:grpSpMk id="48" creationId="{EE67B05A-8600-660A-9B02-D2FF3ABB7A95}"/>
          </ac:grpSpMkLst>
        </pc:grpChg>
        <pc:grpChg chg="add mod">
          <ac:chgData name="Camilo Daleles Rennó" userId="eac9aab033b2f962" providerId="LiveId" clId="{98662E7F-1BBE-4D3C-851E-49BF9A7CD354}" dt="2025-08-08T16:24:30.807" v="13341" actId="1035"/>
          <ac:grpSpMkLst>
            <pc:docMk/>
            <pc:sldMk cId="1059267715" sldId="503"/>
            <ac:grpSpMk id="58" creationId="{627CDE61-4F21-80A9-9795-23998694FD44}"/>
          </ac:grpSpMkLst>
        </pc:grpChg>
        <pc:grpChg chg="mod">
          <ac:chgData name="Camilo Daleles Rennó" userId="eac9aab033b2f962" providerId="LiveId" clId="{98662E7F-1BBE-4D3C-851E-49BF9A7CD354}" dt="2025-08-07T23:06:02.082" v="12206" actId="571"/>
          <ac:grpSpMkLst>
            <pc:docMk/>
            <pc:sldMk cId="1059267715" sldId="503"/>
            <ac:grpSpMk id="59" creationId="{FAE285DA-1BC0-8784-A508-4B80C2E92127}"/>
          </ac:grpSpMkLst>
        </pc:grpChg>
        <pc:grpChg chg="add mod">
          <ac:chgData name="Camilo Daleles Rennó" userId="eac9aab033b2f962" providerId="LiveId" clId="{98662E7F-1BBE-4D3C-851E-49BF9A7CD354}" dt="2025-08-08T16:24:30.807" v="13341" actId="1035"/>
          <ac:grpSpMkLst>
            <pc:docMk/>
            <pc:sldMk cId="1059267715" sldId="503"/>
            <ac:grpSpMk id="191491" creationId="{3840FFAB-859A-8D59-6160-057AE6F25A95}"/>
          </ac:grpSpMkLst>
        </pc:grpChg>
        <pc:grpChg chg="add mod">
          <ac:chgData name="Camilo Daleles Rennó" userId="eac9aab033b2f962" providerId="LiveId" clId="{98662E7F-1BBE-4D3C-851E-49BF9A7CD354}" dt="2025-08-08T16:24:30.807" v="13341" actId="1035"/>
          <ac:grpSpMkLst>
            <pc:docMk/>
            <pc:sldMk cId="1059267715" sldId="503"/>
            <ac:grpSpMk id="191500" creationId="{D589782C-1141-972D-3D26-731C640B0784}"/>
          </ac:grpSpMkLst>
        </pc:grpChg>
        <pc:grpChg chg="mod">
          <ac:chgData name="Camilo Daleles Rennó" userId="eac9aab033b2f962" providerId="LiveId" clId="{98662E7F-1BBE-4D3C-851E-49BF9A7CD354}" dt="2025-08-07T23:14:03.283" v="12287"/>
          <ac:grpSpMkLst>
            <pc:docMk/>
            <pc:sldMk cId="1059267715" sldId="503"/>
            <ac:grpSpMk id="191504" creationId="{5A9ADE7A-3E3F-03AD-A318-48E42ABAE76B}"/>
          </ac:grpSpMkLst>
        </pc:grpChg>
        <pc:picChg chg="add mod modCrop">
          <ac:chgData name="Camilo Daleles Rennó" userId="eac9aab033b2f962" providerId="LiveId" clId="{98662E7F-1BBE-4D3C-851E-49BF9A7CD354}" dt="2025-08-08T16:24:30.807" v="13341" actId="1035"/>
          <ac:picMkLst>
            <pc:docMk/>
            <pc:sldMk cId="1059267715" sldId="503"/>
            <ac:picMk id="5" creationId="{7047F362-8222-FAD2-A05F-3F63E8FDBEAA}"/>
          </ac:picMkLst>
        </pc:picChg>
        <pc:picChg chg="add mod modCrop">
          <ac:chgData name="Camilo Daleles Rennó" userId="eac9aab033b2f962" providerId="LiveId" clId="{98662E7F-1BBE-4D3C-851E-49BF9A7CD354}" dt="2025-08-08T16:24:30.807" v="13341" actId="1035"/>
          <ac:picMkLst>
            <pc:docMk/>
            <pc:sldMk cId="1059267715" sldId="503"/>
            <ac:picMk id="7" creationId="{4FAAB083-C00C-F97B-9B2B-A0051C47B10C}"/>
          </ac:picMkLst>
        </pc:picChg>
        <pc:picChg chg="add mod modCrop">
          <ac:chgData name="Camilo Daleles Rennó" userId="eac9aab033b2f962" providerId="LiveId" clId="{98662E7F-1BBE-4D3C-851E-49BF9A7CD354}" dt="2025-08-08T16:24:30.807" v="13341" actId="1035"/>
          <ac:picMkLst>
            <pc:docMk/>
            <pc:sldMk cId="1059267715" sldId="503"/>
            <ac:picMk id="9" creationId="{1579C694-3273-4A8A-485E-B0BEABBC4CAD}"/>
          </ac:picMkLst>
        </pc:picChg>
        <pc:picChg chg="add mod modCrop">
          <ac:chgData name="Camilo Daleles Rennó" userId="eac9aab033b2f962" providerId="LiveId" clId="{98662E7F-1BBE-4D3C-851E-49BF9A7CD354}" dt="2025-08-08T16:24:30.807" v="13341" actId="1035"/>
          <ac:picMkLst>
            <pc:docMk/>
            <pc:sldMk cId="1059267715" sldId="503"/>
            <ac:picMk id="23" creationId="{32B189EE-A983-AD7E-668D-9AA6AB8233AA}"/>
          </ac:picMkLst>
        </pc:picChg>
        <pc:picChg chg="add mod modCrop">
          <ac:chgData name="Camilo Daleles Rennó" userId="eac9aab033b2f962" providerId="LiveId" clId="{98662E7F-1BBE-4D3C-851E-49BF9A7CD354}" dt="2025-08-08T16:24:30.807" v="13341" actId="1035"/>
          <ac:picMkLst>
            <pc:docMk/>
            <pc:sldMk cId="1059267715" sldId="503"/>
            <ac:picMk id="24" creationId="{4829FF22-177B-662C-4EE5-FE2FABB4A9BE}"/>
          </ac:picMkLst>
        </pc:picChg>
        <pc:picChg chg="add mod modCrop">
          <ac:chgData name="Camilo Daleles Rennó" userId="eac9aab033b2f962" providerId="LiveId" clId="{98662E7F-1BBE-4D3C-851E-49BF9A7CD354}" dt="2025-08-08T16:24:30.807" v="13341" actId="1035"/>
          <ac:picMkLst>
            <pc:docMk/>
            <pc:sldMk cId="1059267715" sldId="503"/>
            <ac:picMk id="25" creationId="{19DD9B1A-DFB4-EE52-DB3D-4653BABC5F75}"/>
          </ac:picMkLst>
        </pc:picChg>
        <pc:cxnChg chg="mod">
          <ac:chgData name="Camilo Daleles Rennó" userId="eac9aab033b2f962" providerId="LiveId" clId="{98662E7F-1BBE-4D3C-851E-49BF9A7CD354}" dt="2025-08-07T23:18:58.157" v="12343" actId="14100"/>
          <ac:cxnSpMkLst>
            <pc:docMk/>
            <pc:sldMk cId="1059267715" sldId="503"/>
            <ac:cxnSpMk id="53" creationId="{FBBC30A1-01BD-E4D7-63EA-F711B1BFC1EE}"/>
          </ac:cxnSpMkLst>
        </pc:cxnChg>
        <pc:cxnChg chg="mod">
          <ac:chgData name="Camilo Daleles Rennó" userId="eac9aab033b2f962" providerId="LiveId" clId="{98662E7F-1BBE-4D3C-851E-49BF9A7CD354}" dt="2025-08-07T23:18:58.157" v="12343" actId="14100"/>
          <ac:cxnSpMkLst>
            <pc:docMk/>
            <pc:sldMk cId="1059267715" sldId="503"/>
            <ac:cxnSpMk id="54" creationId="{F32F523F-0AC6-C414-2B8F-07601EDCA329}"/>
          </ac:cxnSpMkLst>
        </pc:cxnChg>
        <pc:cxnChg chg="mod">
          <ac:chgData name="Camilo Daleles Rennó" userId="eac9aab033b2f962" providerId="LiveId" clId="{98662E7F-1BBE-4D3C-851E-49BF9A7CD354}" dt="2025-08-07T23:19:20.796" v="12344" actId="14100"/>
          <ac:cxnSpMkLst>
            <pc:docMk/>
            <pc:sldMk cId="1059267715" sldId="503"/>
            <ac:cxnSpMk id="191488" creationId="{B2363553-F70E-1B32-25B3-6C9A0A59CC2D}"/>
          </ac:cxnSpMkLst>
        </pc:cxnChg>
        <pc:cxnChg chg="mod">
          <ac:chgData name="Camilo Daleles Rennó" userId="eac9aab033b2f962" providerId="LiveId" clId="{98662E7F-1BBE-4D3C-851E-49BF9A7CD354}" dt="2025-08-07T23:19:20.796" v="12344" actId="14100"/>
          <ac:cxnSpMkLst>
            <pc:docMk/>
            <pc:sldMk cId="1059267715" sldId="503"/>
            <ac:cxnSpMk id="191489" creationId="{DB399F1B-7A9F-E700-2F2E-AC96860C1301}"/>
          </ac:cxnSpMkLst>
        </pc:cxnChg>
        <pc:cxnChg chg="mod">
          <ac:chgData name="Camilo Daleles Rennó" userId="eac9aab033b2f962" providerId="LiveId" clId="{98662E7F-1BBE-4D3C-851E-49BF9A7CD354}" dt="2025-08-07T23:17:35.582" v="12315" actId="693"/>
          <ac:cxnSpMkLst>
            <pc:docMk/>
            <pc:sldMk cId="1059267715" sldId="503"/>
            <ac:cxnSpMk id="191506" creationId="{61397DD5-9811-80B8-F896-F6F801D08C1B}"/>
          </ac:cxnSpMkLst>
        </pc:cxnChg>
        <pc:cxnChg chg="mod">
          <ac:chgData name="Camilo Daleles Rennó" userId="eac9aab033b2f962" providerId="LiveId" clId="{98662E7F-1BBE-4D3C-851E-49BF9A7CD354}" dt="2025-08-07T23:17:35.582" v="12315" actId="693"/>
          <ac:cxnSpMkLst>
            <pc:docMk/>
            <pc:sldMk cId="1059267715" sldId="503"/>
            <ac:cxnSpMk id="191507" creationId="{1C2685BB-C202-1115-6C55-D28EB30ED6F3}"/>
          </ac:cxnSpMkLst>
        </pc:cxnChg>
      </pc:sldChg>
      <pc:sldChg chg="addSp delSp modSp add del mod delAnim modAnim">
        <pc:chgData name="Camilo Daleles Rennó" userId="eac9aab033b2f962" providerId="LiveId" clId="{98662E7F-1BBE-4D3C-851E-49BF9A7CD354}" dt="2025-08-07T23:41:25.143" v="12435" actId="47"/>
        <pc:sldMkLst>
          <pc:docMk/>
          <pc:sldMk cId="1417227328" sldId="504"/>
        </pc:sldMkLst>
      </pc:sldChg>
      <pc:sldChg chg="add del">
        <pc:chgData name="Camilo Daleles Rennó" userId="eac9aab033b2f962" providerId="LiveId" clId="{98662E7F-1BBE-4D3C-851E-49BF9A7CD354}" dt="2025-08-03T20:16:11.270" v="3856" actId="47"/>
        <pc:sldMkLst>
          <pc:docMk/>
          <pc:sldMk cId="447201473" sldId="505"/>
        </pc:sldMkLst>
      </pc:sldChg>
      <pc:sldChg chg="addSp delSp modSp add mod delAnim modAnim">
        <pc:chgData name="Camilo Daleles Rennó" userId="eac9aab033b2f962" providerId="LiveId" clId="{98662E7F-1BBE-4D3C-851E-49BF9A7CD354}" dt="2025-08-09T21:22:13.082" v="18362" actId="14100"/>
        <pc:sldMkLst>
          <pc:docMk/>
          <pc:sldMk cId="1645097666" sldId="505"/>
        </pc:sldMkLst>
        <pc:spChg chg="mod">
          <ac:chgData name="Camilo Daleles Rennó" userId="eac9aab033b2f962" providerId="LiveId" clId="{98662E7F-1BBE-4D3C-851E-49BF9A7CD354}" dt="2025-08-09T13:28:54.233" v="15337"/>
          <ac:spMkLst>
            <pc:docMk/>
            <pc:sldMk cId="1645097666" sldId="505"/>
            <ac:spMk id="4" creationId="{A5C3E8DA-2639-86DC-DD3A-7AA05290F8E4}"/>
          </ac:spMkLst>
        </pc:spChg>
        <pc:spChg chg="mod">
          <ac:chgData name="Camilo Daleles Rennó" userId="eac9aab033b2f962" providerId="LiveId" clId="{98662E7F-1BBE-4D3C-851E-49BF9A7CD354}" dt="2025-08-09T21:22:13.082" v="18362" actId="14100"/>
          <ac:spMkLst>
            <pc:docMk/>
            <pc:sldMk cId="1645097666" sldId="505"/>
            <ac:spMk id="5" creationId="{1570A3D2-1E7E-31B1-CABE-F839706BB460}"/>
          </ac:spMkLst>
        </pc:spChg>
        <pc:spChg chg="mod">
          <ac:chgData name="Camilo Daleles Rennó" userId="eac9aab033b2f962" providerId="LiveId" clId="{98662E7F-1BBE-4D3C-851E-49BF9A7CD354}" dt="2025-08-09T13:28:54.233" v="15337"/>
          <ac:spMkLst>
            <pc:docMk/>
            <pc:sldMk cId="1645097666" sldId="505"/>
            <ac:spMk id="8" creationId="{33870296-06F0-5059-82E3-73762189F81C}"/>
          </ac:spMkLst>
        </pc:spChg>
        <pc:spChg chg="mod">
          <ac:chgData name="Camilo Daleles Rennó" userId="eac9aab033b2f962" providerId="LiveId" clId="{98662E7F-1BBE-4D3C-851E-49BF9A7CD354}" dt="2025-08-09T13:29:04.970" v="15350" actId="1037"/>
          <ac:spMkLst>
            <pc:docMk/>
            <pc:sldMk cId="1645097666" sldId="505"/>
            <ac:spMk id="9" creationId="{106C788C-B08A-07FC-C5DC-6CC4CB6EF6B8}"/>
          </ac:spMkLst>
        </pc:spChg>
        <pc:spChg chg="mod">
          <ac:chgData name="Camilo Daleles Rennó" userId="eac9aab033b2f962" providerId="LiveId" clId="{98662E7F-1BBE-4D3C-851E-49BF9A7CD354}" dt="2025-08-09T13:42:25.822" v="15903" actId="14100"/>
          <ac:spMkLst>
            <pc:docMk/>
            <pc:sldMk cId="1645097666" sldId="505"/>
            <ac:spMk id="11" creationId="{340E43B2-C9C7-5CEB-FB1A-EF48E8696C0E}"/>
          </ac:spMkLst>
        </pc:spChg>
        <pc:spChg chg="mod">
          <ac:chgData name="Camilo Daleles Rennó" userId="eac9aab033b2f962" providerId="LiveId" clId="{98662E7F-1BBE-4D3C-851E-49BF9A7CD354}" dt="2025-08-09T13:42:21.303" v="15902" actId="14100"/>
          <ac:spMkLst>
            <pc:docMk/>
            <pc:sldMk cId="1645097666" sldId="505"/>
            <ac:spMk id="12" creationId="{71B3DDCB-35D5-7B83-9108-CDDF16BFF3A4}"/>
          </ac:spMkLst>
        </pc:spChg>
        <pc:spChg chg="mod">
          <ac:chgData name="Camilo Daleles Rennó" userId="eac9aab033b2f962" providerId="LiveId" clId="{98662E7F-1BBE-4D3C-851E-49BF9A7CD354}" dt="2025-08-09T13:42:12.782" v="15897" actId="14100"/>
          <ac:spMkLst>
            <pc:docMk/>
            <pc:sldMk cId="1645097666" sldId="505"/>
            <ac:spMk id="13" creationId="{526E2720-3107-2029-EA29-A6143ABC8216}"/>
          </ac:spMkLst>
        </pc:spChg>
        <pc:spChg chg="mod topLvl">
          <ac:chgData name="Camilo Daleles Rennó" userId="eac9aab033b2f962" providerId="LiveId" clId="{98662E7F-1BBE-4D3C-851E-49BF9A7CD354}" dt="2025-08-09T13:29:44.089" v="15352" actId="14100"/>
          <ac:spMkLst>
            <pc:docMk/>
            <pc:sldMk cId="1645097666" sldId="505"/>
            <ac:spMk id="38" creationId="{EA148225-C2A0-D5A0-FF75-0D537E197C32}"/>
          </ac:spMkLst>
        </pc:spChg>
        <pc:spChg chg="mod">
          <ac:chgData name="Camilo Daleles Rennó" userId="eac9aab033b2f962" providerId="LiveId" clId="{98662E7F-1BBE-4D3C-851E-49BF9A7CD354}" dt="2025-08-07T23:47:38.314" v="12491"/>
          <ac:spMkLst>
            <pc:docMk/>
            <pc:sldMk cId="1645097666" sldId="505"/>
            <ac:spMk id="55" creationId="{CD9D2C39-4837-CD42-E3D8-673AB90C9D06}"/>
          </ac:spMkLst>
        </pc:spChg>
        <pc:spChg chg="mod">
          <ac:chgData name="Camilo Daleles Rennó" userId="eac9aab033b2f962" providerId="LiveId" clId="{98662E7F-1BBE-4D3C-851E-49BF9A7CD354}" dt="2025-08-07T23:47:38.314" v="12491"/>
          <ac:spMkLst>
            <pc:docMk/>
            <pc:sldMk cId="1645097666" sldId="505"/>
            <ac:spMk id="56" creationId="{EF0E1DE8-A32A-FFB1-6CFC-76C25CF93141}"/>
          </ac:spMkLst>
        </pc:spChg>
        <pc:spChg chg="mod">
          <ac:chgData name="Camilo Daleles Rennó" userId="eac9aab033b2f962" providerId="LiveId" clId="{98662E7F-1BBE-4D3C-851E-49BF9A7CD354}" dt="2025-08-07T23:47:38.314" v="12491"/>
          <ac:spMkLst>
            <pc:docMk/>
            <pc:sldMk cId="1645097666" sldId="505"/>
            <ac:spMk id="57" creationId="{E1FCBED9-1065-043F-1D34-B39D34B37179}"/>
          </ac:spMkLst>
        </pc:spChg>
        <pc:spChg chg="mod">
          <ac:chgData name="Camilo Daleles Rennó" userId="eac9aab033b2f962" providerId="LiveId" clId="{98662E7F-1BBE-4D3C-851E-49BF9A7CD354}" dt="2025-08-07T23:47:38.314" v="12491"/>
          <ac:spMkLst>
            <pc:docMk/>
            <pc:sldMk cId="1645097666" sldId="505"/>
            <ac:spMk id="58" creationId="{20BBE3FF-1A0D-CCFA-341E-E8D582F5F7B5}"/>
          </ac:spMkLst>
        </pc:spChg>
        <pc:spChg chg="mod">
          <ac:chgData name="Camilo Daleles Rennó" userId="eac9aab033b2f962" providerId="LiveId" clId="{98662E7F-1BBE-4D3C-851E-49BF9A7CD354}" dt="2025-08-07T23:47:38.314" v="12491"/>
          <ac:spMkLst>
            <pc:docMk/>
            <pc:sldMk cId="1645097666" sldId="505"/>
            <ac:spMk id="60" creationId="{4876B8B3-5310-476B-8B35-9CC073E17566}"/>
          </ac:spMkLst>
        </pc:spChg>
        <pc:spChg chg="mod">
          <ac:chgData name="Camilo Daleles Rennó" userId="eac9aab033b2f962" providerId="LiveId" clId="{98662E7F-1BBE-4D3C-851E-49BF9A7CD354}" dt="2025-08-07T23:47:38.314" v="12491"/>
          <ac:spMkLst>
            <pc:docMk/>
            <pc:sldMk cId="1645097666" sldId="505"/>
            <ac:spMk id="62" creationId="{50FFA0B7-BD0C-C271-3010-A6920EA24C0B}"/>
          </ac:spMkLst>
        </pc:spChg>
        <pc:spChg chg="mod">
          <ac:chgData name="Camilo Daleles Rennó" userId="eac9aab033b2f962" providerId="LiveId" clId="{98662E7F-1BBE-4D3C-851E-49BF9A7CD354}" dt="2025-08-09T13:57:02.742" v="16332" actId="20577"/>
          <ac:spMkLst>
            <pc:docMk/>
            <pc:sldMk cId="1645097666" sldId="505"/>
            <ac:spMk id="191488" creationId="{48E2CE0A-E558-AD88-88F3-09573DE64353}"/>
          </ac:spMkLst>
        </pc:spChg>
        <pc:spChg chg="mod">
          <ac:chgData name="Camilo Daleles Rennó" userId="eac9aab033b2f962" providerId="LiveId" clId="{98662E7F-1BBE-4D3C-851E-49BF9A7CD354}" dt="2025-08-07T23:47:38.314" v="12491"/>
          <ac:spMkLst>
            <pc:docMk/>
            <pc:sldMk cId="1645097666" sldId="505"/>
            <ac:spMk id="191489" creationId="{E3963EF5-0CD7-DF91-7BDF-B6DE02D4D091}"/>
          </ac:spMkLst>
        </pc:spChg>
        <pc:spChg chg="mod">
          <ac:chgData name="Camilo Daleles Rennó" userId="eac9aab033b2f962" providerId="LiveId" clId="{98662E7F-1BBE-4D3C-851E-49BF9A7CD354}" dt="2025-08-07T22:49:33.293" v="11966" actId="20577"/>
          <ac:spMkLst>
            <pc:docMk/>
            <pc:sldMk cId="1645097666" sldId="505"/>
            <ac:spMk id="191490" creationId="{AEF26385-5724-9EAF-4325-31B3F945B261}"/>
          </ac:spMkLst>
        </pc:spChg>
        <pc:spChg chg="mod">
          <ac:chgData name="Camilo Daleles Rennó" userId="eac9aab033b2f962" providerId="LiveId" clId="{98662E7F-1BBE-4D3C-851E-49BF9A7CD354}" dt="2025-08-07T23:47:38.314" v="12491"/>
          <ac:spMkLst>
            <pc:docMk/>
            <pc:sldMk cId="1645097666" sldId="505"/>
            <ac:spMk id="191491" creationId="{7527E0F5-FDD8-6EF1-4056-AD37223902F0}"/>
          </ac:spMkLst>
        </pc:spChg>
        <pc:spChg chg="mod">
          <ac:chgData name="Camilo Daleles Rennó" userId="eac9aab033b2f962" providerId="LiveId" clId="{98662E7F-1BBE-4D3C-851E-49BF9A7CD354}" dt="2025-08-07T23:47:38.314" v="12491"/>
          <ac:spMkLst>
            <pc:docMk/>
            <pc:sldMk cId="1645097666" sldId="505"/>
            <ac:spMk id="191492" creationId="{9C1AA893-0FD6-CD9A-8779-45F6C44B3E55}"/>
          </ac:spMkLst>
        </pc:spChg>
        <pc:grpChg chg="add mod">
          <ac:chgData name="Camilo Daleles Rennó" userId="eac9aab033b2f962" providerId="LiveId" clId="{98662E7F-1BBE-4D3C-851E-49BF9A7CD354}" dt="2025-08-09T13:28:54.233" v="15337"/>
          <ac:grpSpMkLst>
            <pc:docMk/>
            <pc:sldMk cId="1645097666" sldId="505"/>
            <ac:grpSpMk id="3" creationId="{12DD9230-88E7-2C78-090E-D6F3161308E6}"/>
          </ac:grpSpMkLst>
        </pc:grpChg>
        <pc:grpChg chg="mod">
          <ac:chgData name="Camilo Daleles Rennó" userId="eac9aab033b2f962" providerId="LiveId" clId="{98662E7F-1BBE-4D3C-851E-49BF9A7CD354}" dt="2025-08-08T16:03:00.654" v="12945" actId="1038"/>
          <ac:grpSpMkLst>
            <pc:docMk/>
            <pc:sldMk cId="1645097666" sldId="505"/>
            <ac:grpSpMk id="7" creationId="{7162C31F-6B30-8EED-EAD5-868360890CE8}"/>
          </ac:grpSpMkLst>
        </pc:grpChg>
        <pc:grpChg chg="add mod">
          <ac:chgData name="Camilo Daleles Rennó" userId="eac9aab033b2f962" providerId="LiveId" clId="{98662E7F-1BBE-4D3C-851E-49BF9A7CD354}" dt="2025-08-09T13:41:15.950" v="15886" actId="571"/>
          <ac:grpSpMkLst>
            <pc:docMk/>
            <pc:sldMk cId="1645097666" sldId="505"/>
            <ac:grpSpMk id="10" creationId="{CCF6813B-C6C9-D2E6-EC02-B898E65EC834}"/>
          </ac:grpSpMkLst>
        </pc:grpChg>
        <pc:picChg chg="add mod ord">
          <ac:chgData name="Camilo Daleles Rennó" userId="eac9aab033b2f962" providerId="LiveId" clId="{98662E7F-1BBE-4D3C-851E-49BF9A7CD354}" dt="2025-08-07T23:41:15.186" v="12433" actId="167"/>
          <ac:picMkLst>
            <pc:docMk/>
            <pc:sldMk cId="1645097666" sldId="505"/>
            <ac:picMk id="6" creationId="{42124F7F-1B63-8722-8947-9C7275E383CE}"/>
          </ac:picMkLst>
        </pc:picChg>
        <pc:cxnChg chg="mod">
          <ac:chgData name="Camilo Daleles Rennó" userId="eac9aab033b2f962" providerId="LiveId" clId="{98662E7F-1BBE-4D3C-851E-49BF9A7CD354}" dt="2025-08-08T16:02:38.427" v="12939" actId="1035"/>
          <ac:cxnSpMkLst>
            <pc:docMk/>
            <pc:sldMk cId="1645097666" sldId="505"/>
            <ac:cxnSpMk id="42" creationId="{3E8AE111-53D9-B613-946C-B644A7F56575}"/>
          </ac:cxnSpMkLst>
        </pc:cxnChg>
        <pc:cxnChg chg="mod">
          <ac:chgData name="Camilo Daleles Rennó" userId="eac9aab033b2f962" providerId="LiveId" clId="{98662E7F-1BBE-4D3C-851E-49BF9A7CD354}" dt="2025-08-08T16:03:54.469" v="12960" actId="1035"/>
          <ac:cxnSpMkLst>
            <pc:docMk/>
            <pc:sldMk cId="1645097666" sldId="505"/>
            <ac:cxnSpMk id="47" creationId="{4F125C36-0897-A250-B7B8-52156963E0FB}"/>
          </ac:cxnSpMkLst>
        </pc:cxnChg>
        <pc:cxnChg chg="mod">
          <ac:chgData name="Camilo Daleles Rennó" userId="eac9aab033b2f962" providerId="LiveId" clId="{98662E7F-1BBE-4D3C-851E-49BF9A7CD354}" dt="2025-08-08T16:04:00.878" v="12970" actId="1036"/>
          <ac:cxnSpMkLst>
            <pc:docMk/>
            <pc:sldMk cId="1645097666" sldId="505"/>
            <ac:cxnSpMk id="48" creationId="{0549FB09-A440-722D-0B94-BFA00F420A09}"/>
          </ac:cxnSpMkLst>
        </pc:cxnChg>
        <pc:cxnChg chg="mod">
          <ac:chgData name="Camilo Daleles Rennó" userId="eac9aab033b2f962" providerId="LiveId" clId="{98662E7F-1BBE-4D3C-851E-49BF9A7CD354}" dt="2025-08-08T16:04:28.419" v="12981" actId="1035"/>
          <ac:cxnSpMkLst>
            <pc:docMk/>
            <pc:sldMk cId="1645097666" sldId="505"/>
            <ac:cxnSpMk id="50" creationId="{EE43C10A-6EE5-85BF-3E0D-577E4DB590DB}"/>
          </ac:cxnSpMkLst>
        </pc:cxnChg>
        <pc:cxnChg chg="mod">
          <ac:chgData name="Camilo Daleles Rennó" userId="eac9aab033b2f962" providerId="LiveId" clId="{98662E7F-1BBE-4D3C-851E-49BF9A7CD354}" dt="2025-08-08T16:04:34.396" v="12988" actId="1036"/>
          <ac:cxnSpMkLst>
            <pc:docMk/>
            <pc:sldMk cId="1645097666" sldId="505"/>
            <ac:cxnSpMk id="51" creationId="{481F7BFC-AE97-DA7C-CC1C-54DA067C8105}"/>
          </ac:cxnSpMkLst>
        </pc:cxnChg>
        <pc:cxnChg chg="mod">
          <ac:chgData name="Camilo Daleles Rennó" userId="eac9aab033b2f962" providerId="LiveId" clId="{98662E7F-1BBE-4D3C-851E-49BF9A7CD354}" dt="2025-08-08T16:04:42.165" v="13029" actId="1036"/>
          <ac:cxnSpMkLst>
            <pc:docMk/>
            <pc:sldMk cId="1645097666" sldId="505"/>
            <ac:cxnSpMk id="52" creationId="{388AD545-D002-4C23-BC33-D39223A35925}"/>
          </ac:cxnSpMkLst>
        </pc:cxnChg>
        <pc:cxnChg chg="mod">
          <ac:chgData name="Camilo Daleles Rennó" userId="eac9aab033b2f962" providerId="LiveId" clId="{98662E7F-1BBE-4D3C-851E-49BF9A7CD354}" dt="2025-08-08T16:04:49.150" v="13036" actId="1035"/>
          <ac:cxnSpMkLst>
            <pc:docMk/>
            <pc:sldMk cId="1645097666" sldId="505"/>
            <ac:cxnSpMk id="53" creationId="{3ABA9114-A77B-1AFB-6998-CC72D39F5942}"/>
          </ac:cxnSpMkLst>
        </pc:cxnChg>
        <pc:cxnChg chg="mod">
          <ac:chgData name="Camilo Daleles Rennó" userId="eac9aab033b2f962" providerId="LiveId" clId="{98662E7F-1BBE-4D3C-851E-49BF9A7CD354}" dt="2025-08-08T16:04:54.625" v="13044" actId="1036"/>
          <ac:cxnSpMkLst>
            <pc:docMk/>
            <pc:sldMk cId="1645097666" sldId="505"/>
            <ac:cxnSpMk id="54" creationId="{248850B1-5373-58C1-A874-E4E7FCE6090D}"/>
          </ac:cxnSpMkLst>
        </pc:cxnChg>
      </pc:sldChg>
      <pc:sldChg chg="addSp delSp modSp add mod delAnim modAnim">
        <pc:chgData name="Camilo Daleles Rennó" userId="eac9aab033b2f962" providerId="LiveId" clId="{98662E7F-1BBE-4D3C-851E-49BF9A7CD354}" dt="2025-08-09T21:17:52.596" v="18316"/>
        <pc:sldMkLst>
          <pc:docMk/>
          <pc:sldMk cId="149500880" sldId="506"/>
        </pc:sldMkLst>
        <pc:spChg chg="add mod">
          <ac:chgData name="Camilo Daleles Rennó" userId="eac9aab033b2f962" providerId="LiveId" clId="{98662E7F-1BBE-4D3C-851E-49BF9A7CD354}" dt="2025-08-09T21:17:24.594" v="18313" actId="164"/>
          <ac:spMkLst>
            <pc:docMk/>
            <pc:sldMk cId="149500880" sldId="506"/>
            <ac:spMk id="3" creationId="{71EB0B56-139C-D34A-50CC-CE003A58E4F4}"/>
          </ac:spMkLst>
        </pc:spChg>
        <pc:spChg chg="add mod">
          <ac:chgData name="Camilo Daleles Rennó" userId="eac9aab033b2f962" providerId="LiveId" clId="{98662E7F-1BBE-4D3C-851E-49BF9A7CD354}" dt="2025-08-09T21:17:24.594" v="18313" actId="164"/>
          <ac:spMkLst>
            <pc:docMk/>
            <pc:sldMk cId="149500880" sldId="506"/>
            <ac:spMk id="4" creationId="{020D6CDD-C9D3-45FA-0F6B-8F77927DBBC8}"/>
          </ac:spMkLst>
        </pc:spChg>
        <pc:spChg chg="add mod">
          <ac:chgData name="Camilo Daleles Rennó" userId="eac9aab033b2f962" providerId="LiveId" clId="{98662E7F-1BBE-4D3C-851E-49BF9A7CD354}" dt="2025-08-07T22:34:35.923" v="11592" actId="1036"/>
          <ac:spMkLst>
            <pc:docMk/>
            <pc:sldMk cId="149500880" sldId="506"/>
            <ac:spMk id="20" creationId="{48AA8238-533C-3954-7054-CDD6C82FDBAC}"/>
          </ac:spMkLst>
        </pc:spChg>
        <pc:spChg chg="add mod">
          <ac:chgData name="Camilo Daleles Rennó" userId="eac9aab033b2f962" providerId="LiveId" clId="{98662E7F-1BBE-4D3C-851E-49BF9A7CD354}" dt="2025-08-07T22:37:30.312" v="11720" actId="555"/>
          <ac:spMkLst>
            <pc:docMk/>
            <pc:sldMk cId="149500880" sldId="506"/>
            <ac:spMk id="21" creationId="{2B201860-9ECB-2F49-9465-559C673DFCDA}"/>
          </ac:spMkLst>
        </pc:spChg>
        <pc:spChg chg="add mod">
          <ac:chgData name="Camilo Daleles Rennó" userId="eac9aab033b2f962" providerId="LiveId" clId="{98662E7F-1BBE-4D3C-851E-49BF9A7CD354}" dt="2025-08-07T22:39:18.659" v="11746" actId="1037"/>
          <ac:spMkLst>
            <pc:docMk/>
            <pc:sldMk cId="149500880" sldId="506"/>
            <ac:spMk id="22" creationId="{8D207F1D-B568-0522-E5F3-B0AA1950A09A}"/>
          </ac:spMkLst>
        </pc:spChg>
        <pc:spChg chg="add mod">
          <ac:chgData name="Camilo Daleles Rennó" userId="eac9aab033b2f962" providerId="LiveId" clId="{98662E7F-1BBE-4D3C-851E-49BF9A7CD354}" dt="2025-08-07T22:37:16.873" v="11719" actId="1038"/>
          <ac:spMkLst>
            <pc:docMk/>
            <pc:sldMk cId="149500880" sldId="506"/>
            <ac:spMk id="23" creationId="{433BA291-1052-AC6E-EC07-122B3D2D51CC}"/>
          </ac:spMkLst>
        </pc:spChg>
        <pc:spChg chg="add mod">
          <ac:chgData name="Camilo Daleles Rennó" userId="eac9aab033b2f962" providerId="LiveId" clId="{98662E7F-1BBE-4D3C-851E-49BF9A7CD354}" dt="2025-08-07T22:37:16.873" v="11719" actId="1038"/>
          <ac:spMkLst>
            <pc:docMk/>
            <pc:sldMk cId="149500880" sldId="506"/>
            <ac:spMk id="24" creationId="{6C30E38F-643A-A707-F657-734AE81D634A}"/>
          </ac:spMkLst>
        </pc:spChg>
        <pc:spChg chg="add mod">
          <ac:chgData name="Camilo Daleles Rennó" userId="eac9aab033b2f962" providerId="LiveId" clId="{98662E7F-1BBE-4D3C-851E-49BF9A7CD354}" dt="2025-08-07T22:37:16.873" v="11719" actId="1038"/>
          <ac:spMkLst>
            <pc:docMk/>
            <pc:sldMk cId="149500880" sldId="506"/>
            <ac:spMk id="25" creationId="{CD12B4F7-E5A7-098C-1867-CD4E8BEEFD5D}"/>
          </ac:spMkLst>
        </pc:spChg>
        <pc:spChg chg="add mod">
          <ac:chgData name="Camilo Daleles Rennó" userId="eac9aab033b2f962" providerId="LiveId" clId="{98662E7F-1BBE-4D3C-851E-49BF9A7CD354}" dt="2025-08-07T22:38:49.797" v="11744" actId="14100"/>
          <ac:spMkLst>
            <pc:docMk/>
            <pc:sldMk cId="149500880" sldId="506"/>
            <ac:spMk id="26" creationId="{77803F84-F086-E3D5-F335-85264F44FCF8}"/>
          </ac:spMkLst>
        </pc:spChg>
        <pc:spChg chg="mod">
          <ac:chgData name="Camilo Daleles Rennó" userId="eac9aab033b2f962" providerId="LiveId" clId="{98662E7F-1BBE-4D3C-851E-49BF9A7CD354}" dt="2025-08-07T22:38:05.677" v="11738" actId="13926"/>
          <ac:spMkLst>
            <pc:docMk/>
            <pc:sldMk cId="149500880" sldId="506"/>
            <ac:spMk id="191490" creationId="{A83EC574-9D49-35A9-2C7A-457CA53DC2BA}"/>
          </ac:spMkLst>
        </pc:spChg>
        <pc:grpChg chg="add mod">
          <ac:chgData name="Camilo Daleles Rennó" userId="eac9aab033b2f962" providerId="LiveId" clId="{98662E7F-1BBE-4D3C-851E-49BF9A7CD354}" dt="2025-08-09T21:17:24.594" v="18313" actId="164"/>
          <ac:grpSpMkLst>
            <pc:docMk/>
            <pc:sldMk cId="149500880" sldId="506"/>
            <ac:grpSpMk id="5" creationId="{2D52450A-9480-EF58-31A0-3FCBCA5D3A51}"/>
          </ac:grpSpMkLst>
        </pc:grpChg>
        <pc:graphicFrameChg chg="add mod modGraphic">
          <ac:chgData name="Camilo Daleles Rennó" userId="eac9aab033b2f962" providerId="LiveId" clId="{98662E7F-1BBE-4D3C-851E-49BF9A7CD354}" dt="2025-08-07T22:35:21.703" v="11596" actId="1035"/>
          <ac:graphicFrameMkLst>
            <pc:docMk/>
            <pc:sldMk cId="149500880" sldId="506"/>
            <ac:graphicFrameMk id="6" creationId="{7C801F6B-58AC-3A13-0F40-7743652EA97F}"/>
          </ac:graphicFrameMkLst>
        </pc:graphicFrameChg>
        <pc:graphicFrameChg chg="add mod">
          <ac:chgData name="Camilo Daleles Rennó" userId="eac9aab033b2f962" providerId="LiveId" clId="{98662E7F-1BBE-4D3C-851E-49BF9A7CD354}" dt="2025-08-07T22:35:21.703" v="11596" actId="1035"/>
          <ac:graphicFrameMkLst>
            <pc:docMk/>
            <pc:sldMk cId="149500880" sldId="506"/>
            <ac:graphicFrameMk id="7" creationId="{3B0ABA6C-3CBC-6DBB-8AE5-459C296C7DA9}"/>
          </ac:graphicFrameMkLst>
        </pc:graphicFrameChg>
        <pc:graphicFrameChg chg="add mod">
          <ac:chgData name="Camilo Daleles Rennó" userId="eac9aab033b2f962" providerId="LiveId" clId="{98662E7F-1BBE-4D3C-851E-49BF9A7CD354}" dt="2025-08-07T22:35:37.476" v="11598" actId="465"/>
          <ac:graphicFrameMkLst>
            <pc:docMk/>
            <pc:sldMk cId="149500880" sldId="506"/>
            <ac:graphicFrameMk id="8" creationId="{DF6448FE-EBEB-CA8B-50A0-6F64CF7BB13C}"/>
          </ac:graphicFrameMkLst>
        </pc:graphicFrameChg>
        <pc:graphicFrameChg chg="add mod modGraphic">
          <ac:chgData name="Camilo Daleles Rennó" userId="eac9aab033b2f962" providerId="LiveId" clId="{98662E7F-1BBE-4D3C-851E-49BF9A7CD354}" dt="2025-08-07T22:35:31.067" v="11597" actId="465"/>
          <ac:graphicFrameMkLst>
            <pc:docMk/>
            <pc:sldMk cId="149500880" sldId="506"/>
            <ac:graphicFrameMk id="9" creationId="{5DE6CE36-7F57-FA6C-A709-EE7CD5C79979}"/>
          </ac:graphicFrameMkLst>
        </pc:graphicFrameChg>
        <pc:graphicFrameChg chg="add mod">
          <ac:chgData name="Camilo Daleles Rennó" userId="eac9aab033b2f962" providerId="LiveId" clId="{98662E7F-1BBE-4D3C-851E-49BF9A7CD354}" dt="2025-08-07T22:32:14.307" v="11521"/>
          <ac:graphicFrameMkLst>
            <pc:docMk/>
            <pc:sldMk cId="149500880" sldId="506"/>
            <ac:graphicFrameMk id="10" creationId="{8583D3D9-6492-A0FD-9134-94B0556882CB}"/>
          </ac:graphicFrameMkLst>
        </pc:graphicFrameChg>
        <pc:graphicFrameChg chg="add mod">
          <ac:chgData name="Camilo Daleles Rennó" userId="eac9aab033b2f962" providerId="LiveId" clId="{98662E7F-1BBE-4D3C-851E-49BF9A7CD354}" dt="2025-08-07T22:32:47.907" v="11525"/>
          <ac:graphicFrameMkLst>
            <pc:docMk/>
            <pc:sldMk cId="149500880" sldId="506"/>
            <ac:graphicFrameMk id="11" creationId="{6813A9FD-32A1-CDCC-5DB1-AE75AD59E38F}"/>
          </ac:graphicFrameMkLst>
        </pc:graphicFrameChg>
      </pc:sldChg>
      <pc:sldChg chg="addSp delSp modSp add mod delAnim modAnim">
        <pc:chgData name="Camilo Daleles Rennó" userId="eac9aab033b2f962" providerId="LiveId" clId="{98662E7F-1BBE-4D3C-851E-49BF9A7CD354}" dt="2025-08-09T19:07:35.663" v="17902" actId="1038"/>
        <pc:sldMkLst>
          <pc:docMk/>
          <pc:sldMk cId="3685637916" sldId="507"/>
        </pc:sldMkLst>
        <pc:spChg chg="add mod">
          <ac:chgData name="Camilo Daleles Rennó" userId="eac9aab033b2f962" providerId="LiveId" clId="{98662E7F-1BBE-4D3C-851E-49BF9A7CD354}" dt="2025-08-06T15:44:34.846" v="7341" actId="1036"/>
          <ac:spMkLst>
            <pc:docMk/>
            <pc:sldMk cId="3685637916" sldId="507"/>
            <ac:spMk id="3" creationId="{D7DE79D7-9D1E-C1D6-6FE3-7FB55372CFA3}"/>
          </ac:spMkLst>
        </pc:spChg>
        <pc:spChg chg="add mod">
          <ac:chgData name="Camilo Daleles Rennó" userId="eac9aab033b2f962" providerId="LiveId" clId="{98662E7F-1BBE-4D3C-851E-49BF9A7CD354}" dt="2025-08-06T15:43:27.574" v="7334" actId="1076"/>
          <ac:spMkLst>
            <pc:docMk/>
            <pc:sldMk cId="3685637916" sldId="507"/>
            <ac:spMk id="5" creationId="{255BB5E1-C656-E335-5695-7F402D1C5CC1}"/>
          </ac:spMkLst>
        </pc:spChg>
        <pc:spChg chg="add mod">
          <ac:chgData name="Camilo Daleles Rennó" userId="eac9aab033b2f962" providerId="LiveId" clId="{98662E7F-1BBE-4D3C-851E-49BF9A7CD354}" dt="2025-08-06T15:44:34.846" v="7341" actId="1036"/>
          <ac:spMkLst>
            <pc:docMk/>
            <pc:sldMk cId="3685637916" sldId="507"/>
            <ac:spMk id="6" creationId="{A68E7D90-221C-8B19-0E64-8092A7450578}"/>
          </ac:spMkLst>
        </pc:spChg>
        <pc:spChg chg="add mod">
          <ac:chgData name="Camilo Daleles Rennó" userId="eac9aab033b2f962" providerId="LiveId" clId="{98662E7F-1BBE-4D3C-851E-49BF9A7CD354}" dt="2025-08-06T15:47:44.081" v="7425" actId="20577"/>
          <ac:spMkLst>
            <pc:docMk/>
            <pc:sldMk cId="3685637916" sldId="507"/>
            <ac:spMk id="7" creationId="{859716F2-ECE3-4E13-01B0-E7B74C95EF3A}"/>
          </ac:spMkLst>
        </pc:spChg>
        <pc:spChg chg="add mod">
          <ac:chgData name="Camilo Daleles Rennó" userId="eac9aab033b2f962" providerId="LiveId" clId="{98662E7F-1BBE-4D3C-851E-49BF9A7CD354}" dt="2025-08-06T15:43:40.539" v="7336" actId="1076"/>
          <ac:spMkLst>
            <pc:docMk/>
            <pc:sldMk cId="3685637916" sldId="507"/>
            <ac:spMk id="8" creationId="{0B65D1C5-61D0-6ED8-FC73-864AD27E7AFE}"/>
          </ac:spMkLst>
        </pc:spChg>
        <pc:spChg chg="add mod">
          <ac:chgData name="Camilo Daleles Rennó" userId="eac9aab033b2f962" providerId="LiveId" clId="{98662E7F-1BBE-4D3C-851E-49BF9A7CD354}" dt="2025-08-06T15:52:42.601" v="7434" actId="20577"/>
          <ac:spMkLst>
            <pc:docMk/>
            <pc:sldMk cId="3685637916" sldId="507"/>
            <ac:spMk id="9" creationId="{ACFDB8C1-0D8C-0AFD-2434-3896C55877E0}"/>
          </ac:spMkLst>
        </pc:spChg>
        <pc:spChg chg="add mod">
          <ac:chgData name="Camilo Daleles Rennó" userId="eac9aab033b2f962" providerId="LiveId" clId="{98662E7F-1BBE-4D3C-851E-49BF9A7CD354}" dt="2025-08-06T15:44:34.846" v="7341" actId="1036"/>
          <ac:spMkLst>
            <pc:docMk/>
            <pc:sldMk cId="3685637916" sldId="507"/>
            <ac:spMk id="10" creationId="{E700B437-91F8-08CB-F2DA-184F585A5058}"/>
          </ac:spMkLst>
        </pc:spChg>
        <pc:spChg chg="mod">
          <ac:chgData name="Camilo Daleles Rennó" userId="eac9aab033b2f962" providerId="LiveId" clId="{98662E7F-1BBE-4D3C-851E-49BF9A7CD354}" dt="2025-08-05T19:12:14.063" v="4614" actId="20577"/>
          <ac:spMkLst>
            <pc:docMk/>
            <pc:sldMk cId="3685637916" sldId="507"/>
            <ac:spMk id="107522" creationId="{FF7F6FFB-D7E4-9E3F-A647-F2B7E1E5953F}"/>
          </ac:spMkLst>
        </pc:spChg>
        <pc:graphicFrameChg chg="add mod modGraphic">
          <ac:chgData name="Camilo Daleles Rennó" userId="eac9aab033b2f962" providerId="LiveId" clId="{98662E7F-1BBE-4D3C-851E-49BF9A7CD354}" dt="2025-08-09T19:07:35.663" v="17902" actId="1038"/>
          <ac:graphicFrameMkLst>
            <pc:docMk/>
            <pc:sldMk cId="3685637916" sldId="507"/>
            <ac:graphicFrameMk id="4" creationId="{213006F9-21D7-E047-971C-31F830551D7A}"/>
          </ac:graphicFrameMkLst>
        </pc:graphicFrameChg>
        <pc:graphicFrameChg chg="add mod modGraphic">
          <ac:chgData name="Camilo Daleles Rennó" userId="eac9aab033b2f962" providerId="LiveId" clId="{98662E7F-1BBE-4D3C-851E-49BF9A7CD354}" dt="2025-08-09T19:07:35.663" v="17902" actId="1038"/>
          <ac:graphicFrameMkLst>
            <pc:docMk/>
            <pc:sldMk cId="3685637916" sldId="507"/>
            <ac:graphicFrameMk id="11" creationId="{E55F7B73-7CB7-229D-D738-4C4F8F39B9EA}"/>
          </ac:graphicFrameMkLst>
        </pc:graphicFrameChg>
      </pc:sldChg>
      <pc:sldChg chg="addSp delSp modSp add mod delAnim modAnim">
        <pc:chgData name="Camilo Daleles Rennó" userId="eac9aab033b2f962" providerId="LiveId" clId="{98662E7F-1BBE-4D3C-851E-49BF9A7CD354}" dt="2025-08-09T20:56:09.888" v="18194" actId="20577"/>
        <pc:sldMkLst>
          <pc:docMk/>
          <pc:sldMk cId="801360933" sldId="508"/>
        </pc:sldMkLst>
        <pc:spChg chg="add mod">
          <ac:chgData name="Camilo Daleles Rennó" userId="eac9aab033b2f962" providerId="LiveId" clId="{98662E7F-1BBE-4D3C-851E-49BF9A7CD354}" dt="2025-08-09T20:56:09.888" v="18194" actId="20577"/>
          <ac:spMkLst>
            <pc:docMk/>
            <pc:sldMk cId="801360933" sldId="508"/>
            <ac:spMk id="3" creationId="{72D584AA-D651-DFA1-CDB4-E1E37904BD91}"/>
          </ac:spMkLst>
        </pc:spChg>
      </pc:sldChg>
      <pc:sldChg chg="addSp delSp modSp add del mod">
        <pc:chgData name="Camilo Daleles Rennó" userId="eac9aab033b2f962" providerId="LiveId" clId="{98662E7F-1BBE-4D3C-851E-49BF9A7CD354}" dt="2025-08-07T14:22:59.319" v="9736" actId="47"/>
        <pc:sldMkLst>
          <pc:docMk/>
          <pc:sldMk cId="2068930333" sldId="509"/>
        </pc:sldMkLst>
      </pc:sldChg>
      <pc:sldChg chg="addSp delSp modSp add mod delAnim modAnim">
        <pc:chgData name="Camilo Daleles Rennó" userId="eac9aab033b2f962" providerId="LiveId" clId="{98662E7F-1BBE-4D3C-851E-49BF9A7CD354}" dt="2025-08-09T20:59:30.524" v="18244"/>
        <pc:sldMkLst>
          <pc:docMk/>
          <pc:sldMk cId="48564075" sldId="510"/>
        </pc:sldMkLst>
        <pc:spChg chg="add mod">
          <ac:chgData name="Camilo Daleles Rennó" userId="eac9aab033b2f962" providerId="LiveId" clId="{98662E7F-1BBE-4D3C-851E-49BF9A7CD354}" dt="2025-08-09T20:59:06.843" v="18243" actId="207"/>
          <ac:spMkLst>
            <pc:docMk/>
            <pc:sldMk cId="48564075" sldId="510"/>
            <ac:spMk id="3" creationId="{5F5A0982-9A47-B9A1-E94C-09945F845878}"/>
          </ac:spMkLst>
        </pc:spChg>
        <pc:spChg chg="add mod">
          <ac:chgData name="Camilo Daleles Rennó" userId="eac9aab033b2f962" providerId="LiveId" clId="{98662E7F-1BBE-4D3C-851E-49BF9A7CD354}" dt="2025-08-08T13:59:54.913" v="12541" actId="1038"/>
          <ac:spMkLst>
            <pc:docMk/>
            <pc:sldMk cId="48564075" sldId="510"/>
            <ac:spMk id="5" creationId="{D8F0BE0A-C3A5-4067-AC18-AEC3D6395077}"/>
          </ac:spMkLst>
        </pc:spChg>
        <pc:spChg chg="add mod">
          <ac:chgData name="Camilo Daleles Rennó" userId="eac9aab033b2f962" providerId="LiveId" clId="{98662E7F-1BBE-4D3C-851E-49BF9A7CD354}" dt="2025-08-08T13:59:07.909" v="12536" actId="207"/>
          <ac:spMkLst>
            <pc:docMk/>
            <pc:sldMk cId="48564075" sldId="510"/>
            <ac:spMk id="6" creationId="{66FD5137-1E4B-83BB-0C34-80E5905FA724}"/>
          </ac:spMkLst>
        </pc:spChg>
        <pc:spChg chg="add mod">
          <ac:chgData name="Camilo Daleles Rennó" userId="eac9aab033b2f962" providerId="LiveId" clId="{98662E7F-1BBE-4D3C-851E-49BF9A7CD354}" dt="2025-08-08T14:03:23.917" v="12567" actId="164"/>
          <ac:spMkLst>
            <pc:docMk/>
            <pc:sldMk cId="48564075" sldId="510"/>
            <ac:spMk id="8" creationId="{E028EF0B-8D77-A450-42D8-34B83232BEC5}"/>
          </ac:spMkLst>
        </pc:spChg>
        <pc:spChg chg="add mod">
          <ac:chgData name="Camilo Daleles Rennó" userId="eac9aab033b2f962" providerId="LiveId" clId="{98662E7F-1BBE-4D3C-851E-49BF9A7CD354}" dt="2025-08-08T14:03:23.917" v="12567" actId="164"/>
          <ac:spMkLst>
            <pc:docMk/>
            <pc:sldMk cId="48564075" sldId="510"/>
            <ac:spMk id="9" creationId="{C41B252C-17A6-F90A-3594-744E970C78B4}"/>
          </ac:spMkLst>
        </pc:spChg>
        <pc:spChg chg="mod">
          <ac:chgData name="Camilo Daleles Rennó" userId="eac9aab033b2f962" providerId="LiveId" clId="{98662E7F-1BBE-4D3C-851E-49BF9A7CD354}" dt="2025-08-08T13:43:10.650" v="12522" actId="20577"/>
          <ac:spMkLst>
            <pc:docMk/>
            <pc:sldMk cId="48564075" sldId="510"/>
            <ac:spMk id="11" creationId="{F50846EE-1795-E73B-281F-3CCC8C91A365}"/>
          </ac:spMkLst>
        </pc:spChg>
        <pc:grpChg chg="add mod">
          <ac:chgData name="Camilo Daleles Rennó" userId="eac9aab033b2f962" providerId="LiveId" clId="{98662E7F-1BBE-4D3C-851E-49BF9A7CD354}" dt="2025-08-08T14:03:23.917" v="12567" actId="164"/>
          <ac:grpSpMkLst>
            <pc:docMk/>
            <pc:sldMk cId="48564075" sldId="510"/>
            <ac:grpSpMk id="12" creationId="{D1B2084E-7B6C-B1FC-F88F-E8A4C48DB759}"/>
          </ac:grpSpMkLst>
        </pc:grpChg>
        <pc:grpChg chg="mod ord">
          <ac:chgData name="Camilo Daleles Rennó" userId="eac9aab033b2f962" providerId="LiveId" clId="{98662E7F-1BBE-4D3C-851E-49BF9A7CD354}" dt="2025-08-08T14:02:15.083" v="12559" actId="166"/>
          <ac:grpSpMkLst>
            <pc:docMk/>
            <pc:sldMk cId="48564075" sldId="510"/>
            <ac:grpSpMk id="41" creationId="{9172E12D-8D99-5CF6-E0BC-02470DDCDCBF}"/>
          </ac:grpSpMkLst>
        </pc:grpChg>
        <pc:graphicFrameChg chg="mod">
          <ac:chgData name="Camilo Daleles Rennó" userId="eac9aab033b2f962" providerId="LiveId" clId="{98662E7F-1BBE-4D3C-851E-49BF9A7CD354}" dt="2025-08-08T13:49:49.857" v="12528"/>
          <ac:graphicFrameMkLst>
            <pc:docMk/>
            <pc:sldMk cId="48564075" sldId="510"/>
            <ac:graphicFrameMk id="2" creationId="{3B0338AF-671C-79C7-3E42-630E2DE65C97}"/>
          </ac:graphicFrameMkLst>
        </pc:graphicFrameChg>
        <pc:graphicFrameChg chg="add mod ord">
          <ac:chgData name="Camilo Daleles Rennó" userId="eac9aab033b2f962" providerId="LiveId" clId="{98662E7F-1BBE-4D3C-851E-49BF9A7CD354}" dt="2025-08-08T14:01:30.602" v="12549" actId="167"/>
          <ac:graphicFrameMkLst>
            <pc:docMk/>
            <pc:sldMk cId="48564075" sldId="510"/>
            <ac:graphicFrameMk id="7" creationId="{2C39CD16-8488-0718-B352-D41E787E1FCC}"/>
          </ac:graphicFrameMkLst>
        </pc:graphicFrameChg>
        <pc:cxnChg chg="mod">
          <ac:chgData name="Camilo Daleles Rennó" userId="eac9aab033b2f962" providerId="LiveId" clId="{98662E7F-1BBE-4D3C-851E-49BF9A7CD354}" dt="2025-08-08T13:43:10.650" v="12522" actId="20577"/>
          <ac:cxnSpMkLst>
            <pc:docMk/>
            <pc:sldMk cId="48564075" sldId="510"/>
            <ac:cxnSpMk id="16" creationId="{762AB1F3-990B-2249-FA67-8473429BCCF2}"/>
          </ac:cxnSpMkLst>
        </pc:cxnChg>
      </pc:sldChg>
      <pc:sldChg chg="addSp delSp modSp add mod ord modAnim">
        <pc:chgData name="Camilo Daleles Rennó" userId="eac9aab033b2f962" providerId="LiveId" clId="{98662E7F-1BBE-4D3C-851E-49BF9A7CD354}" dt="2025-08-09T13:28:13.704" v="15335"/>
        <pc:sldMkLst>
          <pc:docMk/>
          <pc:sldMk cId="1878952462" sldId="511"/>
        </pc:sldMkLst>
        <pc:spChg chg="add mod">
          <ac:chgData name="Camilo Daleles Rennó" userId="eac9aab033b2f962" providerId="LiveId" clId="{98662E7F-1BBE-4D3C-851E-49BF9A7CD354}" dt="2025-08-09T13:27:57.433" v="15333" actId="554"/>
          <ac:spMkLst>
            <pc:docMk/>
            <pc:sldMk cId="1878952462" sldId="511"/>
            <ac:spMk id="5" creationId="{E507B7E7-71D9-398E-B5FE-1C32F88F2AFD}"/>
          </ac:spMkLst>
        </pc:spChg>
        <pc:spChg chg="add mod">
          <ac:chgData name="Camilo Daleles Rennó" userId="eac9aab033b2f962" providerId="LiveId" clId="{98662E7F-1BBE-4D3C-851E-49BF9A7CD354}" dt="2025-08-09T13:27:57.433" v="15333" actId="554"/>
          <ac:spMkLst>
            <pc:docMk/>
            <pc:sldMk cId="1878952462" sldId="511"/>
            <ac:spMk id="7" creationId="{66D5693C-C13E-DADC-790D-C9BD43BD72B1}"/>
          </ac:spMkLst>
        </pc:spChg>
        <pc:spChg chg="mod">
          <ac:chgData name="Camilo Daleles Rennó" userId="eac9aab033b2f962" providerId="LiveId" clId="{98662E7F-1BBE-4D3C-851E-49BF9A7CD354}" dt="2025-08-07T23:11:22.161" v="12269"/>
          <ac:spMkLst>
            <pc:docMk/>
            <pc:sldMk cId="1878952462" sldId="511"/>
            <ac:spMk id="11" creationId="{899898F4-8E6C-4D44-24E9-710B813FA29D}"/>
          </ac:spMkLst>
        </pc:spChg>
        <pc:spChg chg="mod">
          <ac:chgData name="Camilo Daleles Rennó" userId="eac9aab033b2f962" providerId="LiveId" clId="{98662E7F-1BBE-4D3C-851E-49BF9A7CD354}" dt="2025-08-07T23:11:22.161" v="12269"/>
          <ac:spMkLst>
            <pc:docMk/>
            <pc:sldMk cId="1878952462" sldId="511"/>
            <ac:spMk id="12" creationId="{15877E26-2CA6-FC38-0336-F2498E703E43}"/>
          </ac:spMkLst>
        </pc:spChg>
        <pc:spChg chg="mod">
          <ac:chgData name="Camilo Daleles Rennó" userId="eac9aab033b2f962" providerId="LiveId" clId="{98662E7F-1BBE-4D3C-851E-49BF9A7CD354}" dt="2025-08-07T23:11:22.161" v="12269"/>
          <ac:spMkLst>
            <pc:docMk/>
            <pc:sldMk cId="1878952462" sldId="511"/>
            <ac:spMk id="14" creationId="{DF1C8A54-992F-7F63-FFBB-A06740297AF0}"/>
          </ac:spMkLst>
        </pc:spChg>
        <pc:spChg chg="mod">
          <ac:chgData name="Camilo Daleles Rennó" userId="eac9aab033b2f962" providerId="LiveId" clId="{98662E7F-1BBE-4D3C-851E-49BF9A7CD354}" dt="2025-08-07T23:11:22.161" v="12269"/>
          <ac:spMkLst>
            <pc:docMk/>
            <pc:sldMk cId="1878952462" sldId="511"/>
            <ac:spMk id="15" creationId="{5A9042D8-2D35-82A8-E93E-BB7C6A34E871}"/>
          </ac:spMkLst>
        </pc:spChg>
        <pc:spChg chg="mod">
          <ac:chgData name="Camilo Daleles Rennó" userId="eac9aab033b2f962" providerId="LiveId" clId="{98662E7F-1BBE-4D3C-851E-49BF9A7CD354}" dt="2025-08-07T23:11:22.161" v="12269"/>
          <ac:spMkLst>
            <pc:docMk/>
            <pc:sldMk cId="1878952462" sldId="511"/>
            <ac:spMk id="16" creationId="{8748A55E-9230-BB88-1342-8054DF6DD94B}"/>
          </ac:spMkLst>
        </pc:spChg>
        <pc:spChg chg="mod">
          <ac:chgData name="Camilo Daleles Rennó" userId="eac9aab033b2f962" providerId="LiveId" clId="{98662E7F-1BBE-4D3C-851E-49BF9A7CD354}" dt="2025-08-07T23:11:22.161" v="12269"/>
          <ac:spMkLst>
            <pc:docMk/>
            <pc:sldMk cId="1878952462" sldId="511"/>
            <ac:spMk id="17" creationId="{1C2E5A47-64BA-6993-33F9-4D35166B04DA}"/>
          </ac:spMkLst>
        </pc:spChg>
        <pc:spChg chg="mod">
          <ac:chgData name="Camilo Daleles Rennó" userId="eac9aab033b2f962" providerId="LiveId" clId="{98662E7F-1BBE-4D3C-851E-49BF9A7CD354}" dt="2025-08-07T23:20:06.342" v="12348"/>
          <ac:spMkLst>
            <pc:docMk/>
            <pc:sldMk cId="1878952462" sldId="511"/>
            <ac:spMk id="35" creationId="{C49FC519-7275-9E7C-2F98-863140C9E4E8}"/>
          </ac:spMkLst>
        </pc:spChg>
        <pc:spChg chg="mod">
          <ac:chgData name="Camilo Daleles Rennó" userId="eac9aab033b2f962" providerId="LiveId" clId="{98662E7F-1BBE-4D3C-851E-49BF9A7CD354}" dt="2025-08-07T23:20:06.342" v="12348"/>
          <ac:spMkLst>
            <pc:docMk/>
            <pc:sldMk cId="1878952462" sldId="511"/>
            <ac:spMk id="36" creationId="{89C0D24F-E70C-19CD-7F1A-9867AC4AE18D}"/>
          </ac:spMkLst>
        </pc:spChg>
        <pc:spChg chg="mod">
          <ac:chgData name="Camilo Daleles Rennó" userId="eac9aab033b2f962" providerId="LiveId" clId="{98662E7F-1BBE-4D3C-851E-49BF9A7CD354}" dt="2025-08-07T23:20:06.342" v="12348"/>
          <ac:spMkLst>
            <pc:docMk/>
            <pc:sldMk cId="1878952462" sldId="511"/>
            <ac:spMk id="37" creationId="{D7C0BA73-527B-BAAD-9238-09AA918D3678}"/>
          </ac:spMkLst>
        </pc:spChg>
        <pc:spChg chg="mod">
          <ac:chgData name="Camilo Daleles Rennó" userId="eac9aab033b2f962" providerId="LiveId" clId="{98662E7F-1BBE-4D3C-851E-49BF9A7CD354}" dt="2025-08-07T23:20:06.342" v="12348"/>
          <ac:spMkLst>
            <pc:docMk/>
            <pc:sldMk cId="1878952462" sldId="511"/>
            <ac:spMk id="43" creationId="{618DFF2D-868E-B44C-F919-2D0A882E6ADB}"/>
          </ac:spMkLst>
        </pc:spChg>
        <pc:spChg chg="mod">
          <ac:chgData name="Camilo Daleles Rennó" userId="eac9aab033b2f962" providerId="LiveId" clId="{98662E7F-1BBE-4D3C-851E-49BF9A7CD354}" dt="2025-08-07T23:20:06.342" v="12348"/>
          <ac:spMkLst>
            <pc:docMk/>
            <pc:sldMk cId="1878952462" sldId="511"/>
            <ac:spMk id="44" creationId="{ECA0AD6F-9A92-B5EC-E44A-DFDE17EC4A42}"/>
          </ac:spMkLst>
        </pc:spChg>
        <pc:spChg chg="mod">
          <ac:chgData name="Camilo Daleles Rennó" userId="eac9aab033b2f962" providerId="LiveId" clId="{98662E7F-1BBE-4D3C-851E-49BF9A7CD354}" dt="2025-08-07T23:20:06.342" v="12348"/>
          <ac:spMkLst>
            <pc:docMk/>
            <pc:sldMk cId="1878952462" sldId="511"/>
            <ac:spMk id="46" creationId="{A69CC9C0-401C-7060-FB46-6BB20C8B2B90}"/>
          </ac:spMkLst>
        </pc:spChg>
        <pc:spChg chg="mod">
          <ac:chgData name="Camilo Daleles Rennó" userId="eac9aab033b2f962" providerId="LiveId" clId="{98662E7F-1BBE-4D3C-851E-49BF9A7CD354}" dt="2025-08-07T23:08:39.981" v="12254" actId="20577"/>
          <ac:spMkLst>
            <pc:docMk/>
            <pc:sldMk cId="1878952462" sldId="511"/>
            <ac:spMk id="191490" creationId="{FC4CAB77-36A0-4FAE-2E9B-CED7164041DC}"/>
          </ac:spMkLst>
        </pc:spChg>
        <pc:spChg chg="mod">
          <ac:chgData name="Camilo Daleles Rennó" userId="eac9aab033b2f962" providerId="LiveId" clId="{98662E7F-1BBE-4D3C-851E-49BF9A7CD354}" dt="2025-08-07T23:20:06.342" v="12348"/>
          <ac:spMkLst>
            <pc:docMk/>
            <pc:sldMk cId="1878952462" sldId="511"/>
            <ac:spMk id="191494" creationId="{F07A3C52-8D2D-7B80-EDB0-833CA5B0D87A}"/>
          </ac:spMkLst>
        </pc:spChg>
        <pc:spChg chg="mod">
          <ac:chgData name="Camilo Daleles Rennó" userId="eac9aab033b2f962" providerId="LiveId" clId="{98662E7F-1BBE-4D3C-851E-49BF9A7CD354}" dt="2025-08-07T23:20:06.342" v="12348"/>
          <ac:spMkLst>
            <pc:docMk/>
            <pc:sldMk cId="1878952462" sldId="511"/>
            <ac:spMk id="191495" creationId="{D1B1782E-8FA5-47D7-0E78-330A23B85ECB}"/>
          </ac:spMkLst>
        </pc:spChg>
        <pc:spChg chg="mod">
          <ac:chgData name="Camilo Daleles Rennó" userId="eac9aab033b2f962" providerId="LiveId" clId="{98662E7F-1BBE-4D3C-851E-49BF9A7CD354}" dt="2025-08-07T23:20:06.342" v="12348"/>
          <ac:spMkLst>
            <pc:docMk/>
            <pc:sldMk cId="1878952462" sldId="511"/>
            <ac:spMk id="191496" creationId="{96B18FC3-7F82-D56D-F494-D1F287AFD8B3}"/>
          </ac:spMkLst>
        </pc:spChg>
        <pc:spChg chg="mod">
          <ac:chgData name="Camilo Daleles Rennó" userId="eac9aab033b2f962" providerId="LiveId" clId="{98662E7F-1BBE-4D3C-851E-49BF9A7CD354}" dt="2025-08-07T23:20:06.342" v="12348"/>
          <ac:spMkLst>
            <pc:docMk/>
            <pc:sldMk cId="1878952462" sldId="511"/>
            <ac:spMk id="191498" creationId="{01D79E35-ACC7-8D8C-FA58-AE40EC8F198C}"/>
          </ac:spMkLst>
        </pc:spChg>
        <pc:grpChg chg="add mod">
          <ac:chgData name="Camilo Daleles Rennó" userId="eac9aab033b2f962" providerId="LiveId" clId="{98662E7F-1BBE-4D3C-851E-49BF9A7CD354}" dt="2025-08-08T16:24:40.823" v="13344" actId="1035"/>
          <ac:grpSpMkLst>
            <pc:docMk/>
            <pc:sldMk cId="1878952462" sldId="511"/>
            <ac:grpSpMk id="3" creationId="{A5A6269A-9B30-5D8E-B721-67DA80CDBE98}"/>
          </ac:grpSpMkLst>
        </pc:grpChg>
        <pc:grpChg chg="mod">
          <ac:chgData name="Camilo Daleles Rennó" userId="eac9aab033b2f962" providerId="LiveId" clId="{98662E7F-1BBE-4D3C-851E-49BF9A7CD354}" dt="2025-08-08T16:24:40.823" v="13344" actId="1035"/>
          <ac:grpSpMkLst>
            <pc:docMk/>
            <pc:sldMk cId="1878952462" sldId="511"/>
            <ac:grpSpMk id="33" creationId="{420510AD-7919-7EA8-1D36-01D2306384BC}"/>
          </ac:grpSpMkLst>
        </pc:grpChg>
        <pc:grpChg chg="mod">
          <ac:chgData name="Camilo Daleles Rennó" userId="eac9aab033b2f962" providerId="LiveId" clId="{98662E7F-1BBE-4D3C-851E-49BF9A7CD354}" dt="2025-08-08T16:24:40.823" v="13344" actId="1035"/>
          <ac:grpSpMkLst>
            <pc:docMk/>
            <pc:sldMk cId="1878952462" sldId="511"/>
            <ac:grpSpMk id="41" creationId="{88BC8706-410A-D72E-4C63-568313B11EAC}"/>
          </ac:grpSpMkLst>
        </pc:grpChg>
        <pc:grpChg chg="mod">
          <ac:chgData name="Camilo Daleles Rennó" userId="eac9aab033b2f962" providerId="LiveId" clId="{98662E7F-1BBE-4D3C-851E-49BF9A7CD354}" dt="2025-08-08T16:24:40.823" v="13344" actId="1035"/>
          <ac:grpSpMkLst>
            <pc:docMk/>
            <pc:sldMk cId="1878952462" sldId="511"/>
            <ac:grpSpMk id="191493" creationId="{BF2FF335-4E2A-4313-D6E3-99194A418456}"/>
          </ac:grpSpMkLst>
        </pc:grpChg>
        <pc:picChg chg="add mod ord modCrop">
          <ac:chgData name="Camilo Daleles Rennó" userId="eac9aab033b2f962" providerId="LiveId" clId="{98662E7F-1BBE-4D3C-851E-49BF9A7CD354}" dt="2025-08-08T16:24:40.823" v="13344" actId="1035"/>
          <ac:picMkLst>
            <pc:docMk/>
            <pc:sldMk cId="1878952462" sldId="511"/>
            <ac:picMk id="4" creationId="{55D8054F-D23B-B932-8D20-EE2006313628}"/>
          </ac:picMkLst>
        </pc:picChg>
        <pc:picChg chg="add mod ord modCrop">
          <ac:chgData name="Camilo Daleles Rennó" userId="eac9aab033b2f962" providerId="LiveId" clId="{98662E7F-1BBE-4D3C-851E-49BF9A7CD354}" dt="2025-08-08T16:24:40.823" v="13344" actId="1035"/>
          <ac:picMkLst>
            <pc:docMk/>
            <pc:sldMk cId="1878952462" sldId="511"/>
            <ac:picMk id="6" creationId="{A4899487-76FB-EDE8-A29A-1B599831D101}"/>
          </ac:picMkLst>
        </pc:picChg>
        <pc:picChg chg="add mod ord modCrop">
          <ac:chgData name="Camilo Daleles Rennó" userId="eac9aab033b2f962" providerId="LiveId" clId="{98662E7F-1BBE-4D3C-851E-49BF9A7CD354}" dt="2025-08-08T16:24:40.823" v="13344" actId="1035"/>
          <ac:picMkLst>
            <pc:docMk/>
            <pc:sldMk cId="1878952462" sldId="511"/>
            <ac:picMk id="8" creationId="{E07C6629-FC5D-4A44-9704-F2E4171B94EA}"/>
          </ac:picMkLst>
        </pc:picChg>
        <pc:picChg chg="add mod ord modCrop">
          <ac:chgData name="Camilo Daleles Rennó" userId="eac9aab033b2f962" providerId="LiveId" clId="{98662E7F-1BBE-4D3C-851E-49BF9A7CD354}" dt="2025-08-08T16:24:40.823" v="13344" actId="1035"/>
          <ac:picMkLst>
            <pc:docMk/>
            <pc:sldMk cId="1878952462" sldId="511"/>
            <ac:picMk id="10" creationId="{114E2028-2CC2-F6DF-5A1E-EC28D697E087}"/>
          </ac:picMkLst>
        </pc:picChg>
        <pc:picChg chg="add mod ord modCrop">
          <ac:chgData name="Camilo Daleles Rennó" userId="eac9aab033b2f962" providerId="LiveId" clId="{98662E7F-1BBE-4D3C-851E-49BF9A7CD354}" dt="2025-08-08T16:24:40.823" v="13344" actId="1035"/>
          <ac:picMkLst>
            <pc:docMk/>
            <pc:sldMk cId="1878952462" sldId="511"/>
            <ac:picMk id="13" creationId="{4AF831BD-C804-CFAF-6554-0C46652F0F71}"/>
          </ac:picMkLst>
        </pc:picChg>
        <pc:picChg chg="add mod ord modCrop">
          <ac:chgData name="Camilo Daleles Rennó" userId="eac9aab033b2f962" providerId="LiveId" clId="{98662E7F-1BBE-4D3C-851E-49BF9A7CD354}" dt="2025-08-08T16:24:40.823" v="13344" actId="1035"/>
          <ac:picMkLst>
            <pc:docMk/>
            <pc:sldMk cId="1878952462" sldId="511"/>
            <ac:picMk id="20" creationId="{E0AB9C7C-01F7-BE9D-42F3-99E5BB164C2F}"/>
          </ac:picMkLst>
        </pc:picChg>
      </pc:sldChg>
      <pc:sldChg chg="addSp delSp modSp add mod delAnim modAnim">
        <pc:chgData name="Camilo Daleles Rennó" userId="eac9aab033b2f962" providerId="LiveId" clId="{98662E7F-1BBE-4D3C-851E-49BF9A7CD354}" dt="2025-08-09T21:22:22.541" v="18364" actId="20577"/>
        <pc:sldMkLst>
          <pc:docMk/>
          <pc:sldMk cId="2853920186" sldId="512"/>
        </pc:sldMkLst>
        <pc:spChg chg="mod">
          <ac:chgData name="Camilo Daleles Rennó" userId="eac9aab033b2f962" providerId="LiveId" clId="{98662E7F-1BBE-4D3C-851E-49BF9A7CD354}" dt="2025-08-09T21:22:22.541" v="18364" actId="20577"/>
          <ac:spMkLst>
            <pc:docMk/>
            <pc:sldMk cId="2853920186" sldId="512"/>
            <ac:spMk id="5" creationId="{5E450E38-563A-BC2B-C59B-E145ABD55741}"/>
          </ac:spMkLst>
        </pc:spChg>
        <pc:spChg chg="mod topLvl">
          <ac:chgData name="Camilo Daleles Rennó" userId="eac9aab033b2f962" providerId="LiveId" clId="{98662E7F-1BBE-4D3C-851E-49BF9A7CD354}" dt="2025-08-09T13:50:07.814" v="16095" actId="14100"/>
          <ac:spMkLst>
            <pc:docMk/>
            <pc:sldMk cId="2853920186" sldId="512"/>
            <ac:spMk id="38" creationId="{B49BF2BA-D958-7A57-D096-B5BC7790FFAA}"/>
          </ac:spMkLst>
        </pc:spChg>
        <pc:spChg chg="mod">
          <ac:chgData name="Camilo Daleles Rennó" userId="eac9aab033b2f962" providerId="LiveId" clId="{98662E7F-1BBE-4D3C-851E-49BF9A7CD354}" dt="2025-08-09T13:56:57.061" v="16324" actId="20577"/>
          <ac:spMkLst>
            <pc:docMk/>
            <pc:sldMk cId="2853920186" sldId="512"/>
            <ac:spMk id="191488" creationId="{8B86B21F-236C-5458-A334-230B4BA99104}"/>
          </ac:spMkLst>
        </pc:spChg>
        <pc:grpChg chg="mod">
          <ac:chgData name="Camilo Daleles Rennó" userId="eac9aab033b2f962" providerId="LiveId" clId="{98662E7F-1BBE-4D3C-851E-49BF9A7CD354}" dt="2025-08-08T15:57:42.317" v="12801" actId="1038"/>
          <ac:grpSpMkLst>
            <pc:docMk/>
            <pc:sldMk cId="2853920186" sldId="512"/>
            <ac:grpSpMk id="7" creationId="{6B7D83BB-4E62-A00E-E82C-778AC0614D53}"/>
          </ac:grpSpMkLst>
        </pc:grpChg>
        <pc:picChg chg="add mod ord">
          <ac:chgData name="Camilo Daleles Rennó" userId="eac9aab033b2f962" providerId="LiveId" clId="{98662E7F-1BBE-4D3C-851E-49BF9A7CD354}" dt="2025-08-07T23:48:19.523" v="12497" actId="167"/>
          <ac:picMkLst>
            <pc:docMk/>
            <pc:sldMk cId="2853920186" sldId="512"/>
            <ac:picMk id="4" creationId="{0472D92F-97BA-CBFF-1B4D-D4F4E87CA924}"/>
          </ac:picMkLst>
        </pc:picChg>
        <pc:picChg chg="add mod ord">
          <ac:chgData name="Camilo Daleles Rennó" userId="eac9aab033b2f962" providerId="LiveId" clId="{98662E7F-1BBE-4D3C-851E-49BF9A7CD354}" dt="2025-08-08T15:52:48.450" v="12671" actId="167"/>
          <ac:picMkLst>
            <pc:docMk/>
            <pc:sldMk cId="2853920186" sldId="512"/>
            <ac:picMk id="6" creationId="{94859D84-AE1A-974A-3F36-22775DCCEE0B}"/>
          </ac:picMkLst>
        </pc:picChg>
        <pc:cxnChg chg="mod">
          <ac:chgData name="Camilo Daleles Rennó" userId="eac9aab033b2f962" providerId="LiveId" clId="{98662E7F-1BBE-4D3C-851E-49BF9A7CD354}" dt="2025-08-08T16:00:07.529" v="12881" actId="1036"/>
          <ac:cxnSpMkLst>
            <pc:docMk/>
            <pc:sldMk cId="2853920186" sldId="512"/>
            <ac:cxnSpMk id="42" creationId="{F21BB638-AE2E-4BC6-CB21-8AD99127A2C8}"/>
          </ac:cxnSpMkLst>
        </pc:cxnChg>
        <pc:cxnChg chg="mod">
          <ac:chgData name="Camilo Daleles Rennó" userId="eac9aab033b2f962" providerId="LiveId" clId="{98662E7F-1BBE-4D3C-851E-49BF9A7CD354}" dt="2025-08-08T15:58:59.368" v="12812" actId="1036"/>
          <ac:cxnSpMkLst>
            <pc:docMk/>
            <pc:sldMk cId="2853920186" sldId="512"/>
            <ac:cxnSpMk id="48" creationId="{10671152-4D42-EBE1-6151-AC62C13E5B55}"/>
          </ac:cxnSpMkLst>
        </pc:cxnChg>
        <pc:cxnChg chg="mod">
          <ac:chgData name="Camilo Daleles Rennó" userId="eac9aab033b2f962" providerId="LiveId" clId="{98662E7F-1BBE-4D3C-851E-49BF9A7CD354}" dt="2025-08-08T15:59:06.456" v="12832" actId="1035"/>
          <ac:cxnSpMkLst>
            <pc:docMk/>
            <pc:sldMk cId="2853920186" sldId="512"/>
            <ac:cxnSpMk id="51" creationId="{F9F6FBB4-E303-FE70-D45D-AA82E11EC087}"/>
          </ac:cxnSpMkLst>
        </pc:cxnChg>
        <pc:cxnChg chg="mod">
          <ac:chgData name="Camilo Daleles Rennó" userId="eac9aab033b2f962" providerId="LiveId" clId="{98662E7F-1BBE-4D3C-851E-49BF9A7CD354}" dt="2025-08-08T15:59:12.092" v="12841" actId="1035"/>
          <ac:cxnSpMkLst>
            <pc:docMk/>
            <pc:sldMk cId="2853920186" sldId="512"/>
            <ac:cxnSpMk id="53" creationId="{8F4E63A3-8AE3-4EC9-2935-EE0A17C7E3DD}"/>
          </ac:cxnSpMkLst>
        </pc:cxnChg>
        <pc:cxnChg chg="mod">
          <ac:chgData name="Camilo Daleles Rennó" userId="eac9aab033b2f962" providerId="LiveId" clId="{98662E7F-1BBE-4D3C-851E-49BF9A7CD354}" dt="2025-08-08T15:59:19.490" v="12862" actId="1036"/>
          <ac:cxnSpMkLst>
            <pc:docMk/>
            <pc:sldMk cId="2853920186" sldId="512"/>
            <ac:cxnSpMk id="54" creationId="{31510509-97DB-6CEB-06B7-5742CBD0C4D4}"/>
          </ac:cxnSpMkLst>
        </pc:cxnChg>
      </pc:sldChg>
      <pc:sldChg chg="addSp delSp modSp add mod delAnim">
        <pc:chgData name="Camilo Daleles Rennó" userId="eac9aab033b2f962" providerId="LiveId" clId="{98662E7F-1BBE-4D3C-851E-49BF9A7CD354}" dt="2025-08-09T13:56:50.463" v="16316" actId="20577"/>
        <pc:sldMkLst>
          <pc:docMk/>
          <pc:sldMk cId="4264445084" sldId="513"/>
        </pc:sldMkLst>
        <pc:spChg chg="add mod">
          <ac:chgData name="Camilo Daleles Rennó" userId="eac9aab033b2f962" providerId="LiveId" clId="{98662E7F-1BBE-4D3C-851E-49BF9A7CD354}" dt="2025-08-09T13:54:15.098" v="16200" actId="164"/>
          <ac:spMkLst>
            <pc:docMk/>
            <pc:sldMk cId="4264445084" sldId="513"/>
            <ac:spMk id="3" creationId="{7B88ABF0-27AE-D18A-4F97-CFAB7513FF6A}"/>
          </ac:spMkLst>
        </pc:spChg>
        <pc:spChg chg="mod">
          <ac:chgData name="Camilo Daleles Rennó" userId="eac9aab033b2f962" providerId="LiveId" clId="{98662E7F-1BBE-4D3C-851E-49BF9A7CD354}" dt="2025-08-09T13:55:46.050" v="16308" actId="20577"/>
          <ac:spMkLst>
            <pc:docMk/>
            <pc:sldMk cId="4264445084" sldId="513"/>
            <ac:spMk id="5" creationId="{81251464-ACF9-F08D-BB4C-D127D34EA1D7}"/>
          </ac:spMkLst>
        </pc:spChg>
        <pc:spChg chg="add mod">
          <ac:chgData name="Camilo Daleles Rennó" userId="eac9aab033b2f962" providerId="LiveId" clId="{98662E7F-1BBE-4D3C-851E-49BF9A7CD354}" dt="2025-08-09T13:54:15.098" v="16200" actId="164"/>
          <ac:spMkLst>
            <pc:docMk/>
            <pc:sldMk cId="4264445084" sldId="513"/>
            <ac:spMk id="8" creationId="{A948A040-8C44-CF58-7FD4-7A06694CD3A9}"/>
          </ac:spMkLst>
        </pc:spChg>
        <pc:spChg chg="mod topLvl">
          <ac:chgData name="Camilo Daleles Rennó" userId="eac9aab033b2f962" providerId="LiveId" clId="{98662E7F-1BBE-4D3C-851E-49BF9A7CD354}" dt="2025-08-09T13:54:15.098" v="16200" actId="164"/>
          <ac:spMkLst>
            <pc:docMk/>
            <pc:sldMk cId="4264445084" sldId="513"/>
            <ac:spMk id="38" creationId="{F0ADDC66-DCB4-D208-C87E-FA0A73D87653}"/>
          </ac:spMkLst>
        </pc:spChg>
        <pc:spChg chg="mod">
          <ac:chgData name="Camilo Daleles Rennó" userId="eac9aab033b2f962" providerId="LiveId" clId="{98662E7F-1BBE-4D3C-851E-49BF9A7CD354}" dt="2025-08-09T13:56:50.463" v="16316" actId="20577"/>
          <ac:spMkLst>
            <pc:docMk/>
            <pc:sldMk cId="4264445084" sldId="513"/>
            <ac:spMk id="191488" creationId="{B490A12C-D6A8-31DB-9106-1F7DEACBAFC9}"/>
          </ac:spMkLst>
        </pc:spChg>
        <pc:grpChg chg="mod">
          <ac:chgData name="Camilo Daleles Rennó" userId="eac9aab033b2f962" providerId="LiveId" clId="{98662E7F-1BBE-4D3C-851E-49BF9A7CD354}" dt="2025-08-08T15:54:07.272" v="12711" actId="1038"/>
          <ac:grpSpMkLst>
            <pc:docMk/>
            <pc:sldMk cId="4264445084" sldId="513"/>
            <ac:grpSpMk id="7" creationId="{EDE81DDB-90B2-1FB1-23A2-0EAA955916E9}"/>
          </ac:grpSpMkLst>
        </pc:grpChg>
        <pc:grpChg chg="add mod">
          <ac:chgData name="Camilo Daleles Rennó" userId="eac9aab033b2f962" providerId="LiveId" clId="{98662E7F-1BBE-4D3C-851E-49BF9A7CD354}" dt="2025-08-09T13:54:15.098" v="16200" actId="164"/>
          <ac:grpSpMkLst>
            <pc:docMk/>
            <pc:sldMk cId="4264445084" sldId="513"/>
            <ac:grpSpMk id="9" creationId="{F85A33AB-DE37-2791-F96A-1A1EFA696D78}"/>
          </ac:grpSpMkLst>
        </pc:grpChg>
        <pc:picChg chg="add mod ord">
          <ac:chgData name="Camilo Daleles Rennó" userId="eac9aab033b2f962" providerId="LiveId" clId="{98662E7F-1BBE-4D3C-851E-49BF9A7CD354}" dt="2025-08-08T15:53:06.337" v="12675" actId="167"/>
          <ac:picMkLst>
            <pc:docMk/>
            <pc:sldMk cId="4264445084" sldId="513"/>
            <ac:picMk id="4" creationId="{F4F75CBA-61C1-B3AF-0140-7BA30AF89BD9}"/>
          </ac:picMkLst>
        </pc:picChg>
        <pc:picChg chg="add mod ord">
          <ac:chgData name="Camilo Daleles Rennó" userId="eac9aab033b2f962" providerId="LiveId" clId="{98662E7F-1BBE-4D3C-851E-49BF9A7CD354}" dt="2025-08-07T23:48:55.447" v="12505" actId="167"/>
          <ac:picMkLst>
            <pc:docMk/>
            <pc:sldMk cId="4264445084" sldId="513"/>
            <ac:picMk id="6" creationId="{56A65A0F-3F7E-B096-730E-8038882C997B}"/>
          </ac:picMkLst>
        </pc:picChg>
        <pc:cxnChg chg="mod">
          <ac:chgData name="Camilo Daleles Rennó" userId="eac9aab033b2f962" providerId="LiveId" clId="{98662E7F-1BBE-4D3C-851E-49BF9A7CD354}" dt="2025-08-08T15:56:51.181" v="12788" actId="1036"/>
          <ac:cxnSpMkLst>
            <pc:docMk/>
            <pc:sldMk cId="4264445084" sldId="513"/>
            <ac:cxnSpMk id="42" creationId="{43CD8292-3761-72E2-FD50-FE9A219494B2}"/>
          </ac:cxnSpMkLst>
        </pc:cxnChg>
        <pc:cxnChg chg="mod">
          <ac:chgData name="Camilo Daleles Rennó" userId="eac9aab033b2f962" providerId="LiveId" clId="{98662E7F-1BBE-4D3C-851E-49BF9A7CD354}" dt="2025-08-08T15:53:44.005" v="12699" actId="1038"/>
          <ac:cxnSpMkLst>
            <pc:docMk/>
            <pc:sldMk cId="4264445084" sldId="513"/>
            <ac:cxnSpMk id="47" creationId="{DB30A36A-433A-EEE9-2600-72685A7F20B2}"/>
          </ac:cxnSpMkLst>
        </pc:cxnChg>
        <pc:cxnChg chg="mod">
          <ac:chgData name="Camilo Daleles Rennó" userId="eac9aab033b2f962" providerId="LiveId" clId="{98662E7F-1BBE-4D3C-851E-49BF9A7CD354}" dt="2025-08-08T15:54:17.167" v="12721" actId="1035"/>
          <ac:cxnSpMkLst>
            <pc:docMk/>
            <pc:sldMk cId="4264445084" sldId="513"/>
            <ac:cxnSpMk id="48" creationId="{D4A1D5BA-B8A2-79A1-7017-5BD809868055}"/>
          </ac:cxnSpMkLst>
        </pc:cxnChg>
        <pc:cxnChg chg="mod">
          <ac:chgData name="Camilo Daleles Rennó" userId="eac9aab033b2f962" providerId="LiveId" clId="{98662E7F-1BBE-4D3C-851E-49BF9A7CD354}" dt="2025-08-08T15:54:23.096" v="12731" actId="1035"/>
          <ac:cxnSpMkLst>
            <pc:docMk/>
            <pc:sldMk cId="4264445084" sldId="513"/>
            <ac:cxnSpMk id="51" creationId="{F2018F52-4846-761E-9A4F-6291A931845E}"/>
          </ac:cxnSpMkLst>
        </pc:cxnChg>
        <pc:cxnChg chg="mod">
          <ac:chgData name="Camilo Daleles Rennó" userId="eac9aab033b2f962" providerId="LiveId" clId="{98662E7F-1BBE-4D3C-851E-49BF9A7CD354}" dt="2025-08-08T15:54:37.216" v="12762" actId="1037"/>
          <ac:cxnSpMkLst>
            <pc:docMk/>
            <pc:sldMk cId="4264445084" sldId="513"/>
            <ac:cxnSpMk id="53" creationId="{E0D9E157-C01B-6E1C-6C88-1087DCB81A44}"/>
          </ac:cxnSpMkLst>
        </pc:cxnChg>
        <pc:cxnChg chg="mod">
          <ac:chgData name="Camilo Daleles Rennó" userId="eac9aab033b2f962" providerId="LiveId" clId="{98662E7F-1BBE-4D3C-851E-49BF9A7CD354}" dt="2025-08-08T15:54:32.027" v="12760" actId="1036"/>
          <ac:cxnSpMkLst>
            <pc:docMk/>
            <pc:sldMk cId="4264445084" sldId="513"/>
            <ac:cxnSpMk id="54" creationId="{164590C4-630D-14E5-4BBB-224C3AF322CD}"/>
          </ac:cxnSpMkLst>
        </pc:cxnChg>
      </pc:sldChg>
      <pc:sldChg chg="add del">
        <pc:chgData name="Camilo Daleles Rennó" userId="eac9aab033b2f962" providerId="LiveId" clId="{98662E7F-1BBE-4D3C-851E-49BF9A7CD354}" dt="2025-08-08T15:24:23.581" v="12656"/>
        <pc:sldMkLst>
          <pc:docMk/>
          <pc:sldMk cId="1509424672" sldId="514"/>
        </pc:sldMkLst>
      </pc:sldChg>
      <pc:sldChg chg="addSp delSp modSp add mod addAnim delAnim modAnim">
        <pc:chgData name="Camilo Daleles Rennó" userId="eac9aab033b2f962" providerId="LiveId" clId="{98662E7F-1BBE-4D3C-851E-49BF9A7CD354}" dt="2025-08-09T21:21:07.699" v="18341"/>
        <pc:sldMkLst>
          <pc:docMk/>
          <pc:sldMk cId="3691207726" sldId="514"/>
        </pc:sldMkLst>
        <pc:spChg chg="mod">
          <ac:chgData name="Camilo Daleles Rennó" userId="eac9aab033b2f962" providerId="LiveId" clId="{98662E7F-1BBE-4D3C-851E-49BF9A7CD354}" dt="2025-08-09T21:21:07.699" v="18341"/>
          <ac:spMkLst>
            <pc:docMk/>
            <pc:sldMk cId="3691207726" sldId="514"/>
            <ac:spMk id="5" creationId="{C7D6281D-417C-CF96-2B20-1C0CEC7E86FB}"/>
          </ac:spMkLst>
        </pc:spChg>
        <pc:spChg chg="mod">
          <ac:chgData name="Camilo Daleles Rennó" userId="eac9aab033b2f962" providerId="LiveId" clId="{98662E7F-1BBE-4D3C-851E-49BF9A7CD354}" dt="2025-08-08T18:01:28.260" v="14304" actId="20577"/>
          <ac:spMkLst>
            <pc:docMk/>
            <pc:sldMk cId="3691207726" sldId="514"/>
            <ac:spMk id="34" creationId="{0E4C9D10-DD40-7B71-C02A-DA72FECEB8B7}"/>
          </ac:spMkLst>
        </pc:spChg>
        <pc:spChg chg="mod">
          <ac:chgData name="Camilo Daleles Rennó" userId="eac9aab033b2f962" providerId="LiveId" clId="{98662E7F-1BBE-4D3C-851E-49BF9A7CD354}" dt="2025-08-08T17:49:06.909" v="13793" actId="14100"/>
          <ac:spMkLst>
            <pc:docMk/>
            <pc:sldMk cId="3691207726" sldId="514"/>
            <ac:spMk id="41" creationId="{F8115878-B7D2-4639-3645-DD105674D489}"/>
          </ac:spMkLst>
        </pc:spChg>
        <pc:spChg chg="mod">
          <ac:chgData name="Camilo Daleles Rennó" userId="eac9aab033b2f962" providerId="LiveId" clId="{98662E7F-1BBE-4D3C-851E-49BF9A7CD354}" dt="2025-08-08T17:49:17.305" v="13796" actId="14100"/>
          <ac:spMkLst>
            <pc:docMk/>
            <pc:sldMk cId="3691207726" sldId="514"/>
            <ac:spMk id="42" creationId="{C36829BF-DEAB-95FF-572D-BE2E95277A0E}"/>
          </ac:spMkLst>
        </pc:spChg>
        <pc:spChg chg="mod">
          <ac:chgData name="Camilo Daleles Rennó" userId="eac9aab033b2f962" providerId="LiveId" clId="{98662E7F-1BBE-4D3C-851E-49BF9A7CD354}" dt="2025-08-08T17:49:31.238" v="13798" actId="14100"/>
          <ac:spMkLst>
            <pc:docMk/>
            <pc:sldMk cId="3691207726" sldId="514"/>
            <ac:spMk id="43" creationId="{85C7355E-7C08-3ED3-363C-539DBD1045AD}"/>
          </ac:spMkLst>
        </pc:spChg>
        <pc:spChg chg="mod topLvl">
          <ac:chgData name="Camilo Daleles Rennó" userId="eac9aab033b2f962" providerId="LiveId" clId="{98662E7F-1BBE-4D3C-851E-49BF9A7CD354}" dt="2025-08-08T17:50:46.371" v="13811" actId="14100"/>
          <ac:spMkLst>
            <pc:docMk/>
            <pc:sldMk cId="3691207726" sldId="514"/>
            <ac:spMk id="47" creationId="{F6C4FF5D-845F-D8CE-E33F-42A1BD3547B9}"/>
          </ac:spMkLst>
        </pc:spChg>
        <pc:grpChg chg="add mod ord">
          <ac:chgData name="Camilo Daleles Rennó" userId="eac9aab033b2f962" providerId="LiveId" clId="{98662E7F-1BBE-4D3C-851E-49BF9A7CD354}" dt="2025-08-08T17:49:39.963" v="13799" actId="166"/>
          <ac:grpSpMkLst>
            <pc:docMk/>
            <pc:sldMk cId="3691207726" sldId="514"/>
            <ac:grpSpMk id="40" creationId="{57FA21D0-AD40-64F4-3E85-37979DDCE610}"/>
          </ac:grpSpMkLst>
        </pc:grpChg>
      </pc:sldChg>
      <pc:sldChg chg="delSp modSp add mod modAnim">
        <pc:chgData name="Camilo Daleles Rennó" userId="eac9aab033b2f962" providerId="LiveId" clId="{98662E7F-1BBE-4D3C-851E-49BF9A7CD354}" dt="2025-08-09T21:22:58.576" v="18370"/>
        <pc:sldMkLst>
          <pc:docMk/>
          <pc:sldMk cId="6770148" sldId="515"/>
        </pc:sldMkLst>
        <pc:spChg chg="mod">
          <ac:chgData name="Camilo Daleles Rennó" userId="eac9aab033b2f962" providerId="LiveId" clId="{98662E7F-1BBE-4D3C-851E-49BF9A7CD354}" dt="2025-08-09T21:22:45.336" v="18368" actId="20577"/>
          <ac:spMkLst>
            <pc:docMk/>
            <pc:sldMk cId="6770148" sldId="515"/>
            <ac:spMk id="5" creationId="{CD1DEBC9-F7D4-272C-CA10-9538B5073453}"/>
          </ac:spMkLst>
        </pc:spChg>
        <pc:spChg chg="mod">
          <ac:chgData name="Camilo Daleles Rennó" userId="eac9aab033b2f962" providerId="LiveId" clId="{98662E7F-1BBE-4D3C-851E-49BF9A7CD354}" dt="2025-08-09T13:58:01.853" v="16347" actId="20577"/>
          <ac:spMkLst>
            <pc:docMk/>
            <pc:sldMk cId="6770148" sldId="515"/>
            <ac:spMk id="191490" creationId="{109BCB6F-EE8E-267F-D05E-ED7E7E86573F}"/>
          </ac:spMkLst>
        </pc:spChg>
      </pc:sldChg>
      <pc:sldChg chg="add modAnim">
        <pc:chgData name="Camilo Daleles Rennó" userId="eac9aab033b2f962" providerId="LiveId" clId="{98662E7F-1BBE-4D3C-851E-49BF9A7CD354}" dt="2025-08-10T16:37:18.696" v="18375"/>
        <pc:sldMkLst>
          <pc:docMk/>
          <pc:sldMk cId="2324017964" sldId="516"/>
        </pc:sldMkLst>
      </pc:sldChg>
      <pc:sldChg chg="addSp delSp modSp add del mod delAnim modAnim">
        <pc:chgData name="Camilo Daleles Rennó" userId="eac9aab033b2f962" providerId="LiveId" clId="{98662E7F-1BBE-4D3C-851E-49BF9A7CD354}" dt="2025-08-09T18:44:15.111" v="17698" actId="2696"/>
        <pc:sldMkLst>
          <pc:docMk/>
          <pc:sldMk cId="2755219529" sldId="516"/>
        </pc:sldMkLst>
      </pc:sldChg>
      <pc:sldChg chg="add">
        <pc:chgData name="Camilo Daleles Rennó" userId="eac9aab033b2f962" providerId="LiveId" clId="{98662E7F-1BBE-4D3C-851E-49BF9A7CD354}" dt="2025-08-10T18:53:46.749" v="18412"/>
        <pc:sldMkLst>
          <pc:docMk/>
          <pc:sldMk cId="3266441891" sldId="517"/>
        </pc:sldMkLst>
      </pc:sldChg>
    </pc:docChg>
  </pc:docChgLst>
  <pc:docChgLst>
    <pc:chgData name="Camilo Daleles Rennó" userId="eac9aab033b2f962" providerId="LiveId" clId="{65322A70-69DA-4E10-BC9E-2AAA5257BCA9}"/>
    <pc:docChg chg="undo custSel addSld delSld modSld sldOrd">
      <pc:chgData name="Camilo Daleles Rennó" userId="eac9aab033b2f962" providerId="LiveId" clId="{65322A70-69DA-4E10-BC9E-2AAA5257BCA9}" dt="2025-06-09T13:16:22.074" v="478" actId="20577"/>
      <pc:docMkLst>
        <pc:docMk/>
      </pc:docMkLst>
      <pc:sldChg chg="addSp delSp modSp mod">
        <pc:chgData name="Camilo Daleles Rennó" userId="eac9aab033b2f962" providerId="LiveId" clId="{65322A70-69DA-4E10-BC9E-2AAA5257BCA9}" dt="2025-06-09T13:16:22.074" v="478" actId="20577"/>
        <pc:sldMkLst>
          <pc:docMk/>
          <pc:sldMk cId="0" sldId="311"/>
        </pc:sldMkLst>
      </pc:sldChg>
      <pc:sldChg chg="add del">
        <pc:chgData name="Camilo Daleles Rennó" userId="eac9aab033b2f962" providerId="LiveId" clId="{65322A70-69DA-4E10-BC9E-2AAA5257BCA9}" dt="2025-05-30T12:15:14.950" v="402" actId="47"/>
        <pc:sldMkLst>
          <pc:docMk/>
          <pc:sldMk cId="0" sldId="375"/>
        </pc:sldMkLst>
      </pc:sldChg>
      <pc:sldChg chg="add del">
        <pc:chgData name="Camilo Daleles Rennó" userId="eac9aab033b2f962" providerId="LiveId" clId="{65322A70-69DA-4E10-BC9E-2AAA5257BCA9}" dt="2025-05-30T12:15:12.604" v="400" actId="47"/>
        <pc:sldMkLst>
          <pc:docMk/>
          <pc:sldMk cId="0" sldId="377"/>
        </pc:sldMkLst>
      </pc:sldChg>
      <pc:sldChg chg="add del">
        <pc:chgData name="Camilo Daleles Rennó" userId="eac9aab033b2f962" providerId="LiveId" clId="{65322A70-69DA-4E10-BC9E-2AAA5257BCA9}" dt="2025-05-30T12:15:11.580" v="399" actId="47"/>
        <pc:sldMkLst>
          <pc:docMk/>
          <pc:sldMk cId="0" sldId="378"/>
        </pc:sldMkLst>
      </pc:sldChg>
      <pc:sldChg chg="add del">
        <pc:chgData name="Camilo Daleles Rennó" userId="eac9aab033b2f962" providerId="LiveId" clId="{65322A70-69DA-4E10-BC9E-2AAA5257BCA9}" dt="2025-05-30T12:15:10.345" v="398" actId="47"/>
        <pc:sldMkLst>
          <pc:docMk/>
          <pc:sldMk cId="0" sldId="379"/>
        </pc:sldMkLst>
      </pc:sldChg>
      <pc:sldChg chg="add del">
        <pc:chgData name="Camilo Daleles Rennó" userId="eac9aab033b2f962" providerId="LiveId" clId="{65322A70-69DA-4E10-BC9E-2AAA5257BCA9}" dt="2025-05-30T12:15:09.347" v="397" actId="47"/>
        <pc:sldMkLst>
          <pc:docMk/>
          <pc:sldMk cId="0" sldId="380"/>
        </pc:sldMkLst>
      </pc:sldChg>
      <pc:sldChg chg="addSp delSp modSp add del mod delAnim modAnim">
        <pc:chgData name="Camilo Daleles Rennó" userId="eac9aab033b2f962" providerId="LiveId" clId="{65322A70-69DA-4E10-BC9E-2AAA5257BCA9}" dt="2025-05-30T12:16:41.394" v="422" actId="20577"/>
        <pc:sldMkLst>
          <pc:docMk/>
          <pc:sldMk cId="0" sldId="382"/>
        </pc:sldMkLst>
      </pc:sldChg>
      <pc:sldChg chg="add del">
        <pc:chgData name="Camilo Daleles Rennó" userId="eac9aab033b2f962" providerId="LiveId" clId="{65322A70-69DA-4E10-BC9E-2AAA5257BCA9}" dt="2025-05-30T12:15:13.799" v="401" actId="47"/>
        <pc:sldMkLst>
          <pc:docMk/>
          <pc:sldMk cId="530849110" sldId="417"/>
        </pc:sldMkLst>
      </pc:sldChg>
      <pc:sldChg chg="add del">
        <pc:chgData name="Camilo Daleles Rennó" userId="eac9aab033b2f962" providerId="LiveId" clId="{65322A70-69DA-4E10-BC9E-2AAA5257BCA9}" dt="2025-05-30T12:15:16.267" v="403" actId="47"/>
        <pc:sldMkLst>
          <pc:docMk/>
          <pc:sldMk cId="4149020328" sldId="422"/>
        </pc:sldMkLst>
      </pc:sldChg>
      <pc:sldChg chg="add del">
        <pc:chgData name="Camilo Daleles Rennó" userId="eac9aab033b2f962" providerId="LiveId" clId="{65322A70-69DA-4E10-BC9E-2AAA5257BCA9}" dt="2025-05-30T12:15:17.787" v="404" actId="47"/>
        <pc:sldMkLst>
          <pc:docMk/>
          <pc:sldMk cId="3329461784" sldId="455"/>
        </pc:sldMkLst>
      </pc:sldChg>
      <pc:sldChg chg="modSp add del mod">
        <pc:chgData name="Camilo Daleles Rennó" userId="eac9aab033b2f962" providerId="LiveId" clId="{65322A70-69DA-4E10-BC9E-2AAA5257BCA9}" dt="2025-05-30T12:15:03.715" v="396" actId="47"/>
        <pc:sldMkLst>
          <pc:docMk/>
          <pc:sldMk cId="2447292684" sldId="485"/>
        </pc:sldMkLst>
      </pc:sldChg>
      <pc:sldChg chg="modSp mod">
        <pc:chgData name="Camilo Daleles Rennó" userId="eac9aab033b2f962" providerId="LiveId" clId="{65322A70-69DA-4E10-BC9E-2AAA5257BCA9}" dt="2025-05-29T15:18:59.437" v="8" actId="404"/>
        <pc:sldMkLst>
          <pc:docMk/>
          <pc:sldMk cId="2441980800" sldId="488"/>
        </pc:sldMkLst>
      </pc:sldChg>
      <pc:sldChg chg="add del">
        <pc:chgData name="Camilo Daleles Rennó" userId="eac9aab033b2f962" providerId="LiveId" clId="{65322A70-69DA-4E10-BC9E-2AAA5257BCA9}" dt="2025-05-29T15:55:43.307" v="369" actId="47"/>
        <pc:sldMkLst>
          <pc:docMk/>
          <pc:sldMk cId="30260786" sldId="493"/>
        </pc:sldMkLst>
      </pc:sldChg>
      <pc:sldChg chg="modSp add mod ord">
        <pc:chgData name="Camilo Daleles Rennó" userId="eac9aab033b2f962" providerId="LiveId" clId="{65322A70-69DA-4E10-BC9E-2AAA5257BCA9}" dt="2025-05-30T12:18:54.402" v="466" actId="20577"/>
        <pc:sldMkLst>
          <pc:docMk/>
          <pc:sldMk cId="1944173994" sldId="493"/>
        </pc:sldMkLst>
      </pc:sldChg>
      <pc:sldChg chg="add del">
        <pc:chgData name="Camilo Daleles Rennó" userId="eac9aab033b2f962" providerId="LiveId" clId="{65322A70-69DA-4E10-BC9E-2AAA5257BCA9}" dt="2025-05-30T12:14:52.060" v="391" actId="47"/>
        <pc:sldMkLst>
          <pc:docMk/>
          <pc:sldMk cId="2557156217" sldId="493"/>
        </pc:sldMkLst>
      </pc:sldChg>
    </pc:docChg>
  </pc:docChgLst>
  <pc:docChgLst>
    <pc:chgData name="Camilo Daleles Rennó" userId="eac9aab033b2f962" providerId="LiveId" clId="{A5F3D08B-C511-4E98-8021-B72B7C18FFA3}"/>
    <pc:docChg chg="modSld">
      <pc:chgData name="Camilo Daleles Rennó" userId="eac9aab033b2f962" providerId="LiveId" clId="{A5F3D08B-C511-4E98-8021-B72B7C18FFA3}" dt="2025-05-07T16:26:32.321" v="1" actId="20577"/>
      <pc:docMkLst>
        <pc:docMk/>
      </pc:docMkLst>
      <pc:sldChg chg="modSp mod">
        <pc:chgData name="Camilo Daleles Rennó" userId="eac9aab033b2f962" providerId="LiveId" clId="{A5F3D08B-C511-4E98-8021-B72B7C18FFA3}" dt="2025-05-07T16:26:32.321" v="1" actId="20577"/>
        <pc:sldMkLst>
          <pc:docMk/>
          <pc:sldMk cId="0" sldId="31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ahoma" panose="020B0604030504040204" pitchFamily="34" charset="0"/>
              </a:defRPr>
            </a:lvl1pPr>
          </a:lstStyle>
          <a:p>
            <a:pPr>
              <a:defRPr/>
            </a:pPr>
            <a:endParaRPr lang="pt-BR" dirty="0"/>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Tahoma" panose="020B0604030504040204" pitchFamily="34" charset="0"/>
              </a:defRPr>
            </a:lvl1pPr>
          </a:lstStyle>
          <a:p>
            <a:pPr>
              <a:defRPr/>
            </a:pPr>
            <a:fld id="{43A248CA-A2CD-42B4-94A9-49D80BF1429C}" type="datetimeFigureOut">
              <a:rPr lang="pt-BR" smtClean="0"/>
              <a:pPr>
                <a:defRPr/>
              </a:pPr>
              <a:t>11/08/2025</a:t>
            </a:fld>
            <a:endParaRPr lang="pt-BR" dirty="0"/>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pt-BR" noProof="0"/>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noProof="0"/>
              <a:t>Clique para editar o texto mestre</a:t>
            </a:r>
          </a:p>
          <a:p>
            <a:pPr lvl="1"/>
            <a:r>
              <a:rPr lang="pt-BR" noProof="0"/>
              <a:t>Segundo nível</a:t>
            </a:r>
          </a:p>
          <a:p>
            <a:pPr lvl="2"/>
            <a:r>
              <a:rPr lang="pt-BR" noProof="0"/>
              <a:t>Terceiro nível</a:t>
            </a:r>
          </a:p>
          <a:p>
            <a:pPr lvl="3"/>
            <a:r>
              <a:rPr lang="pt-BR" noProof="0"/>
              <a:t>Quarto nível</a:t>
            </a:r>
          </a:p>
          <a:p>
            <a:pPr lvl="4"/>
            <a:r>
              <a:rPr lang="pt-BR" noProof="0"/>
              <a:t>Quinto nível</a:t>
            </a: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Tahoma" panose="020B0604030504040204" pitchFamily="34" charset="0"/>
              </a:defRPr>
            </a:lvl1pPr>
          </a:lstStyle>
          <a:p>
            <a:pPr>
              <a:defRPr/>
            </a:pPr>
            <a:endParaRPr lang="pt-BR" dirty="0"/>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Tahoma" panose="020B0604030504040204" pitchFamily="34" charset="0"/>
              </a:defRPr>
            </a:lvl1pPr>
          </a:lstStyle>
          <a:p>
            <a:pPr>
              <a:defRPr/>
            </a:pPr>
            <a:fld id="{24135047-1F58-408F-9518-77E2F6526BF9}" type="slidenum">
              <a:rPr lang="pt-BR" smtClean="0"/>
              <a:pPr>
                <a:defRPr/>
              </a:pPr>
              <a:t>‹nº›</a:t>
            </a:fld>
            <a:endParaRPr lang="pt-BR" dirty="0"/>
          </a:p>
        </p:txBody>
      </p:sp>
    </p:spTree>
    <p:extLst>
      <p:ext uri="{BB962C8B-B14F-4D97-AF65-F5344CB8AC3E}">
        <p14:creationId xmlns:p14="http://schemas.microsoft.com/office/powerpoint/2010/main" val="18793145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a:t>Clique para editar o estilo do título mestre</a:t>
            </a:r>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a:t>Clique para editar o estilo do subtítulo mestre</a:t>
            </a:r>
          </a:p>
        </p:txBody>
      </p:sp>
      <p:sp>
        <p:nvSpPr>
          <p:cNvPr id="4" name="Rectangle 4"/>
          <p:cNvSpPr>
            <a:spLocks noGrp="1" noChangeArrowheads="1"/>
          </p:cNvSpPr>
          <p:nvPr>
            <p:ph type="dt" sz="half" idx="10"/>
          </p:nvPr>
        </p:nvSpPr>
        <p:spPr>
          <a:ln/>
        </p:spPr>
        <p:txBody>
          <a:bodyPr/>
          <a:lstStyle>
            <a:lvl1pPr>
              <a:defRPr/>
            </a:lvl1pPr>
          </a:lstStyle>
          <a:p>
            <a:pPr>
              <a:defRPr/>
            </a:pPr>
            <a:endParaRPr 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pt-BR"/>
          </a:p>
        </p:txBody>
      </p:sp>
      <p:sp>
        <p:nvSpPr>
          <p:cNvPr id="6" name="Rectangle 6"/>
          <p:cNvSpPr>
            <a:spLocks noGrp="1" noChangeArrowheads="1"/>
          </p:cNvSpPr>
          <p:nvPr>
            <p:ph type="sldNum" sz="quarter" idx="12"/>
          </p:nvPr>
        </p:nvSpPr>
        <p:spPr>
          <a:ln/>
        </p:spPr>
        <p:txBody>
          <a:bodyPr/>
          <a:lstStyle>
            <a:lvl1pPr>
              <a:defRPr/>
            </a:lvl1pPr>
          </a:lstStyle>
          <a:p>
            <a:pPr>
              <a:defRPr/>
            </a:pPr>
            <a:fld id="{41826E49-56B0-4100-AFD2-BFDC26D1087D}" type="slidenum">
              <a:rPr lang="pt-BR"/>
              <a:pPr>
                <a:defRPr/>
              </a:pPr>
              <a:t>‹nº›</a:t>
            </a:fld>
            <a:endParaRPr lang="pt-BR"/>
          </a:p>
        </p:txBody>
      </p:sp>
    </p:spTree>
    <p:extLst>
      <p:ext uri="{BB962C8B-B14F-4D97-AF65-F5344CB8AC3E}">
        <p14:creationId xmlns:p14="http://schemas.microsoft.com/office/powerpoint/2010/main" val="14309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idx="1"/>
          </p:nvPr>
        </p:nvSpPr>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
          <p:cNvSpPr>
            <a:spLocks noGrp="1" noChangeArrowheads="1"/>
          </p:cNvSpPr>
          <p:nvPr>
            <p:ph type="dt" sz="half" idx="10"/>
          </p:nvPr>
        </p:nvSpPr>
        <p:spPr/>
        <p:txBody>
          <a:bodyPr/>
          <a:lstStyle>
            <a:lvl1pPr>
              <a:defRPr/>
            </a:lvl1pPr>
          </a:lstStyle>
          <a:p>
            <a:pPr>
              <a:defRPr/>
            </a:pPr>
            <a:endParaRPr lang="pt-BR"/>
          </a:p>
        </p:txBody>
      </p:sp>
      <p:sp>
        <p:nvSpPr>
          <p:cNvPr id="5" name="Rectangle 5"/>
          <p:cNvSpPr>
            <a:spLocks noGrp="1" noChangeArrowheads="1"/>
          </p:cNvSpPr>
          <p:nvPr>
            <p:ph type="ftr" sz="quarter" idx="11"/>
          </p:nvPr>
        </p:nvSpPr>
        <p:spPr/>
        <p:txBody>
          <a:bodyPr/>
          <a:lstStyle>
            <a:lvl1pPr>
              <a:defRPr/>
            </a:lvl1pPr>
          </a:lstStyle>
          <a:p>
            <a:pPr>
              <a:defRPr/>
            </a:pPr>
            <a:endParaRPr lang="pt-BR"/>
          </a:p>
        </p:txBody>
      </p:sp>
      <p:sp>
        <p:nvSpPr>
          <p:cNvPr id="6" name="Rectangle 6"/>
          <p:cNvSpPr>
            <a:spLocks noGrp="1" noChangeArrowheads="1"/>
          </p:cNvSpPr>
          <p:nvPr>
            <p:ph type="sldNum" sz="quarter" idx="12"/>
          </p:nvPr>
        </p:nvSpPr>
        <p:spPr>
          <a:xfrm>
            <a:off x="7239000" y="6400800"/>
            <a:ext cx="1905000" cy="457200"/>
          </a:xfrm>
        </p:spPr>
        <p:txBody>
          <a:bodyPr anchor="b"/>
          <a:lstStyle>
            <a:lvl1pPr>
              <a:defRPr>
                <a:latin typeface="Tahoma" panose="020B0604030504040204" pitchFamily="34" charset="0"/>
              </a:defRPr>
            </a:lvl1pPr>
          </a:lstStyle>
          <a:p>
            <a:pPr>
              <a:defRPr/>
            </a:pPr>
            <a:fld id="{140B08D3-7DAC-499C-88F0-5702E6223242}" type="slidenum">
              <a:rPr lang="pt-BR" smtClean="0"/>
              <a:pPr>
                <a:defRPr/>
              </a:pPr>
              <a:t>‹nº›</a:t>
            </a:fld>
            <a:endParaRPr lang="pt-BR" dirty="0"/>
          </a:p>
        </p:txBody>
      </p:sp>
    </p:spTree>
    <p:extLst>
      <p:ext uri="{BB962C8B-B14F-4D97-AF65-F5344CB8AC3E}">
        <p14:creationId xmlns:p14="http://schemas.microsoft.com/office/powerpoint/2010/main" val="3117354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a:t>Clique para editar o estilo do título mestre</a:t>
            </a: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a:t>Clique para editar os estilos do texto mestre</a:t>
            </a:r>
          </a:p>
        </p:txBody>
      </p:sp>
      <p:sp>
        <p:nvSpPr>
          <p:cNvPr id="4" name="Rectangle 4"/>
          <p:cNvSpPr>
            <a:spLocks noGrp="1" noChangeArrowheads="1"/>
          </p:cNvSpPr>
          <p:nvPr>
            <p:ph type="dt" sz="half" idx="10"/>
          </p:nvPr>
        </p:nvSpPr>
        <p:spPr>
          <a:ln/>
        </p:spPr>
        <p:txBody>
          <a:bodyPr/>
          <a:lstStyle>
            <a:lvl1pPr>
              <a:defRPr/>
            </a:lvl1pPr>
          </a:lstStyle>
          <a:p>
            <a:pPr>
              <a:defRPr/>
            </a:pPr>
            <a:endParaRPr 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pt-BR"/>
          </a:p>
        </p:txBody>
      </p:sp>
      <p:sp>
        <p:nvSpPr>
          <p:cNvPr id="6" name="Rectangle 6"/>
          <p:cNvSpPr>
            <a:spLocks noGrp="1" noChangeArrowheads="1"/>
          </p:cNvSpPr>
          <p:nvPr>
            <p:ph type="sldNum" sz="quarter" idx="12"/>
          </p:nvPr>
        </p:nvSpPr>
        <p:spPr>
          <a:ln/>
        </p:spPr>
        <p:txBody>
          <a:bodyPr/>
          <a:lstStyle>
            <a:lvl1pPr>
              <a:defRPr/>
            </a:lvl1pPr>
          </a:lstStyle>
          <a:p>
            <a:pPr>
              <a:defRPr/>
            </a:pPr>
            <a:fld id="{3916C2CA-B922-464E-9D19-9CC8872DFB4D}" type="slidenum">
              <a:rPr lang="pt-BR"/>
              <a:pPr>
                <a:defRPr/>
              </a:pPr>
              <a:t>‹nº›</a:t>
            </a:fld>
            <a:endParaRPr lang="pt-BR"/>
          </a:p>
        </p:txBody>
      </p:sp>
    </p:spTree>
    <p:extLst>
      <p:ext uri="{BB962C8B-B14F-4D97-AF65-F5344CB8AC3E}">
        <p14:creationId xmlns:p14="http://schemas.microsoft.com/office/powerpoint/2010/main" val="3147980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sz="half" idx="1"/>
          </p:nvPr>
        </p:nvSpPr>
        <p:spPr>
          <a:xfrm>
            <a:off x="685800" y="14478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14478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Rectangle 4"/>
          <p:cNvSpPr>
            <a:spLocks noGrp="1" noChangeArrowheads="1"/>
          </p:cNvSpPr>
          <p:nvPr>
            <p:ph type="dt" sz="half" idx="10"/>
          </p:nvPr>
        </p:nvSpPr>
        <p:spPr>
          <a:ln/>
        </p:spPr>
        <p:txBody>
          <a:bodyPr/>
          <a:lstStyle>
            <a:lvl1pPr>
              <a:defRPr/>
            </a:lvl1pPr>
          </a:lstStyle>
          <a:p>
            <a:pPr>
              <a:defRPr/>
            </a:pPr>
            <a:endParaRPr lang="pt-BR"/>
          </a:p>
        </p:txBody>
      </p:sp>
      <p:sp>
        <p:nvSpPr>
          <p:cNvPr id="6" name="Rectangle 5"/>
          <p:cNvSpPr>
            <a:spLocks noGrp="1" noChangeArrowheads="1"/>
          </p:cNvSpPr>
          <p:nvPr>
            <p:ph type="ftr" sz="quarter" idx="11"/>
          </p:nvPr>
        </p:nvSpPr>
        <p:spPr>
          <a:ln/>
        </p:spPr>
        <p:txBody>
          <a:bodyPr/>
          <a:lstStyle>
            <a:lvl1pPr>
              <a:defRPr/>
            </a:lvl1pPr>
          </a:lstStyle>
          <a:p>
            <a:pPr>
              <a:defRPr/>
            </a:pPr>
            <a:endParaRPr lang="pt-BR"/>
          </a:p>
        </p:txBody>
      </p:sp>
      <p:sp>
        <p:nvSpPr>
          <p:cNvPr id="7" name="Rectangle 6"/>
          <p:cNvSpPr>
            <a:spLocks noGrp="1" noChangeArrowheads="1"/>
          </p:cNvSpPr>
          <p:nvPr>
            <p:ph type="sldNum" sz="quarter" idx="12"/>
          </p:nvPr>
        </p:nvSpPr>
        <p:spPr>
          <a:ln/>
        </p:spPr>
        <p:txBody>
          <a:bodyPr/>
          <a:lstStyle>
            <a:lvl1pPr>
              <a:defRPr/>
            </a:lvl1pPr>
          </a:lstStyle>
          <a:p>
            <a:pPr>
              <a:defRPr/>
            </a:pPr>
            <a:fld id="{5AF395B4-E536-45B1-98D9-86CA57E862CC}" type="slidenum">
              <a:rPr lang="pt-BR"/>
              <a:pPr>
                <a:defRPr/>
              </a:pPr>
              <a:t>‹nº›</a:t>
            </a:fld>
            <a:endParaRPr lang="pt-BR"/>
          </a:p>
        </p:txBody>
      </p:sp>
    </p:spTree>
    <p:extLst>
      <p:ext uri="{BB962C8B-B14F-4D97-AF65-F5344CB8AC3E}">
        <p14:creationId xmlns:p14="http://schemas.microsoft.com/office/powerpoint/2010/main" val="990301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BR"/>
              <a:t>Clique para editar o estilo do título mestre</a:t>
            </a: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Rectangle 4"/>
          <p:cNvSpPr>
            <a:spLocks noGrp="1" noChangeArrowheads="1"/>
          </p:cNvSpPr>
          <p:nvPr>
            <p:ph type="dt" sz="half" idx="10"/>
          </p:nvPr>
        </p:nvSpPr>
        <p:spPr>
          <a:ln/>
        </p:spPr>
        <p:txBody>
          <a:bodyPr/>
          <a:lstStyle>
            <a:lvl1pPr>
              <a:defRPr/>
            </a:lvl1pPr>
          </a:lstStyle>
          <a:p>
            <a:pPr>
              <a:defRPr/>
            </a:pPr>
            <a:endParaRPr lang="pt-BR"/>
          </a:p>
        </p:txBody>
      </p:sp>
      <p:sp>
        <p:nvSpPr>
          <p:cNvPr id="8" name="Rectangle 5"/>
          <p:cNvSpPr>
            <a:spLocks noGrp="1" noChangeArrowheads="1"/>
          </p:cNvSpPr>
          <p:nvPr>
            <p:ph type="ftr" sz="quarter" idx="11"/>
          </p:nvPr>
        </p:nvSpPr>
        <p:spPr>
          <a:ln/>
        </p:spPr>
        <p:txBody>
          <a:bodyPr/>
          <a:lstStyle>
            <a:lvl1pPr>
              <a:defRPr/>
            </a:lvl1pPr>
          </a:lstStyle>
          <a:p>
            <a:pPr>
              <a:defRPr/>
            </a:pPr>
            <a:endParaRPr lang="pt-BR"/>
          </a:p>
        </p:txBody>
      </p:sp>
      <p:sp>
        <p:nvSpPr>
          <p:cNvPr id="9" name="Rectangle 6"/>
          <p:cNvSpPr>
            <a:spLocks noGrp="1" noChangeArrowheads="1"/>
          </p:cNvSpPr>
          <p:nvPr>
            <p:ph type="sldNum" sz="quarter" idx="12"/>
          </p:nvPr>
        </p:nvSpPr>
        <p:spPr>
          <a:ln/>
        </p:spPr>
        <p:txBody>
          <a:bodyPr/>
          <a:lstStyle>
            <a:lvl1pPr>
              <a:defRPr/>
            </a:lvl1pPr>
          </a:lstStyle>
          <a:p>
            <a:pPr>
              <a:defRPr/>
            </a:pPr>
            <a:fld id="{DFA77B0E-45D4-4517-BF1F-37FC0ABA325E}" type="slidenum">
              <a:rPr lang="pt-BR"/>
              <a:pPr>
                <a:defRPr/>
              </a:pPr>
              <a:t>‹nº›</a:t>
            </a:fld>
            <a:endParaRPr lang="pt-BR"/>
          </a:p>
        </p:txBody>
      </p:sp>
    </p:spTree>
    <p:extLst>
      <p:ext uri="{BB962C8B-B14F-4D97-AF65-F5344CB8AC3E}">
        <p14:creationId xmlns:p14="http://schemas.microsoft.com/office/powerpoint/2010/main" val="1601414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Rectangle 4"/>
          <p:cNvSpPr>
            <a:spLocks noGrp="1" noChangeArrowheads="1"/>
          </p:cNvSpPr>
          <p:nvPr>
            <p:ph type="dt" sz="half" idx="10"/>
          </p:nvPr>
        </p:nvSpPr>
        <p:spPr>
          <a:ln/>
        </p:spPr>
        <p:txBody>
          <a:bodyPr/>
          <a:lstStyle>
            <a:lvl1pPr>
              <a:defRPr/>
            </a:lvl1pPr>
          </a:lstStyle>
          <a:p>
            <a:pPr>
              <a:defRPr/>
            </a:pPr>
            <a:endParaRPr lang="pt-BR"/>
          </a:p>
        </p:txBody>
      </p:sp>
      <p:sp>
        <p:nvSpPr>
          <p:cNvPr id="4" name="Rectangle 5"/>
          <p:cNvSpPr>
            <a:spLocks noGrp="1" noChangeArrowheads="1"/>
          </p:cNvSpPr>
          <p:nvPr>
            <p:ph type="ftr" sz="quarter" idx="11"/>
          </p:nvPr>
        </p:nvSpPr>
        <p:spPr>
          <a:ln/>
        </p:spPr>
        <p:txBody>
          <a:bodyPr/>
          <a:lstStyle>
            <a:lvl1pPr>
              <a:defRPr/>
            </a:lvl1pPr>
          </a:lstStyle>
          <a:p>
            <a:pPr>
              <a:defRPr/>
            </a:pPr>
            <a:endParaRPr lang="pt-BR"/>
          </a:p>
        </p:txBody>
      </p:sp>
      <p:sp>
        <p:nvSpPr>
          <p:cNvPr id="5" name="Rectangle 6"/>
          <p:cNvSpPr>
            <a:spLocks noGrp="1" noChangeArrowheads="1"/>
          </p:cNvSpPr>
          <p:nvPr>
            <p:ph type="sldNum" sz="quarter" idx="12"/>
          </p:nvPr>
        </p:nvSpPr>
        <p:spPr>
          <a:ln/>
        </p:spPr>
        <p:txBody>
          <a:bodyPr/>
          <a:lstStyle>
            <a:lvl1pPr>
              <a:defRPr/>
            </a:lvl1pPr>
          </a:lstStyle>
          <a:p>
            <a:pPr>
              <a:defRPr/>
            </a:pPr>
            <a:fld id="{04D51C95-A9DC-4BFE-A09F-B7FDF149E29B}" type="slidenum">
              <a:rPr lang="pt-BR"/>
              <a:pPr>
                <a:defRPr/>
              </a:pPr>
              <a:t>‹nº›</a:t>
            </a:fld>
            <a:endParaRPr lang="pt-BR"/>
          </a:p>
        </p:txBody>
      </p:sp>
    </p:spTree>
    <p:extLst>
      <p:ext uri="{BB962C8B-B14F-4D97-AF65-F5344CB8AC3E}">
        <p14:creationId xmlns:p14="http://schemas.microsoft.com/office/powerpoint/2010/main" val="3471942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pt-BR"/>
          </a:p>
        </p:txBody>
      </p:sp>
      <p:sp>
        <p:nvSpPr>
          <p:cNvPr id="3" name="Rectangle 5"/>
          <p:cNvSpPr>
            <a:spLocks noGrp="1" noChangeArrowheads="1"/>
          </p:cNvSpPr>
          <p:nvPr>
            <p:ph type="ftr" sz="quarter" idx="11"/>
          </p:nvPr>
        </p:nvSpPr>
        <p:spPr>
          <a:ln/>
        </p:spPr>
        <p:txBody>
          <a:bodyPr/>
          <a:lstStyle>
            <a:lvl1pPr>
              <a:defRPr/>
            </a:lvl1pPr>
          </a:lstStyle>
          <a:p>
            <a:pPr>
              <a:defRPr/>
            </a:pPr>
            <a:endParaRPr lang="pt-BR"/>
          </a:p>
        </p:txBody>
      </p:sp>
      <p:sp>
        <p:nvSpPr>
          <p:cNvPr id="4" name="Rectangle 6"/>
          <p:cNvSpPr>
            <a:spLocks noGrp="1" noChangeArrowheads="1"/>
          </p:cNvSpPr>
          <p:nvPr>
            <p:ph type="sldNum" sz="quarter" idx="12"/>
          </p:nvPr>
        </p:nvSpPr>
        <p:spPr>
          <a:ln/>
        </p:spPr>
        <p:txBody>
          <a:bodyPr/>
          <a:lstStyle>
            <a:lvl1pPr>
              <a:defRPr/>
            </a:lvl1pPr>
          </a:lstStyle>
          <a:p>
            <a:pPr>
              <a:defRPr/>
            </a:pPr>
            <a:fld id="{8DDB6C67-7597-4C93-AEDE-F3820076CCAC}" type="slidenum">
              <a:rPr lang="pt-BR"/>
              <a:pPr>
                <a:defRPr/>
              </a:pPr>
              <a:t>‹nº›</a:t>
            </a:fld>
            <a:endParaRPr lang="pt-BR"/>
          </a:p>
        </p:txBody>
      </p:sp>
    </p:spTree>
    <p:extLst>
      <p:ext uri="{BB962C8B-B14F-4D97-AF65-F5344CB8AC3E}">
        <p14:creationId xmlns:p14="http://schemas.microsoft.com/office/powerpoint/2010/main" val="230462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a:t>Clique para editar o estilo do título mestre</a:t>
            </a: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Rectangle 4"/>
          <p:cNvSpPr>
            <a:spLocks noGrp="1" noChangeArrowheads="1"/>
          </p:cNvSpPr>
          <p:nvPr>
            <p:ph type="dt" sz="half" idx="10"/>
          </p:nvPr>
        </p:nvSpPr>
        <p:spPr>
          <a:ln/>
        </p:spPr>
        <p:txBody>
          <a:bodyPr/>
          <a:lstStyle>
            <a:lvl1pPr>
              <a:defRPr/>
            </a:lvl1pPr>
          </a:lstStyle>
          <a:p>
            <a:pPr>
              <a:defRPr/>
            </a:pPr>
            <a:endParaRPr lang="pt-BR"/>
          </a:p>
        </p:txBody>
      </p:sp>
      <p:sp>
        <p:nvSpPr>
          <p:cNvPr id="6" name="Rectangle 5"/>
          <p:cNvSpPr>
            <a:spLocks noGrp="1" noChangeArrowheads="1"/>
          </p:cNvSpPr>
          <p:nvPr>
            <p:ph type="ftr" sz="quarter" idx="11"/>
          </p:nvPr>
        </p:nvSpPr>
        <p:spPr>
          <a:ln/>
        </p:spPr>
        <p:txBody>
          <a:bodyPr/>
          <a:lstStyle>
            <a:lvl1pPr>
              <a:defRPr/>
            </a:lvl1pPr>
          </a:lstStyle>
          <a:p>
            <a:pPr>
              <a:defRPr/>
            </a:pPr>
            <a:endParaRPr lang="pt-BR"/>
          </a:p>
        </p:txBody>
      </p:sp>
      <p:sp>
        <p:nvSpPr>
          <p:cNvPr id="7" name="Rectangle 6"/>
          <p:cNvSpPr>
            <a:spLocks noGrp="1" noChangeArrowheads="1"/>
          </p:cNvSpPr>
          <p:nvPr>
            <p:ph type="sldNum" sz="quarter" idx="12"/>
          </p:nvPr>
        </p:nvSpPr>
        <p:spPr>
          <a:ln/>
        </p:spPr>
        <p:txBody>
          <a:bodyPr/>
          <a:lstStyle>
            <a:lvl1pPr>
              <a:defRPr/>
            </a:lvl1pPr>
          </a:lstStyle>
          <a:p>
            <a:pPr>
              <a:defRPr/>
            </a:pPr>
            <a:fld id="{8F7044E9-12AC-4F95-9DA9-ED473E653331}" type="slidenum">
              <a:rPr lang="pt-BR"/>
              <a:pPr>
                <a:defRPr/>
              </a:pPr>
              <a:t>‹nº›</a:t>
            </a:fld>
            <a:endParaRPr lang="pt-BR"/>
          </a:p>
        </p:txBody>
      </p:sp>
    </p:spTree>
    <p:extLst>
      <p:ext uri="{BB962C8B-B14F-4D97-AF65-F5344CB8AC3E}">
        <p14:creationId xmlns:p14="http://schemas.microsoft.com/office/powerpoint/2010/main" val="2793712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a:t>Clique para editar o estilo do título mestre</a:t>
            </a: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Rectangle 4"/>
          <p:cNvSpPr>
            <a:spLocks noGrp="1" noChangeArrowheads="1"/>
          </p:cNvSpPr>
          <p:nvPr>
            <p:ph type="dt" sz="half" idx="10"/>
          </p:nvPr>
        </p:nvSpPr>
        <p:spPr>
          <a:ln/>
        </p:spPr>
        <p:txBody>
          <a:bodyPr/>
          <a:lstStyle>
            <a:lvl1pPr>
              <a:defRPr/>
            </a:lvl1pPr>
          </a:lstStyle>
          <a:p>
            <a:pPr>
              <a:defRPr/>
            </a:pPr>
            <a:endParaRPr lang="pt-BR"/>
          </a:p>
        </p:txBody>
      </p:sp>
      <p:sp>
        <p:nvSpPr>
          <p:cNvPr id="6" name="Rectangle 5"/>
          <p:cNvSpPr>
            <a:spLocks noGrp="1" noChangeArrowheads="1"/>
          </p:cNvSpPr>
          <p:nvPr>
            <p:ph type="ftr" sz="quarter" idx="11"/>
          </p:nvPr>
        </p:nvSpPr>
        <p:spPr>
          <a:ln/>
        </p:spPr>
        <p:txBody>
          <a:bodyPr/>
          <a:lstStyle>
            <a:lvl1pPr>
              <a:defRPr/>
            </a:lvl1pPr>
          </a:lstStyle>
          <a:p>
            <a:pPr>
              <a:defRPr/>
            </a:pPr>
            <a:endParaRPr lang="pt-BR"/>
          </a:p>
        </p:txBody>
      </p:sp>
      <p:sp>
        <p:nvSpPr>
          <p:cNvPr id="7" name="Rectangle 6"/>
          <p:cNvSpPr>
            <a:spLocks noGrp="1" noChangeArrowheads="1"/>
          </p:cNvSpPr>
          <p:nvPr>
            <p:ph type="sldNum" sz="quarter" idx="12"/>
          </p:nvPr>
        </p:nvSpPr>
        <p:spPr>
          <a:ln/>
        </p:spPr>
        <p:txBody>
          <a:bodyPr/>
          <a:lstStyle>
            <a:lvl1pPr>
              <a:defRPr/>
            </a:lvl1pPr>
          </a:lstStyle>
          <a:p>
            <a:pPr>
              <a:defRPr/>
            </a:pPr>
            <a:fld id="{AACB0B5F-3C6D-49E9-81D2-F72F6DB76CBA}" type="slidenum">
              <a:rPr lang="pt-BR"/>
              <a:pPr>
                <a:defRPr/>
              </a:pPr>
              <a:t>‹nº›</a:t>
            </a:fld>
            <a:endParaRPr lang="pt-BR"/>
          </a:p>
        </p:txBody>
      </p:sp>
    </p:spTree>
    <p:extLst>
      <p:ext uri="{BB962C8B-B14F-4D97-AF65-F5344CB8AC3E}">
        <p14:creationId xmlns:p14="http://schemas.microsoft.com/office/powerpoint/2010/main" val="1187265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
          <p:cNvSpPr>
            <a:spLocks noGrp="1" noChangeArrowheads="1"/>
          </p:cNvSpPr>
          <p:nvPr>
            <p:ph type="dt" sz="half" idx="10"/>
          </p:nvPr>
        </p:nvSpPr>
        <p:spPr>
          <a:ln/>
        </p:spPr>
        <p:txBody>
          <a:bodyPr/>
          <a:lstStyle>
            <a:lvl1pPr>
              <a:defRPr/>
            </a:lvl1pPr>
          </a:lstStyle>
          <a:p>
            <a:pPr>
              <a:defRPr/>
            </a:pPr>
            <a:endParaRPr 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pt-BR"/>
          </a:p>
        </p:txBody>
      </p:sp>
      <p:sp>
        <p:nvSpPr>
          <p:cNvPr id="6" name="Rectangle 6"/>
          <p:cNvSpPr>
            <a:spLocks noGrp="1" noChangeArrowheads="1"/>
          </p:cNvSpPr>
          <p:nvPr>
            <p:ph type="sldNum" sz="quarter" idx="12"/>
          </p:nvPr>
        </p:nvSpPr>
        <p:spPr>
          <a:ln/>
        </p:spPr>
        <p:txBody>
          <a:bodyPr/>
          <a:lstStyle>
            <a:lvl1pPr>
              <a:defRPr/>
            </a:lvl1pPr>
          </a:lstStyle>
          <a:p>
            <a:pPr>
              <a:defRPr/>
            </a:pPr>
            <a:fld id="{DF401E79-D48C-4BAA-BD00-A07EF6DFD77E}" type="slidenum">
              <a:rPr lang="pt-BR"/>
              <a:pPr>
                <a:defRPr/>
              </a:pPr>
              <a:t>‹nº›</a:t>
            </a:fld>
            <a:endParaRPr lang="pt-BR"/>
          </a:p>
        </p:txBody>
      </p:sp>
    </p:spTree>
    <p:extLst>
      <p:ext uri="{BB962C8B-B14F-4D97-AF65-F5344CB8AC3E}">
        <p14:creationId xmlns:p14="http://schemas.microsoft.com/office/powerpoint/2010/main" val="1420297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48450" y="609600"/>
            <a:ext cx="2114550" cy="5486400"/>
          </a:xfrm>
        </p:spPr>
        <p:txBody>
          <a:bodyPr vert="eaVert"/>
          <a:lstStyle/>
          <a:p>
            <a:r>
              <a:rPr lang="pt-BR"/>
              <a:t>Clique para editar o estilo do título mestre</a:t>
            </a:r>
          </a:p>
        </p:txBody>
      </p:sp>
      <p:sp>
        <p:nvSpPr>
          <p:cNvPr id="3" name="Espaço Reservado para Texto Vertical 2"/>
          <p:cNvSpPr>
            <a:spLocks noGrp="1"/>
          </p:cNvSpPr>
          <p:nvPr>
            <p:ph type="body" orient="vert" idx="1"/>
          </p:nvPr>
        </p:nvSpPr>
        <p:spPr>
          <a:xfrm>
            <a:off x="304800" y="609600"/>
            <a:ext cx="6191250" cy="5486400"/>
          </a:xfr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
          <p:cNvSpPr>
            <a:spLocks noGrp="1" noChangeArrowheads="1"/>
          </p:cNvSpPr>
          <p:nvPr>
            <p:ph type="dt" sz="half" idx="10"/>
          </p:nvPr>
        </p:nvSpPr>
        <p:spPr>
          <a:ln/>
        </p:spPr>
        <p:txBody>
          <a:bodyPr/>
          <a:lstStyle>
            <a:lvl1pPr>
              <a:defRPr/>
            </a:lvl1pPr>
          </a:lstStyle>
          <a:p>
            <a:pPr>
              <a:defRPr/>
            </a:pPr>
            <a:endParaRPr 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pt-BR"/>
          </a:p>
        </p:txBody>
      </p:sp>
      <p:sp>
        <p:nvSpPr>
          <p:cNvPr id="6" name="Rectangle 6"/>
          <p:cNvSpPr>
            <a:spLocks noGrp="1" noChangeArrowheads="1"/>
          </p:cNvSpPr>
          <p:nvPr>
            <p:ph type="sldNum" sz="quarter" idx="12"/>
          </p:nvPr>
        </p:nvSpPr>
        <p:spPr>
          <a:ln/>
        </p:spPr>
        <p:txBody>
          <a:bodyPr/>
          <a:lstStyle>
            <a:lvl1pPr>
              <a:defRPr/>
            </a:lvl1pPr>
          </a:lstStyle>
          <a:p>
            <a:pPr>
              <a:defRPr/>
            </a:pPr>
            <a:fld id="{1288D064-8DCF-4322-971D-DF48507797C9}" type="slidenum">
              <a:rPr lang="pt-BR"/>
              <a:pPr>
                <a:defRPr/>
              </a:pPr>
              <a:t>‹nº›</a:t>
            </a:fld>
            <a:endParaRPr lang="pt-BR"/>
          </a:p>
        </p:txBody>
      </p:sp>
    </p:spTree>
    <p:extLst>
      <p:ext uri="{BB962C8B-B14F-4D97-AF65-F5344CB8AC3E}">
        <p14:creationId xmlns:p14="http://schemas.microsoft.com/office/powerpoint/2010/main" val="359958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609600"/>
            <a:ext cx="8458200" cy="685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pt-BR" dirty="0"/>
              <a:t>Clique para editar o estilo do título mestre</a:t>
            </a:r>
          </a:p>
        </p:txBody>
      </p:sp>
      <p:sp>
        <p:nvSpPr>
          <p:cNvPr id="1027" name="Rectangle 3"/>
          <p:cNvSpPr>
            <a:spLocks noGrp="1" noChangeArrowheads="1"/>
          </p:cNvSpPr>
          <p:nvPr>
            <p:ph type="body" idx="1"/>
          </p:nvPr>
        </p:nvSpPr>
        <p:spPr bwMode="auto">
          <a:xfrm>
            <a:off x="685800" y="14478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altLang="pt-BR" dirty="0"/>
              <a:t>Clique para editar os estilos do texto mestre</a:t>
            </a:r>
          </a:p>
          <a:p>
            <a:pPr lvl="1"/>
            <a:r>
              <a:rPr lang="pt-BR" altLang="pt-BR" dirty="0"/>
              <a:t>Segundo nível</a:t>
            </a:r>
          </a:p>
          <a:p>
            <a:pPr lvl="2"/>
            <a:r>
              <a:rPr lang="pt-BR" altLang="pt-BR" dirty="0"/>
              <a:t>Terceiro nível</a:t>
            </a:r>
          </a:p>
          <a:p>
            <a:pPr lvl="3"/>
            <a:r>
              <a:rPr lang="pt-BR" altLang="pt-BR" dirty="0"/>
              <a:t>Quarto nível</a:t>
            </a:r>
          </a:p>
          <a:p>
            <a:pPr lvl="4"/>
            <a:r>
              <a:rPr lang="pt-BR" altLang="pt-BR" dirty="0"/>
              <a:t>Quinto nível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Times New Roman" pitchFamily="18" charset="0"/>
              </a:defRPr>
            </a:lvl1pPr>
          </a:lstStyle>
          <a:p>
            <a:pPr>
              <a:defRPr/>
            </a:pPr>
            <a:endParaRPr lang="pt-B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defRPr/>
            </a:pPr>
            <a:endParaRPr lang="pt-B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pPr>
              <a:defRPr/>
            </a:pPr>
            <a:fld id="{9DE98605-B47A-4039-B703-577AA422DF92}" type="slidenum">
              <a:rPr lang="pt-BR"/>
              <a:pPr>
                <a:defRPr/>
              </a:pPr>
              <a:t>‹nº›</a:t>
            </a:fld>
            <a:endParaRPr lang="pt-BR"/>
          </a:p>
        </p:txBody>
      </p:sp>
      <p:sp>
        <p:nvSpPr>
          <p:cNvPr id="1031" name="Rectangle 7"/>
          <p:cNvSpPr>
            <a:spLocks noChangeArrowheads="1"/>
          </p:cNvSpPr>
          <p:nvPr userDrawn="1"/>
        </p:nvSpPr>
        <p:spPr bwMode="auto">
          <a:xfrm>
            <a:off x="762000" y="1219200"/>
            <a:ext cx="7620000" cy="76200"/>
          </a:xfrm>
          <a:prstGeom prst="rect">
            <a:avLst/>
          </a:prstGeom>
          <a:gradFill rotWithShape="0">
            <a:gsLst>
              <a:gs pos="0">
                <a:schemeClr val="accent2">
                  <a:gamma/>
                  <a:tint val="20392"/>
                  <a:invGamma/>
                </a:schemeClr>
              </a:gs>
              <a:gs pos="50000">
                <a:schemeClr val="accent2"/>
              </a:gs>
              <a:gs pos="100000">
                <a:schemeClr val="accent2">
                  <a:gamma/>
                  <a:tint val="20392"/>
                  <a:invGamma/>
                </a:schemeClr>
              </a:gs>
            </a:gsLst>
            <a:lin ang="0" scaled="1"/>
          </a:gradFill>
          <a:ln w="9525">
            <a:noFill/>
            <a:miter lim="800000"/>
            <a:headEnd/>
            <a:tailEnd/>
          </a:ln>
          <a:effectLst/>
        </p:spPr>
        <p:txBody>
          <a:bodyPr wrap="none" anchor="ctr"/>
          <a:lstStyle/>
          <a:p>
            <a:pPr>
              <a:defRPr/>
            </a:pPr>
            <a:endParaRPr lang="pt-BR" dirty="0">
              <a:latin typeface="Tahom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85" r:id="rId1"/>
    <p:sldLayoutId id="214748369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hdr="0" ftr="0" dt="0"/>
  <p:txStyles>
    <p:titleStyle>
      <a:lvl1pPr algn="ctr" rtl="0" eaLnBrk="0" fontAlgn="base" hangingPunct="0">
        <a:spcBef>
          <a:spcPct val="0"/>
        </a:spcBef>
        <a:spcAft>
          <a:spcPct val="0"/>
        </a:spcAft>
        <a:defRPr sz="3200">
          <a:solidFill>
            <a:srgbClr val="FF3300"/>
          </a:solidFill>
          <a:effectLst>
            <a:outerShdw blurRad="38100" dist="38100" dir="2700000" algn="tl">
              <a:srgbClr val="C0C0C0"/>
            </a:outerShdw>
          </a:effectLst>
          <a:latin typeface="Tahoma" panose="020B0604030504040204" pitchFamily="34" charset="0"/>
          <a:ea typeface="+mj-ea"/>
          <a:cs typeface="+mj-cs"/>
        </a:defRPr>
      </a:lvl1pPr>
      <a:lvl2pPr algn="ctr" rtl="0" eaLnBrk="0" fontAlgn="base" hangingPunct="0">
        <a:spcBef>
          <a:spcPct val="0"/>
        </a:spcBef>
        <a:spcAft>
          <a:spcPct val="0"/>
        </a:spcAft>
        <a:defRPr sz="3200">
          <a:solidFill>
            <a:srgbClr val="FF3300"/>
          </a:solidFill>
          <a:effectLst>
            <a:outerShdw blurRad="38100" dist="38100" dir="2700000" algn="tl">
              <a:srgbClr val="C0C0C0"/>
            </a:outerShdw>
          </a:effectLst>
          <a:latin typeface="Comic Sans MS" pitchFamily="66" charset="0"/>
        </a:defRPr>
      </a:lvl2pPr>
      <a:lvl3pPr algn="ctr" rtl="0" eaLnBrk="0" fontAlgn="base" hangingPunct="0">
        <a:spcBef>
          <a:spcPct val="0"/>
        </a:spcBef>
        <a:spcAft>
          <a:spcPct val="0"/>
        </a:spcAft>
        <a:defRPr sz="3200">
          <a:solidFill>
            <a:srgbClr val="FF3300"/>
          </a:solidFill>
          <a:effectLst>
            <a:outerShdw blurRad="38100" dist="38100" dir="2700000" algn="tl">
              <a:srgbClr val="C0C0C0"/>
            </a:outerShdw>
          </a:effectLst>
          <a:latin typeface="Comic Sans MS" pitchFamily="66" charset="0"/>
        </a:defRPr>
      </a:lvl3pPr>
      <a:lvl4pPr algn="ctr" rtl="0" eaLnBrk="0" fontAlgn="base" hangingPunct="0">
        <a:spcBef>
          <a:spcPct val="0"/>
        </a:spcBef>
        <a:spcAft>
          <a:spcPct val="0"/>
        </a:spcAft>
        <a:defRPr sz="3200">
          <a:solidFill>
            <a:srgbClr val="FF3300"/>
          </a:solidFill>
          <a:effectLst>
            <a:outerShdw blurRad="38100" dist="38100" dir="2700000" algn="tl">
              <a:srgbClr val="C0C0C0"/>
            </a:outerShdw>
          </a:effectLst>
          <a:latin typeface="Comic Sans MS" pitchFamily="66" charset="0"/>
        </a:defRPr>
      </a:lvl4pPr>
      <a:lvl5pPr algn="ctr" rtl="0" eaLnBrk="0" fontAlgn="base" hangingPunct="0">
        <a:spcBef>
          <a:spcPct val="0"/>
        </a:spcBef>
        <a:spcAft>
          <a:spcPct val="0"/>
        </a:spcAft>
        <a:defRPr sz="3200">
          <a:solidFill>
            <a:srgbClr val="FF3300"/>
          </a:solidFill>
          <a:effectLst>
            <a:outerShdw blurRad="38100" dist="38100" dir="2700000" algn="tl">
              <a:srgbClr val="C0C0C0"/>
            </a:outerShdw>
          </a:effectLst>
          <a:latin typeface="Comic Sans MS" pitchFamily="66" charset="0"/>
        </a:defRPr>
      </a:lvl5pPr>
      <a:lvl6pPr marL="457200" algn="ctr" rtl="0" fontAlgn="base">
        <a:spcBef>
          <a:spcPct val="0"/>
        </a:spcBef>
        <a:spcAft>
          <a:spcPct val="0"/>
        </a:spcAft>
        <a:defRPr sz="3200">
          <a:solidFill>
            <a:srgbClr val="FF3300"/>
          </a:solidFill>
          <a:effectLst>
            <a:outerShdw blurRad="38100" dist="38100" dir="2700000" algn="tl">
              <a:srgbClr val="C0C0C0"/>
            </a:outerShdw>
          </a:effectLst>
          <a:latin typeface="Comic Sans MS" pitchFamily="66" charset="0"/>
        </a:defRPr>
      </a:lvl6pPr>
      <a:lvl7pPr marL="914400" algn="ctr" rtl="0" fontAlgn="base">
        <a:spcBef>
          <a:spcPct val="0"/>
        </a:spcBef>
        <a:spcAft>
          <a:spcPct val="0"/>
        </a:spcAft>
        <a:defRPr sz="3200">
          <a:solidFill>
            <a:srgbClr val="FF3300"/>
          </a:solidFill>
          <a:effectLst>
            <a:outerShdw blurRad="38100" dist="38100" dir="2700000" algn="tl">
              <a:srgbClr val="C0C0C0"/>
            </a:outerShdw>
          </a:effectLst>
          <a:latin typeface="Comic Sans MS" pitchFamily="66" charset="0"/>
        </a:defRPr>
      </a:lvl7pPr>
      <a:lvl8pPr marL="1371600" algn="ctr" rtl="0" fontAlgn="base">
        <a:spcBef>
          <a:spcPct val="0"/>
        </a:spcBef>
        <a:spcAft>
          <a:spcPct val="0"/>
        </a:spcAft>
        <a:defRPr sz="3200">
          <a:solidFill>
            <a:srgbClr val="FF3300"/>
          </a:solidFill>
          <a:effectLst>
            <a:outerShdw blurRad="38100" dist="38100" dir="2700000" algn="tl">
              <a:srgbClr val="C0C0C0"/>
            </a:outerShdw>
          </a:effectLst>
          <a:latin typeface="Comic Sans MS" pitchFamily="66" charset="0"/>
        </a:defRPr>
      </a:lvl8pPr>
      <a:lvl9pPr marL="1828800" algn="ctr" rtl="0" fontAlgn="base">
        <a:spcBef>
          <a:spcPct val="0"/>
        </a:spcBef>
        <a:spcAft>
          <a:spcPct val="0"/>
        </a:spcAft>
        <a:defRPr sz="3200">
          <a:solidFill>
            <a:srgbClr val="FF3300"/>
          </a:solidFill>
          <a:effectLst>
            <a:outerShdw blurRad="38100" dist="38100" dir="2700000" algn="tl">
              <a:srgbClr val="C0C0C0"/>
            </a:outerShdw>
          </a:effectLst>
          <a:latin typeface="Comic Sans MS" pitchFamily="66" charset="0"/>
        </a:defRPr>
      </a:lvl9pPr>
    </p:titleStyle>
    <p:bodyStyle>
      <a:lvl1pPr marL="342900" indent="-342900" algn="l" rtl="0" eaLnBrk="0" fontAlgn="base" hangingPunct="0">
        <a:spcBef>
          <a:spcPct val="20000"/>
        </a:spcBef>
        <a:spcAft>
          <a:spcPct val="0"/>
        </a:spcAft>
        <a:buChar char="•"/>
        <a:defRPr sz="2800">
          <a:solidFill>
            <a:schemeClr val="tx1"/>
          </a:solidFill>
          <a:latin typeface="Tahoma" panose="020B0604030504040204" pitchFamily="34" charset="0"/>
          <a:ea typeface="+mn-ea"/>
          <a:cs typeface="+mn-cs"/>
        </a:defRPr>
      </a:lvl1pPr>
      <a:lvl2pPr marL="742950" indent="-285750" algn="l" rtl="0" eaLnBrk="0" fontAlgn="base" hangingPunct="0">
        <a:spcBef>
          <a:spcPct val="20000"/>
        </a:spcBef>
        <a:spcAft>
          <a:spcPct val="0"/>
        </a:spcAft>
        <a:buChar char="–"/>
        <a:defRPr sz="2400">
          <a:solidFill>
            <a:schemeClr val="tx1"/>
          </a:solidFill>
          <a:latin typeface="Tahoma" panose="020B0604030504040204" pitchFamily="34" charset="0"/>
        </a:defRPr>
      </a:lvl2pPr>
      <a:lvl3pPr marL="1143000" indent="-228600" algn="l" rtl="0" eaLnBrk="0" fontAlgn="base" hangingPunct="0">
        <a:spcBef>
          <a:spcPct val="20000"/>
        </a:spcBef>
        <a:spcAft>
          <a:spcPct val="0"/>
        </a:spcAft>
        <a:buChar char="•"/>
        <a:defRPr sz="2000">
          <a:solidFill>
            <a:schemeClr val="tx1"/>
          </a:solidFill>
          <a:latin typeface="Tahoma" panose="020B0604030504040204" pitchFamily="34" charset="0"/>
        </a:defRPr>
      </a:lvl3pPr>
      <a:lvl4pPr marL="1600200" indent="-228600" algn="l" rtl="0" eaLnBrk="0" fontAlgn="base" hangingPunct="0">
        <a:spcBef>
          <a:spcPct val="20000"/>
        </a:spcBef>
        <a:spcAft>
          <a:spcPct val="0"/>
        </a:spcAft>
        <a:buChar char="–"/>
        <a:defRPr sz="2000">
          <a:solidFill>
            <a:schemeClr val="tx1"/>
          </a:solidFill>
          <a:latin typeface="Tahoma" panose="020B0604030504040204" pitchFamily="34" charset="0"/>
        </a:defRPr>
      </a:lvl4pPr>
      <a:lvl5pPr marL="2057400" indent="-228600" algn="l" rtl="0" eaLnBrk="0" fontAlgn="base" hangingPunct="0">
        <a:spcBef>
          <a:spcPct val="20000"/>
        </a:spcBef>
        <a:spcAft>
          <a:spcPct val="0"/>
        </a:spcAft>
        <a:buChar char="»"/>
        <a:defRPr sz="2000">
          <a:solidFill>
            <a:schemeClr val="tx1"/>
          </a:solidFill>
          <a:latin typeface="Tahoma" panose="020B0604030504040204" pitchFamily="34" charset="0"/>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drenno.github.io/Estatistica/" TargetMode="External"/><Relationship Id="rId2" Type="http://schemas.openxmlformats.org/officeDocument/2006/relationships/hyperlink" Target="http://urlib.net/8JMKD2USNRW34T/4D6DMD2"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21.w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40.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image" Target="../media/image37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0.png"/><Relationship Id="rId7" Type="http://schemas.openxmlformats.org/officeDocument/2006/relationships/image" Target="../media/image43.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26.wmf"/><Relationship Id="rId5" Type="http://schemas.openxmlformats.org/officeDocument/2006/relationships/oleObject" Target="../embeddings/oleObject3.bin"/><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7.png"/><Relationship Id="rId9" Type="http://schemas.openxmlformats.org/officeDocument/2006/relationships/image" Target="../media/image5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90.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2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33.wmf"/><Relationship Id="rId3" Type="http://schemas.openxmlformats.org/officeDocument/2006/relationships/image" Target="../media/image28.emf"/><Relationship Id="rId7" Type="http://schemas.openxmlformats.org/officeDocument/2006/relationships/image" Target="../media/image30.wmf"/><Relationship Id="rId12" Type="http://schemas.openxmlformats.org/officeDocument/2006/relationships/oleObject" Target="../embeddings/oleObject8.bin"/><Relationship Id="rId2" Type="http://schemas.openxmlformats.org/officeDocument/2006/relationships/image" Target="../media/image27.emf"/><Relationship Id="rId16"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oleObject" Target="../embeddings/oleObject5.bin"/><Relationship Id="rId11" Type="http://schemas.openxmlformats.org/officeDocument/2006/relationships/image" Target="../media/image32.wmf"/><Relationship Id="rId5" Type="http://schemas.openxmlformats.org/officeDocument/2006/relationships/image" Target="../media/image29.wmf"/><Relationship Id="rId15" Type="http://schemas.openxmlformats.org/officeDocument/2006/relationships/image" Target="../media/image34.wmf"/><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31.wmf"/><Relationship Id="rId14" Type="http://schemas.openxmlformats.org/officeDocument/2006/relationships/oleObject" Target="../embeddings/oleObject9.bin"/></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12.bin"/><Relationship Id="rId13" Type="http://schemas.openxmlformats.org/officeDocument/2006/relationships/image" Target="../media/image33.wmf"/><Relationship Id="rId3" Type="http://schemas.openxmlformats.org/officeDocument/2006/relationships/image" Target="../media/image28.emf"/><Relationship Id="rId7" Type="http://schemas.openxmlformats.org/officeDocument/2006/relationships/image" Target="../media/image76.wmf"/><Relationship Id="rId12" Type="http://schemas.openxmlformats.org/officeDocument/2006/relationships/oleObject" Target="../embeddings/oleObject14.bin"/><Relationship Id="rId2" Type="http://schemas.openxmlformats.org/officeDocument/2006/relationships/image" Target="../media/image27.emf"/><Relationship Id="rId16" Type="http://schemas.openxmlformats.org/officeDocument/2006/relationships/image" Target="../media/image79.emf"/><Relationship Id="rId1" Type="http://schemas.openxmlformats.org/officeDocument/2006/relationships/slideLayout" Target="../slideLayouts/slideLayout2.xml"/><Relationship Id="rId6" Type="http://schemas.openxmlformats.org/officeDocument/2006/relationships/oleObject" Target="../embeddings/oleObject11.bin"/><Relationship Id="rId11" Type="http://schemas.openxmlformats.org/officeDocument/2006/relationships/image" Target="../media/image31.wmf"/><Relationship Id="rId5" Type="http://schemas.openxmlformats.org/officeDocument/2006/relationships/image" Target="../media/image75.wmf"/><Relationship Id="rId15" Type="http://schemas.openxmlformats.org/officeDocument/2006/relationships/image" Target="../media/image78.wmf"/><Relationship Id="rId10" Type="http://schemas.openxmlformats.org/officeDocument/2006/relationships/oleObject" Target="../embeddings/oleObject13.bin"/><Relationship Id="rId4" Type="http://schemas.openxmlformats.org/officeDocument/2006/relationships/oleObject" Target="../embeddings/oleObject10.bin"/><Relationship Id="rId9" Type="http://schemas.openxmlformats.org/officeDocument/2006/relationships/image" Target="../media/image77.wmf"/><Relationship Id="rId14" Type="http://schemas.openxmlformats.org/officeDocument/2006/relationships/oleObject" Target="../embeddings/oleObject15.bin"/></Relationships>
</file>

<file path=ppt/slides/_rels/slide43.xml.rels><?xml version="1.0" encoding="UTF-8" standalone="yes"?>
<Relationships xmlns="http://schemas.openxmlformats.org/package/2006/relationships"><Relationship Id="rId8" Type="http://schemas.openxmlformats.org/officeDocument/2006/relationships/image" Target="../media/image81.emf"/><Relationship Id="rId3" Type="http://schemas.openxmlformats.org/officeDocument/2006/relationships/image" Target="../media/image31.wmf"/><Relationship Id="rId7" Type="http://schemas.openxmlformats.org/officeDocument/2006/relationships/image" Target="../media/image80.emf"/><Relationship Id="rId12" Type="http://schemas.openxmlformats.org/officeDocument/2006/relationships/image" Target="../media/image85.emf"/><Relationship Id="rId2" Type="http://schemas.openxmlformats.org/officeDocument/2006/relationships/oleObject" Target="../embeddings/oleObject13.bin"/><Relationship Id="rId1" Type="http://schemas.openxmlformats.org/officeDocument/2006/relationships/slideLayout" Target="../slideLayouts/slideLayout2.xml"/><Relationship Id="rId6" Type="http://schemas.openxmlformats.org/officeDocument/2006/relationships/image" Target="../media/image79.emf"/><Relationship Id="rId11" Type="http://schemas.openxmlformats.org/officeDocument/2006/relationships/image" Target="../media/image84.emf"/><Relationship Id="rId5" Type="http://schemas.openxmlformats.org/officeDocument/2006/relationships/image" Target="../media/image28.emf"/><Relationship Id="rId10" Type="http://schemas.openxmlformats.org/officeDocument/2006/relationships/image" Target="../media/image83.emf"/><Relationship Id="rId4" Type="http://schemas.openxmlformats.org/officeDocument/2006/relationships/image" Target="../media/image27.emf"/><Relationship Id="rId9" Type="http://schemas.openxmlformats.org/officeDocument/2006/relationships/image" Target="../media/image82.emf"/></Relationships>
</file>

<file path=ppt/slides/_rels/slide44.xml.rels><?xml version="1.0" encoding="UTF-8" standalone="yes"?>
<Relationships xmlns="http://schemas.openxmlformats.org/package/2006/relationships"><Relationship Id="rId3" Type="http://schemas.openxmlformats.org/officeDocument/2006/relationships/image" Target="../media/image86.wmf"/><Relationship Id="rId7" Type="http://schemas.openxmlformats.org/officeDocument/2006/relationships/image" Target="../media/image88.wmf"/><Relationship Id="rId2" Type="http://schemas.openxmlformats.org/officeDocument/2006/relationships/oleObject" Target="../embeddings/oleObject16.bin"/><Relationship Id="rId1" Type="http://schemas.openxmlformats.org/officeDocument/2006/relationships/slideLayout" Target="../slideLayouts/slideLayout2.xml"/><Relationship Id="rId6" Type="http://schemas.openxmlformats.org/officeDocument/2006/relationships/oleObject" Target="../embeddings/oleObject18.bin"/><Relationship Id="rId5" Type="http://schemas.openxmlformats.org/officeDocument/2006/relationships/image" Target="../media/image87.wmf"/><Relationship Id="rId4" Type="http://schemas.openxmlformats.org/officeDocument/2006/relationships/oleObject" Target="../embeddings/oleObject17.bin"/></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oleObject" Target="../embeddings/oleObject19.bin"/><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55.xml.rels><?xml version="1.0" encoding="UTF-8" standalone="yes"?>
<Relationships xmlns="http://schemas.openxmlformats.org/package/2006/relationships"><Relationship Id="rId3" Type="http://schemas.openxmlformats.org/officeDocument/2006/relationships/image" Target="../media/image92.png"/><Relationship Id="rId7" Type="http://schemas.openxmlformats.org/officeDocument/2006/relationships/image" Target="../media/image101.png"/><Relationship Id="rId2" Type="http://schemas.openxmlformats.org/officeDocument/2006/relationships/image" Target="../media/image91.png"/><Relationship Id="rId1" Type="http://schemas.openxmlformats.org/officeDocument/2006/relationships/slideLayout" Target="../slideLayouts/slideLayout2.xml"/><Relationship Id="rId6" Type="http://schemas.openxmlformats.org/officeDocument/2006/relationships/image" Target="../media/image100.jpeg"/><Relationship Id="rId5" Type="http://schemas.openxmlformats.org/officeDocument/2006/relationships/image" Target="../media/image99.png"/><Relationship Id="rId4" Type="http://schemas.openxmlformats.org/officeDocument/2006/relationships/image" Target="../media/image98.png"/></Relationships>
</file>

<file path=ppt/slides/_rels/slide56.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2.png"/><Relationship Id="rId7" Type="http://schemas.openxmlformats.org/officeDocument/2006/relationships/image" Target="../media/image103.png"/><Relationship Id="rId2" Type="http://schemas.openxmlformats.org/officeDocument/2006/relationships/image" Target="../media/image91.png"/><Relationship Id="rId1" Type="http://schemas.openxmlformats.org/officeDocument/2006/relationships/slideLayout" Target="../slideLayouts/slideLayout2.xml"/><Relationship Id="rId6" Type="http://schemas.openxmlformats.org/officeDocument/2006/relationships/image" Target="../media/image102.png"/><Relationship Id="rId11" Type="http://schemas.openxmlformats.org/officeDocument/2006/relationships/image" Target="../media/image107.png"/><Relationship Id="rId5" Type="http://schemas.openxmlformats.org/officeDocument/2006/relationships/image" Target="../media/image99.png"/><Relationship Id="rId10" Type="http://schemas.openxmlformats.org/officeDocument/2006/relationships/image" Target="../media/image106.png"/><Relationship Id="rId4" Type="http://schemas.openxmlformats.org/officeDocument/2006/relationships/image" Target="../media/image98.png"/><Relationship Id="rId9" Type="http://schemas.openxmlformats.org/officeDocument/2006/relationships/image" Target="../media/image105.png"/></Relationships>
</file>

<file path=ppt/slides/_rels/slide5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0.jpeg"/><Relationship Id="rId1" Type="http://schemas.openxmlformats.org/officeDocument/2006/relationships/slideLayout" Target="../slideLayouts/slideLayout2.xml"/><Relationship Id="rId5" Type="http://schemas.openxmlformats.org/officeDocument/2006/relationships/image" Target="../media/image110.png"/><Relationship Id="rId4" Type="http://schemas.openxmlformats.org/officeDocument/2006/relationships/image" Target="../media/image109.png"/></Relationships>
</file>

<file path=ppt/slides/_rels/slide58.xml.rels><?xml version="1.0" encoding="UTF-8" standalone="yes"?>
<Relationships xmlns="http://schemas.openxmlformats.org/package/2006/relationships"><Relationship Id="rId3" Type="http://schemas.openxmlformats.org/officeDocument/2006/relationships/image" Target="../media/image1140.png"/><Relationship Id="rId2" Type="http://schemas.openxmlformats.org/officeDocument/2006/relationships/image" Target="../media/image1130.png"/><Relationship Id="rId1" Type="http://schemas.openxmlformats.org/officeDocument/2006/relationships/slideLayout" Target="../slideLayouts/slideLayout2.xml"/><Relationship Id="rId6" Type="http://schemas.openxmlformats.org/officeDocument/2006/relationships/image" Target="../media/image111.png"/><Relationship Id="rId5" Type="http://schemas.openxmlformats.org/officeDocument/2006/relationships/image" Target="../media/image116.png"/><Relationship Id="rId4" Type="http://schemas.openxmlformats.org/officeDocument/2006/relationships/image" Target="../media/image115.png"/></Relationships>
</file>

<file path=ppt/slides/_rels/slide5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08.png"/><Relationship Id="rId1" Type="http://schemas.openxmlformats.org/officeDocument/2006/relationships/slideLayout" Target="../slideLayouts/slideLayout2.xml"/><Relationship Id="rId6" Type="http://schemas.openxmlformats.org/officeDocument/2006/relationships/image" Target="../media/image114.emf"/><Relationship Id="rId5" Type="http://schemas.openxmlformats.org/officeDocument/2006/relationships/package" Target="../embeddings/Microsoft_Excel_Worksheet.xlsx"/><Relationship Id="rId4" Type="http://schemas.openxmlformats.org/officeDocument/2006/relationships/image" Target="../media/image113.png"/></Relationships>
</file>

<file path=ppt/slides/_rels/slide6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17.png"/><Relationship Id="rId1" Type="http://schemas.openxmlformats.org/officeDocument/2006/relationships/slideLayout" Target="../slideLayouts/slideLayout2.xml"/><Relationship Id="rId6" Type="http://schemas.openxmlformats.org/officeDocument/2006/relationships/image" Target="../media/image114.emf"/><Relationship Id="rId5" Type="http://schemas.openxmlformats.org/officeDocument/2006/relationships/package" Target="../embeddings/Microsoft_Excel_Worksheet.xlsx"/><Relationship Id="rId4" Type="http://schemas.openxmlformats.org/officeDocument/2006/relationships/image" Target="../media/image113.png"/></Relationships>
</file>

<file path=ppt/slides/_rels/slide6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17.png"/><Relationship Id="rId1" Type="http://schemas.openxmlformats.org/officeDocument/2006/relationships/slideLayout" Target="../slideLayouts/slideLayout2.xml"/><Relationship Id="rId6" Type="http://schemas.openxmlformats.org/officeDocument/2006/relationships/image" Target="../media/image114.emf"/><Relationship Id="rId5" Type="http://schemas.openxmlformats.org/officeDocument/2006/relationships/package" Target="../embeddings/Microsoft_Excel_Worksheet.xlsx"/><Relationship Id="rId4" Type="http://schemas.openxmlformats.org/officeDocument/2006/relationships/image" Target="../media/image113.png"/></Relationships>
</file>

<file path=ppt/slides/_rels/slide62.xml.rels><?xml version="1.0" encoding="UTF-8" standalone="yes"?>
<Relationships xmlns="http://schemas.openxmlformats.org/package/2006/relationships"><Relationship Id="rId8" Type="http://schemas.openxmlformats.org/officeDocument/2006/relationships/image" Target="../media/image118.emf"/><Relationship Id="rId3" Type="http://schemas.openxmlformats.org/officeDocument/2006/relationships/image" Target="../media/image114.emf"/><Relationship Id="rId7" Type="http://schemas.openxmlformats.org/officeDocument/2006/relationships/package" Target="../embeddings/Microsoft_Excel_Worksheet1.xlsx"/><Relationship Id="rId2" Type="http://schemas.openxmlformats.org/officeDocument/2006/relationships/package" Target="../embeddings/Microsoft_Excel_Worksheet.xlsx"/><Relationship Id="rId1" Type="http://schemas.openxmlformats.org/officeDocument/2006/relationships/slideLayout" Target="../slideLayouts/slideLayout2.xml"/><Relationship Id="rId6" Type="http://schemas.openxmlformats.org/officeDocument/2006/relationships/image" Target="../media/image113.png"/><Relationship Id="rId5" Type="http://schemas.openxmlformats.org/officeDocument/2006/relationships/image" Target="../media/image108.png"/><Relationship Id="rId4" Type="http://schemas.openxmlformats.org/officeDocument/2006/relationships/image" Target="../media/image117.png"/><Relationship Id="rId9" Type="http://schemas.openxmlformats.org/officeDocument/2006/relationships/image" Target="../media/image119.png"/></Relationships>
</file>

<file path=ppt/slides/_rels/slide63.xml.rels><?xml version="1.0" encoding="UTF-8" standalone="yes"?>
<Relationships xmlns="http://schemas.openxmlformats.org/package/2006/relationships"><Relationship Id="rId3" Type="http://schemas.openxmlformats.org/officeDocument/2006/relationships/image" Target="../media/image108.png"/><Relationship Id="rId7" Type="http://schemas.openxmlformats.org/officeDocument/2006/relationships/image" Target="../media/image121.png"/><Relationship Id="rId2" Type="http://schemas.openxmlformats.org/officeDocument/2006/relationships/image" Target="../media/image117.png"/><Relationship Id="rId1" Type="http://schemas.openxmlformats.org/officeDocument/2006/relationships/slideLayout" Target="../slideLayouts/slideLayout2.xml"/><Relationship Id="rId6" Type="http://schemas.openxmlformats.org/officeDocument/2006/relationships/image" Target="../media/image120.emf"/><Relationship Id="rId5" Type="http://schemas.openxmlformats.org/officeDocument/2006/relationships/package" Target="../embeddings/Microsoft_Excel_Worksheet2.xlsx"/><Relationship Id="rId4" Type="http://schemas.openxmlformats.org/officeDocument/2006/relationships/image" Target="../media/image113.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26.png"/><Relationship Id="rId1" Type="http://schemas.openxmlformats.org/officeDocument/2006/relationships/slideLayout" Target="../slideLayouts/slideLayout2.xml"/><Relationship Id="rId6" Type="http://schemas.openxmlformats.org/officeDocument/2006/relationships/image" Target="../media/image138.png"/><Relationship Id="rId5" Type="http://schemas.openxmlformats.org/officeDocument/2006/relationships/image" Target="../media/image128.png"/><Relationship Id="rId4" Type="http://schemas.openxmlformats.org/officeDocument/2006/relationships/image" Target="../media/image127.png"/></Relationships>
</file>

<file path=ppt/slides/_rels/slide69.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23.png"/><Relationship Id="rId7" Type="http://schemas.openxmlformats.org/officeDocument/2006/relationships/image" Target="../media/image131.png"/><Relationship Id="rId2" Type="http://schemas.openxmlformats.org/officeDocument/2006/relationships/image" Target="../media/image122.png"/><Relationship Id="rId1" Type="http://schemas.openxmlformats.org/officeDocument/2006/relationships/slideLayout" Target="../slideLayouts/slideLayout2.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7.png"/><Relationship Id="rId9" Type="http://schemas.openxmlformats.org/officeDocument/2006/relationships/image" Target="../media/image133.png"/></Relationships>
</file>

<file path=ppt/slides/_rels/slide7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4.png"/><Relationship Id="rId1" Type="http://schemas.openxmlformats.org/officeDocument/2006/relationships/slideLayout" Target="../slideLayouts/slideLayout2.xml"/><Relationship Id="rId4" Type="http://schemas.openxmlformats.org/officeDocument/2006/relationships/image" Target="../media/image137.png"/></Relationships>
</file>

<file path=ppt/slides/_rels/slide71.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4.png"/><Relationship Id="rId1" Type="http://schemas.openxmlformats.org/officeDocument/2006/relationships/slideLayout" Target="../slideLayouts/slideLayout2.xml"/><Relationship Id="rId4" Type="http://schemas.openxmlformats.org/officeDocument/2006/relationships/image" Target="../media/image137.png"/></Relationships>
</file>

<file path=ppt/slides/_rels/slide72.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22.png"/><Relationship Id="rId1" Type="http://schemas.openxmlformats.org/officeDocument/2006/relationships/slideLayout" Target="../slideLayouts/slideLayout2.xml"/><Relationship Id="rId4" Type="http://schemas.openxmlformats.org/officeDocument/2006/relationships/image" Target="../media/image139.png"/></Relationships>
</file>

<file path=ppt/slides/_rels/slide73.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23.png"/><Relationship Id="rId7" Type="http://schemas.openxmlformats.org/officeDocument/2006/relationships/image" Target="../media/image131.png"/><Relationship Id="rId2" Type="http://schemas.openxmlformats.org/officeDocument/2006/relationships/image" Target="../media/image122.png"/><Relationship Id="rId1" Type="http://schemas.openxmlformats.org/officeDocument/2006/relationships/slideLayout" Target="../slideLayouts/slideLayout2.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40.png"/><Relationship Id="rId9" Type="http://schemas.openxmlformats.org/officeDocument/2006/relationships/image" Target="../media/image133.png"/></Relationships>
</file>

<file path=ppt/slides/_rels/slide74.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37.png"/><Relationship Id="rId1" Type="http://schemas.openxmlformats.org/officeDocument/2006/relationships/slideLayout" Target="../slideLayouts/slideLayout2.xml"/><Relationship Id="rId4" Type="http://schemas.openxmlformats.org/officeDocument/2006/relationships/image" Target="../media/image139.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2.xml"/><Relationship Id="rId5" Type="http://schemas.openxmlformats.org/officeDocument/2006/relationships/image" Target="../media/image145.png"/><Relationship Id="rId4" Type="http://schemas.openxmlformats.org/officeDocument/2006/relationships/image" Target="../media/image144.png"/></Relationships>
</file>

<file path=ppt/slides/_rels/slide78.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26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 Id="rId5" Type="http://schemas.openxmlformats.org/officeDocument/2006/relationships/image" Target="../media/image152.png"/><Relationship Id="rId4" Type="http://schemas.openxmlformats.org/officeDocument/2006/relationships/image" Target="../media/image151.png"/></Relationships>
</file>

<file path=ppt/slides/_rels/slide88.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57.png"/><Relationship Id="rId7" Type="http://schemas.openxmlformats.org/officeDocument/2006/relationships/image" Target="../media/image161.png"/><Relationship Id="rId2" Type="http://schemas.openxmlformats.org/officeDocument/2006/relationships/image" Target="../media/image156.png"/><Relationship Id="rId1" Type="http://schemas.openxmlformats.org/officeDocument/2006/relationships/slideLayout" Target="../slideLayouts/slideLayout2.xml"/><Relationship Id="rId6" Type="http://schemas.openxmlformats.org/officeDocument/2006/relationships/image" Target="../media/image160.png"/><Relationship Id="rId5" Type="http://schemas.openxmlformats.org/officeDocument/2006/relationships/image" Target="../media/image159.png"/><Relationship Id="rId4" Type="http://schemas.openxmlformats.org/officeDocument/2006/relationships/image" Target="../media/image158.png"/></Relationships>
</file>

<file path=ppt/slides/_rels/slide94.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9.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381000" y="2895600"/>
            <a:ext cx="8458200" cy="685800"/>
          </a:xfrm>
        </p:spPr>
        <p:txBody>
          <a:bodyPr/>
          <a:lstStyle/>
          <a:p>
            <a:pPr eaLnBrk="1" hangingPunct="1">
              <a:defRPr/>
            </a:pPr>
            <a:r>
              <a:rPr lang="pt-BR" sz="2400" dirty="0"/>
              <a:t>Estatística: Aplicação ao Sensoriamento Remoto</a:t>
            </a:r>
            <a:br>
              <a:rPr lang="pt-BR" sz="2400" dirty="0"/>
            </a:br>
            <a:br>
              <a:rPr lang="pt-BR" sz="2400" dirty="0"/>
            </a:br>
            <a:r>
              <a:rPr lang="pt-BR" sz="2400" dirty="0"/>
              <a:t>SER 204</a:t>
            </a:r>
            <a:br>
              <a:rPr lang="pt-BR" sz="2400" dirty="0"/>
            </a:br>
            <a:br>
              <a:rPr lang="pt-BR" sz="2400" dirty="0"/>
            </a:br>
            <a:r>
              <a:rPr lang="pt-BR" sz="2400" dirty="0"/>
              <a:t>Avaliação de Classificação</a:t>
            </a:r>
          </a:p>
        </p:txBody>
      </p:sp>
      <p:sp>
        <p:nvSpPr>
          <p:cNvPr id="2" name="Rectangle 3">
            <a:extLst>
              <a:ext uri="{FF2B5EF4-FFF2-40B4-BE49-F238E27FC236}">
                <a16:creationId xmlns:a16="http://schemas.microsoft.com/office/drawing/2014/main" id="{C0B379D3-4706-F5BA-BF38-9ABAB367C080}"/>
              </a:ext>
            </a:extLst>
          </p:cNvPr>
          <p:cNvSpPr txBox="1">
            <a:spLocks noChangeArrowheads="1"/>
          </p:cNvSpPr>
          <p:nvPr/>
        </p:nvSpPr>
        <p:spPr bwMode="auto">
          <a:xfrm>
            <a:off x="4427984" y="5903913"/>
            <a:ext cx="4487416" cy="838200"/>
          </a:xfrm>
          <a:prstGeom prst="rect">
            <a:avLst/>
          </a:prstGeom>
          <a:noFill/>
          <a:ln w="9525">
            <a:noFill/>
            <a:miter lim="800000"/>
            <a:headEnd/>
            <a:tailEnd/>
          </a:ln>
        </p:spPr>
        <p:txBody>
          <a:bodyPr/>
          <a:lstStyle/>
          <a:p>
            <a:pPr marL="342900" indent="-342900" algn="l">
              <a:lnSpc>
                <a:spcPct val="80000"/>
              </a:lnSpc>
              <a:spcBef>
                <a:spcPct val="20000"/>
              </a:spcBef>
              <a:defRPr/>
            </a:pPr>
            <a:r>
              <a:rPr lang="pt-BR" sz="1800" kern="0" dirty="0">
                <a:latin typeface="Tahoma" panose="020B0604030504040204" pitchFamily="34" charset="0"/>
                <a:cs typeface="+mn-cs"/>
              </a:rPr>
              <a:t>Camilo </a:t>
            </a:r>
            <a:r>
              <a:rPr lang="pt-BR" sz="1800" kern="0" dirty="0" err="1">
                <a:latin typeface="Tahoma" panose="020B0604030504040204" pitchFamily="34" charset="0"/>
                <a:cs typeface="+mn-cs"/>
              </a:rPr>
              <a:t>Daleles</a:t>
            </a:r>
            <a:r>
              <a:rPr lang="pt-BR" sz="1800" kern="0" dirty="0">
                <a:latin typeface="Tahoma" panose="020B0604030504040204" pitchFamily="34" charset="0"/>
                <a:cs typeface="+mn-cs"/>
              </a:rPr>
              <a:t> </a:t>
            </a:r>
            <a:r>
              <a:rPr lang="pt-BR" sz="1800" kern="0" dirty="0" err="1">
                <a:latin typeface="Tahoma" panose="020B0604030504040204" pitchFamily="34" charset="0"/>
                <a:cs typeface="+mn-cs"/>
              </a:rPr>
              <a:t>Rennó</a:t>
            </a:r>
            <a:endParaRPr lang="pt-BR" sz="1800" kern="0" dirty="0">
              <a:latin typeface="Tahoma" panose="020B0604030504040204" pitchFamily="34" charset="0"/>
              <a:cs typeface="+mn-cs"/>
            </a:endParaRPr>
          </a:p>
          <a:p>
            <a:pPr marL="342900" indent="-342900" algn="l">
              <a:lnSpc>
                <a:spcPct val="80000"/>
              </a:lnSpc>
              <a:spcBef>
                <a:spcPct val="20000"/>
              </a:spcBef>
              <a:defRPr/>
            </a:pPr>
            <a:r>
              <a:rPr lang="pt-BR" sz="1200" kern="0" dirty="0">
                <a:latin typeface="Arial Unicode MS" pitchFamily="34" charset="-128"/>
              </a:rPr>
              <a:t>camilo.renno@inpe.br</a:t>
            </a:r>
          </a:p>
          <a:p>
            <a:pPr marL="342900" indent="-342900" algn="l">
              <a:lnSpc>
                <a:spcPct val="80000"/>
              </a:lnSpc>
              <a:spcBef>
                <a:spcPct val="20000"/>
              </a:spcBef>
              <a:defRPr/>
            </a:pPr>
            <a:r>
              <a:rPr lang="pt-BR" sz="1200" kern="0" dirty="0">
                <a:latin typeface="Arial Unicode MS" pitchFamily="34" charset="-128"/>
              </a:rPr>
              <a:t>acesso do conteúdo do curso em </a:t>
            </a:r>
            <a:r>
              <a:rPr lang="pt-BR" sz="1200" kern="0" dirty="0" err="1">
                <a:solidFill>
                  <a:schemeClr val="accent2"/>
                </a:solidFill>
                <a:latin typeface="Arial Unicode MS" pitchFamily="34" charset="-128"/>
                <a:hlinkClick r:id="rId2">
                  <a:extLst>
                    <a:ext uri="{A12FA001-AC4F-418D-AE19-62706E023703}">
                      <ahyp:hlinkClr xmlns:ahyp="http://schemas.microsoft.com/office/drawing/2018/hyperlinkcolor" val="tx"/>
                    </a:ext>
                  </a:extLst>
                </a:hlinkClick>
              </a:rPr>
              <a:t>Bibdigital</a:t>
            </a:r>
            <a:r>
              <a:rPr lang="pt-BR" sz="1200" kern="0" dirty="0">
                <a:solidFill>
                  <a:schemeClr val="accent2"/>
                </a:solidFill>
                <a:latin typeface="Arial Unicode MS" pitchFamily="34" charset="-128"/>
                <a:hlinkClick r:id="rId2">
                  <a:extLst>
                    <a:ext uri="{A12FA001-AC4F-418D-AE19-62706E023703}">
                      <ahyp:hlinkClr xmlns:ahyp="http://schemas.microsoft.com/office/drawing/2018/hyperlinkcolor" val="tx"/>
                    </a:ext>
                  </a:extLst>
                </a:hlinkClick>
              </a:rPr>
              <a:t> do INPE</a:t>
            </a:r>
            <a:r>
              <a:rPr lang="pt-BR" sz="1200" kern="0" dirty="0">
                <a:latin typeface="Arial Unicode MS" pitchFamily="34" charset="-128"/>
              </a:rPr>
              <a:t> ou </a:t>
            </a:r>
            <a:r>
              <a:rPr lang="pt-BR" sz="1200" kern="0" dirty="0">
                <a:solidFill>
                  <a:schemeClr val="accent2"/>
                </a:solidFill>
                <a:latin typeface="Arial Unicode MS" pitchFamily="34" charset="-128"/>
                <a:hlinkClick r:id="rId3">
                  <a:extLst>
                    <a:ext uri="{A12FA001-AC4F-418D-AE19-62706E023703}">
                      <ahyp:hlinkClr xmlns:ahyp="http://schemas.microsoft.com/office/drawing/2018/hyperlinkcolor" val="tx"/>
                    </a:ext>
                  </a:extLst>
                </a:hlinkClick>
              </a:rPr>
              <a:t>GitHub</a:t>
            </a:r>
            <a:endParaRPr lang="pt-BR" sz="1200" kern="0" dirty="0">
              <a:solidFill>
                <a:schemeClr val="accent2"/>
              </a:solidFill>
              <a:latin typeface="Arial Unicode MS"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r>
              <a:rPr lang="pt-BR" dirty="0"/>
              <a:t>Classificação de Imagens</a:t>
            </a:r>
          </a:p>
        </p:txBody>
      </p:sp>
      <p:sp>
        <p:nvSpPr>
          <p:cNvPr id="3075" name="Retângulo 3"/>
          <p:cNvSpPr>
            <a:spLocks noChangeArrowheads="1"/>
          </p:cNvSpPr>
          <p:nvPr/>
        </p:nvSpPr>
        <p:spPr bwMode="auto">
          <a:xfrm>
            <a:off x="728663" y="1340768"/>
            <a:ext cx="79200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355600" indent="-355600" algn="just" eaLnBrk="1" hangingPunct="1">
              <a:defRPr/>
            </a:pPr>
            <a:r>
              <a:rPr lang="pt-BR" altLang="pt-BR" sz="1600" dirty="0">
                <a:solidFill>
                  <a:srgbClr val="FF0000"/>
                </a:solidFill>
                <a:latin typeface="Tahoma" panose="020B0604030504040204" pitchFamily="34" charset="0"/>
              </a:rPr>
              <a:t>Classificação</a:t>
            </a:r>
            <a:r>
              <a:rPr lang="pt-BR" altLang="pt-BR" sz="1600" dirty="0">
                <a:latin typeface="Tahoma" panose="020B0604030504040204" pitchFamily="34" charset="0"/>
              </a:rPr>
              <a:t> é o processo de extração de informação em imagens para reconhecer padrões e objetos homogêneos que são utilizados para mapear áreas da superfície terrestre que correspondem aos temas de interesse.</a:t>
            </a:r>
          </a:p>
        </p:txBody>
      </p:sp>
      <p:sp>
        <p:nvSpPr>
          <p:cNvPr id="3" name="Espaço Reservado para Número de Slide 2"/>
          <p:cNvSpPr>
            <a:spLocks noGrp="1"/>
          </p:cNvSpPr>
          <p:nvPr>
            <p:ph type="sldNum" sz="quarter" idx="12"/>
          </p:nvPr>
        </p:nvSpPr>
        <p:spPr/>
        <p:txBody>
          <a:bodyPr/>
          <a:lstStyle/>
          <a:p>
            <a:pPr>
              <a:defRPr/>
            </a:pPr>
            <a:fld id="{6D797A26-1ABE-4B21-BB2A-7BADFB7D7A08}" type="slidenum">
              <a:rPr lang="pt-BR"/>
              <a:pPr>
                <a:defRPr/>
              </a:pPr>
              <a:t>2</a:t>
            </a:fld>
            <a:endParaRPr lang="pt-BR"/>
          </a:p>
        </p:txBody>
      </p:sp>
      <p:grpSp>
        <p:nvGrpSpPr>
          <p:cNvPr id="5" name="Grupo 4"/>
          <p:cNvGrpSpPr/>
          <p:nvPr/>
        </p:nvGrpSpPr>
        <p:grpSpPr>
          <a:xfrm>
            <a:off x="1105992" y="2276872"/>
            <a:ext cx="2309839" cy="2160000"/>
            <a:chOff x="467544" y="1861654"/>
            <a:chExt cx="2868040" cy="2681990"/>
          </a:xfrm>
        </p:grpSpPr>
        <p:pic>
          <p:nvPicPr>
            <p:cNvPr id="6" name="Imagem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7544" y="1861654"/>
              <a:ext cx="2160000" cy="2160000"/>
            </a:xfrm>
            <a:prstGeom prst="rect">
              <a:avLst/>
            </a:prstGeom>
          </p:spPr>
        </p:pic>
        <p:pic>
          <p:nvPicPr>
            <p:cNvPr id="7" name="Imagem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152" y="1966052"/>
              <a:ext cx="2160000" cy="2160000"/>
            </a:xfrm>
            <a:prstGeom prst="rect">
              <a:avLst/>
            </a:prstGeom>
          </p:spPr>
        </p:pic>
        <p:pic>
          <p:nvPicPr>
            <p:cNvPr id="8" name="Imagem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0760" y="2070450"/>
              <a:ext cx="2160000" cy="2160000"/>
            </a:xfrm>
            <a:prstGeom prst="rect">
              <a:avLst/>
            </a:prstGeom>
          </p:spPr>
        </p:pic>
        <p:pic>
          <p:nvPicPr>
            <p:cNvPr id="9" name="Imagem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92368" y="2174848"/>
              <a:ext cx="2160000" cy="2160000"/>
            </a:xfrm>
            <a:prstGeom prst="rect">
              <a:avLst/>
            </a:prstGeom>
          </p:spPr>
        </p:pic>
        <p:pic>
          <p:nvPicPr>
            <p:cNvPr id="10" name="Imagem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33976" y="2279246"/>
              <a:ext cx="2160000" cy="2160000"/>
            </a:xfrm>
            <a:prstGeom prst="rect">
              <a:avLst/>
            </a:prstGeom>
          </p:spPr>
        </p:pic>
        <p:pic>
          <p:nvPicPr>
            <p:cNvPr id="11" name="Imagem 1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175584" y="2383644"/>
              <a:ext cx="2160000" cy="2160000"/>
            </a:xfrm>
            <a:prstGeom prst="rect">
              <a:avLst/>
            </a:prstGeom>
          </p:spPr>
        </p:pic>
      </p:grpSp>
      <p:pic>
        <p:nvPicPr>
          <p:cNvPr id="12"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24581" y="2317169"/>
            <a:ext cx="2207859" cy="22072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Seta para a direita 12"/>
          <p:cNvSpPr/>
          <p:nvPr/>
        </p:nvSpPr>
        <p:spPr bwMode="auto">
          <a:xfrm>
            <a:off x="3965425" y="2961087"/>
            <a:ext cx="1872208" cy="919394"/>
          </a:xfrm>
          <a:prstGeom prst="rightArrow">
            <a:avLst/>
          </a:prstGeom>
          <a:solidFill>
            <a:srgbClr val="00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Classificação</a:t>
            </a:r>
          </a:p>
        </p:txBody>
      </p:sp>
      <p:sp>
        <p:nvSpPr>
          <p:cNvPr id="14" name="Retângulo 13"/>
          <p:cNvSpPr/>
          <p:nvPr/>
        </p:nvSpPr>
        <p:spPr>
          <a:xfrm>
            <a:off x="728663" y="4653136"/>
            <a:ext cx="7920037" cy="1815882"/>
          </a:xfrm>
          <a:prstGeom prst="rect">
            <a:avLst/>
          </a:prstGeom>
        </p:spPr>
        <p:txBody>
          <a:bodyPr wrap="square">
            <a:spAutoFit/>
          </a:bodyPr>
          <a:lstStyle/>
          <a:p>
            <a:pPr marL="355600" lvl="0" indent="-355600" algn="just">
              <a:defRPr/>
            </a:pPr>
            <a:r>
              <a:rPr lang="pt-BR" altLang="pt-BR" sz="1600" dirty="0">
                <a:solidFill>
                  <a:srgbClr val="000000"/>
                </a:solidFill>
                <a:latin typeface="Tahoma" panose="020B0604030504040204" pitchFamily="34" charset="0"/>
              </a:rPr>
              <a:t>A partir de um conjunto de dados, através de um processo de rotulação (classificação), obtém-se uma </a:t>
            </a:r>
            <a:r>
              <a:rPr lang="pt-BR" altLang="pt-BR" sz="1600" dirty="0">
                <a:solidFill>
                  <a:srgbClr val="FF0000"/>
                </a:solidFill>
                <a:latin typeface="Tahoma" panose="020B0604030504040204" pitchFamily="34" charset="0"/>
              </a:rPr>
              <a:t>imagem classificada </a:t>
            </a:r>
            <a:r>
              <a:rPr lang="pt-BR" altLang="pt-BR" sz="1600" dirty="0">
                <a:solidFill>
                  <a:srgbClr val="000000"/>
                </a:solidFill>
                <a:latin typeface="Tahoma" panose="020B0604030504040204" pitchFamily="34" charset="0"/>
              </a:rPr>
              <a:t>(ou </a:t>
            </a:r>
            <a:r>
              <a:rPr lang="pt-BR" altLang="pt-BR" sz="1600" dirty="0">
                <a:solidFill>
                  <a:srgbClr val="FF0000"/>
                </a:solidFill>
                <a:latin typeface="Tahoma" panose="020B0604030504040204" pitchFamily="34" charset="0"/>
              </a:rPr>
              <a:t>mapa temático</a:t>
            </a:r>
            <a:r>
              <a:rPr lang="pt-BR" altLang="pt-BR" sz="1600" dirty="0">
                <a:solidFill>
                  <a:srgbClr val="000000"/>
                </a:solidFill>
                <a:latin typeface="Tahoma" panose="020B0604030504040204" pitchFamily="34" charset="0"/>
              </a:rPr>
              <a:t>).</a:t>
            </a:r>
          </a:p>
          <a:p>
            <a:pPr marL="355600" lvl="0" indent="-355600" algn="just">
              <a:defRPr/>
            </a:pPr>
            <a:endParaRPr lang="pt-BR" altLang="pt-BR" sz="1600" dirty="0">
              <a:solidFill>
                <a:srgbClr val="000000"/>
              </a:solidFill>
              <a:latin typeface="Tahoma" panose="020B0604030504040204" pitchFamily="34" charset="0"/>
            </a:endParaRPr>
          </a:p>
          <a:p>
            <a:pPr marL="355600" indent="-355600" algn="just">
              <a:defRPr/>
            </a:pPr>
            <a:r>
              <a:rPr lang="pt-BR" altLang="pt-BR" sz="1600" dirty="0">
                <a:latin typeface="Tahoma" panose="020B0604030504040204" pitchFamily="34" charset="0"/>
              </a:rPr>
              <a:t>Este processo inclui toda a preparação dos dados (seleção e pré-processamento), definição das classes de interesse, escolha do método de classificação e das funções que serão utilizadas pelo classificador para distinguir as classes, e a classificação propriamente dita (geração da imagem classificada).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51" name="Picture 7"/>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115616" y="2708920"/>
            <a:ext cx="3240000" cy="3132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147" name="CaixaDeTexto 13"/>
          <p:cNvSpPr txBox="1">
            <a:spLocks noChangeArrowheads="1"/>
          </p:cNvSpPr>
          <p:nvPr/>
        </p:nvSpPr>
        <p:spPr bwMode="auto">
          <a:xfrm>
            <a:off x="611188" y="1773238"/>
            <a:ext cx="8064500" cy="51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just" eaLnBrk="1" hangingPunct="1">
              <a:lnSpc>
                <a:spcPct val="200000"/>
              </a:lnSpc>
              <a:spcBef>
                <a:spcPts val="1200"/>
              </a:spcBef>
            </a:pPr>
            <a:r>
              <a:rPr lang="pt-BR" altLang="pt-BR" sz="1600" dirty="0">
                <a:latin typeface="Tahoma" panose="020B0604030504040204" pitchFamily="34" charset="0"/>
              </a:rPr>
              <a:t>Computacional ou interpretação visual</a:t>
            </a:r>
          </a:p>
        </p:txBody>
      </p:sp>
      <p:sp>
        <p:nvSpPr>
          <p:cNvPr id="107522" name="Rectangle 2"/>
          <p:cNvSpPr>
            <a:spLocks noGrp="1" noChangeArrowheads="1"/>
          </p:cNvSpPr>
          <p:nvPr>
            <p:ph type="title"/>
          </p:nvPr>
        </p:nvSpPr>
        <p:spPr/>
        <p:txBody>
          <a:bodyPr/>
          <a:lstStyle/>
          <a:p>
            <a:pPr eaLnBrk="1" hangingPunct="1">
              <a:defRPr/>
            </a:pPr>
            <a:r>
              <a:rPr lang="pt-BR" dirty="0"/>
              <a:t>Tipos de Classificação</a:t>
            </a:r>
          </a:p>
        </p:txBody>
      </p:sp>
      <p:sp>
        <p:nvSpPr>
          <p:cNvPr id="2" name="Espaço Reservado para Número de Slide 1"/>
          <p:cNvSpPr>
            <a:spLocks noGrp="1"/>
          </p:cNvSpPr>
          <p:nvPr>
            <p:ph type="sldNum" sz="quarter" idx="12"/>
          </p:nvPr>
        </p:nvSpPr>
        <p:spPr/>
        <p:txBody>
          <a:bodyPr/>
          <a:lstStyle/>
          <a:p>
            <a:pPr>
              <a:defRPr/>
            </a:pPr>
            <a:fld id="{F2F7E390-A0C7-4400-A23B-8CBD9FAF2948}" type="slidenum">
              <a:rPr lang="pt-BR"/>
              <a:pPr>
                <a:defRPr/>
              </a:pPr>
              <a:t>3</a:t>
            </a:fld>
            <a:endParaRPr lang="pt-BR"/>
          </a:p>
        </p:txBody>
      </p:sp>
      <p:grpSp>
        <p:nvGrpSpPr>
          <p:cNvPr id="4" name="Grupo 3"/>
          <p:cNvGrpSpPr/>
          <p:nvPr/>
        </p:nvGrpSpPr>
        <p:grpSpPr>
          <a:xfrm>
            <a:off x="4860032" y="2708920"/>
            <a:ext cx="3240000" cy="3132785"/>
            <a:chOff x="4860032" y="2708920"/>
            <a:chExt cx="3240000" cy="3132785"/>
          </a:xfrm>
        </p:grpSpPr>
        <p:pic>
          <p:nvPicPr>
            <p:cNvPr id="57352" name="Picture 8"/>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860032" y="2708920"/>
              <a:ext cx="3240000" cy="3132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aixaDeTexto 2"/>
            <p:cNvSpPr txBox="1"/>
            <p:nvPr/>
          </p:nvSpPr>
          <p:spPr>
            <a:xfrm>
              <a:off x="6403264" y="4779736"/>
              <a:ext cx="607860" cy="584775"/>
            </a:xfrm>
            <a:prstGeom prst="rect">
              <a:avLst/>
            </a:prstGeom>
            <a:noFill/>
          </p:spPr>
          <p:txBody>
            <a:bodyPr wrap="none" rtlCol="0">
              <a:spAutoFit/>
            </a:bodyPr>
            <a:lstStyle/>
            <a:p>
              <a:r>
                <a:rPr lang="pt-BR" sz="3200" b="1" dirty="0">
                  <a:latin typeface="Tahoma" panose="020B0604030504040204" pitchFamily="34" charset="0"/>
                  <a:sym typeface="Wingdings"/>
                </a:rPr>
                <a:t></a:t>
              </a:r>
              <a:endParaRPr lang="pt-BR" sz="3200" b="1" dirty="0">
                <a:latin typeface="Tahoma" panose="020B060403050404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735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7FFE63B4-3B01-99C6-55C2-CFC89753EF12}"/>
              </a:ext>
            </a:extLst>
          </p:cNvPr>
          <p:cNvPicPr>
            <a:picLocks noChangeAspect="1"/>
          </p:cNvPicPr>
          <p:nvPr/>
        </p:nvPicPr>
        <p:blipFill>
          <a:blip r:embed="rId2"/>
          <a:stretch>
            <a:fillRect/>
          </a:stretch>
        </p:blipFill>
        <p:spPr>
          <a:xfrm>
            <a:off x="1115616" y="2708920"/>
            <a:ext cx="3243353" cy="3097036"/>
          </a:xfrm>
          <a:prstGeom prst="rect">
            <a:avLst/>
          </a:prstGeom>
        </p:spPr>
      </p:pic>
      <p:pic>
        <p:nvPicPr>
          <p:cNvPr id="58374"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54" t="3552" r="3176" b="3983"/>
          <a:stretch/>
        </p:blipFill>
        <p:spPr bwMode="auto">
          <a:xfrm>
            <a:off x="4860000" y="2710800"/>
            <a:ext cx="3240000" cy="309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147" name="CaixaDeTexto 13"/>
          <p:cNvSpPr txBox="1">
            <a:spLocks noChangeArrowheads="1"/>
          </p:cNvSpPr>
          <p:nvPr/>
        </p:nvSpPr>
        <p:spPr bwMode="auto">
          <a:xfrm>
            <a:off x="611188" y="1773238"/>
            <a:ext cx="8064500" cy="51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just" eaLnBrk="1" hangingPunct="1">
              <a:lnSpc>
                <a:spcPct val="200000"/>
              </a:lnSpc>
              <a:spcBef>
                <a:spcPts val="1200"/>
              </a:spcBef>
            </a:pPr>
            <a:r>
              <a:rPr lang="pt-BR" altLang="pt-BR" sz="1600" dirty="0">
                <a:latin typeface="Tahoma" panose="020B0604030504040204" pitchFamily="34" charset="0"/>
              </a:rPr>
              <a:t>Pixel a pixel ou por região</a:t>
            </a:r>
          </a:p>
        </p:txBody>
      </p:sp>
      <p:sp>
        <p:nvSpPr>
          <p:cNvPr id="107522" name="Rectangle 2"/>
          <p:cNvSpPr>
            <a:spLocks noGrp="1" noChangeArrowheads="1"/>
          </p:cNvSpPr>
          <p:nvPr>
            <p:ph type="title"/>
          </p:nvPr>
        </p:nvSpPr>
        <p:spPr/>
        <p:txBody>
          <a:bodyPr/>
          <a:lstStyle/>
          <a:p>
            <a:pPr eaLnBrk="1" hangingPunct="1">
              <a:defRPr/>
            </a:pPr>
            <a:r>
              <a:rPr lang="pt-BR" dirty="0"/>
              <a:t>Tipos de Classificação</a:t>
            </a:r>
          </a:p>
        </p:txBody>
      </p:sp>
      <p:sp>
        <p:nvSpPr>
          <p:cNvPr id="2" name="Espaço Reservado para Número de Slide 1"/>
          <p:cNvSpPr>
            <a:spLocks noGrp="1"/>
          </p:cNvSpPr>
          <p:nvPr>
            <p:ph type="sldNum" sz="quarter" idx="12"/>
          </p:nvPr>
        </p:nvSpPr>
        <p:spPr/>
        <p:txBody>
          <a:bodyPr/>
          <a:lstStyle/>
          <a:p>
            <a:pPr>
              <a:defRPr/>
            </a:pPr>
            <a:fld id="{F2F7E390-A0C7-4400-A23B-8CBD9FAF2948}" type="slidenum">
              <a:rPr lang="pt-BR"/>
              <a:pPr>
                <a:defRPr/>
              </a:pPr>
              <a:t>4</a:t>
            </a:fld>
            <a:endParaRPr lang="pt-BR"/>
          </a:p>
        </p:txBody>
      </p:sp>
      <p:pic>
        <p:nvPicPr>
          <p:cNvPr id="58373"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t="3210" r="3153" b="4308"/>
          <a:stretch/>
        </p:blipFill>
        <p:spPr bwMode="auto">
          <a:xfrm>
            <a:off x="4860000" y="2710800"/>
            <a:ext cx="3240000" cy="3093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6" name="Grupo 15"/>
          <p:cNvGrpSpPr/>
          <p:nvPr/>
        </p:nvGrpSpPr>
        <p:grpSpPr>
          <a:xfrm>
            <a:off x="1115616" y="2708920"/>
            <a:ext cx="3240000" cy="3093982"/>
            <a:chOff x="1115616" y="2716158"/>
            <a:chExt cx="3240000" cy="3093982"/>
          </a:xfrm>
        </p:grpSpPr>
        <p:grpSp>
          <p:nvGrpSpPr>
            <p:cNvPr id="99" name="Grupo 98"/>
            <p:cNvGrpSpPr/>
            <p:nvPr/>
          </p:nvGrpSpPr>
          <p:grpSpPr>
            <a:xfrm>
              <a:off x="1115616" y="2716158"/>
              <a:ext cx="3214458" cy="3093982"/>
              <a:chOff x="1115616" y="2919014"/>
              <a:chExt cx="3240000" cy="432048"/>
            </a:xfrm>
          </p:grpSpPr>
          <p:cxnSp>
            <p:nvCxnSpPr>
              <p:cNvPr id="100" name="Conector reto 99"/>
              <p:cNvCxnSpPr/>
              <p:nvPr/>
            </p:nvCxnSpPr>
            <p:spPr bwMode="auto">
              <a:xfrm>
                <a:off x="111561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01" name="Conector reto 100"/>
              <p:cNvCxnSpPr/>
              <p:nvPr/>
            </p:nvCxnSpPr>
            <p:spPr bwMode="auto">
              <a:xfrm>
                <a:off x="121686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02" name="Conector reto 101"/>
              <p:cNvCxnSpPr/>
              <p:nvPr/>
            </p:nvCxnSpPr>
            <p:spPr bwMode="auto">
              <a:xfrm>
                <a:off x="131811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03" name="Conector reto 102"/>
              <p:cNvCxnSpPr/>
              <p:nvPr/>
            </p:nvCxnSpPr>
            <p:spPr bwMode="auto">
              <a:xfrm>
                <a:off x="141936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04" name="Conector reto 103"/>
              <p:cNvCxnSpPr/>
              <p:nvPr/>
            </p:nvCxnSpPr>
            <p:spPr bwMode="auto">
              <a:xfrm>
                <a:off x="152061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05" name="Conector reto 104"/>
              <p:cNvCxnSpPr/>
              <p:nvPr/>
            </p:nvCxnSpPr>
            <p:spPr bwMode="auto">
              <a:xfrm>
                <a:off x="162186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06" name="Conector reto 105"/>
              <p:cNvCxnSpPr/>
              <p:nvPr/>
            </p:nvCxnSpPr>
            <p:spPr bwMode="auto">
              <a:xfrm>
                <a:off x="172311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07" name="Conector reto 106"/>
              <p:cNvCxnSpPr/>
              <p:nvPr/>
            </p:nvCxnSpPr>
            <p:spPr bwMode="auto">
              <a:xfrm>
                <a:off x="182436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08" name="Conector reto 107"/>
              <p:cNvCxnSpPr/>
              <p:nvPr/>
            </p:nvCxnSpPr>
            <p:spPr bwMode="auto">
              <a:xfrm>
                <a:off x="192561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09" name="Conector reto 108"/>
              <p:cNvCxnSpPr/>
              <p:nvPr/>
            </p:nvCxnSpPr>
            <p:spPr bwMode="auto">
              <a:xfrm>
                <a:off x="202686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10" name="Conector reto 109"/>
              <p:cNvCxnSpPr/>
              <p:nvPr/>
            </p:nvCxnSpPr>
            <p:spPr bwMode="auto">
              <a:xfrm>
                <a:off x="212811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11" name="Conector reto 110"/>
              <p:cNvCxnSpPr/>
              <p:nvPr/>
            </p:nvCxnSpPr>
            <p:spPr bwMode="auto">
              <a:xfrm>
                <a:off x="222936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12" name="Conector reto 111"/>
              <p:cNvCxnSpPr/>
              <p:nvPr/>
            </p:nvCxnSpPr>
            <p:spPr bwMode="auto">
              <a:xfrm>
                <a:off x="233061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13" name="Conector reto 112"/>
              <p:cNvCxnSpPr/>
              <p:nvPr/>
            </p:nvCxnSpPr>
            <p:spPr bwMode="auto">
              <a:xfrm>
                <a:off x="243186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14" name="Conector reto 113"/>
              <p:cNvCxnSpPr/>
              <p:nvPr/>
            </p:nvCxnSpPr>
            <p:spPr bwMode="auto">
              <a:xfrm>
                <a:off x="253311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15" name="Conector reto 114"/>
              <p:cNvCxnSpPr/>
              <p:nvPr/>
            </p:nvCxnSpPr>
            <p:spPr bwMode="auto">
              <a:xfrm>
                <a:off x="263436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16" name="Conector reto 115"/>
              <p:cNvCxnSpPr/>
              <p:nvPr/>
            </p:nvCxnSpPr>
            <p:spPr bwMode="auto">
              <a:xfrm>
                <a:off x="273561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17" name="Conector reto 116"/>
              <p:cNvCxnSpPr/>
              <p:nvPr/>
            </p:nvCxnSpPr>
            <p:spPr bwMode="auto">
              <a:xfrm>
                <a:off x="283686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18" name="Conector reto 117"/>
              <p:cNvCxnSpPr/>
              <p:nvPr/>
            </p:nvCxnSpPr>
            <p:spPr bwMode="auto">
              <a:xfrm>
                <a:off x="293811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19" name="Conector reto 118"/>
              <p:cNvCxnSpPr/>
              <p:nvPr/>
            </p:nvCxnSpPr>
            <p:spPr bwMode="auto">
              <a:xfrm>
                <a:off x="303936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20" name="Conector reto 119"/>
              <p:cNvCxnSpPr/>
              <p:nvPr/>
            </p:nvCxnSpPr>
            <p:spPr bwMode="auto">
              <a:xfrm>
                <a:off x="314061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21" name="Conector reto 120"/>
              <p:cNvCxnSpPr/>
              <p:nvPr/>
            </p:nvCxnSpPr>
            <p:spPr bwMode="auto">
              <a:xfrm>
                <a:off x="324186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22" name="Conector reto 121"/>
              <p:cNvCxnSpPr/>
              <p:nvPr/>
            </p:nvCxnSpPr>
            <p:spPr bwMode="auto">
              <a:xfrm>
                <a:off x="334311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23" name="Conector reto 122"/>
              <p:cNvCxnSpPr/>
              <p:nvPr/>
            </p:nvCxnSpPr>
            <p:spPr bwMode="auto">
              <a:xfrm>
                <a:off x="344436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24" name="Conector reto 123"/>
              <p:cNvCxnSpPr/>
              <p:nvPr/>
            </p:nvCxnSpPr>
            <p:spPr bwMode="auto">
              <a:xfrm>
                <a:off x="354561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25" name="Conector reto 124"/>
              <p:cNvCxnSpPr/>
              <p:nvPr/>
            </p:nvCxnSpPr>
            <p:spPr bwMode="auto">
              <a:xfrm>
                <a:off x="364686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26" name="Conector reto 125"/>
              <p:cNvCxnSpPr/>
              <p:nvPr/>
            </p:nvCxnSpPr>
            <p:spPr bwMode="auto">
              <a:xfrm>
                <a:off x="374811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27" name="Conector reto 126"/>
              <p:cNvCxnSpPr/>
              <p:nvPr/>
            </p:nvCxnSpPr>
            <p:spPr bwMode="auto">
              <a:xfrm>
                <a:off x="384936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28" name="Conector reto 127"/>
              <p:cNvCxnSpPr/>
              <p:nvPr/>
            </p:nvCxnSpPr>
            <p:spPr bwMode="auto">
              <a:xfrm>
                <a:off x="395061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29" name="Conector reto 128"/>
              <p:cNvCxnSpPr/>
              <p:nvPr/>
            </p:nvCxnSpPr>
            <p:spPr bwMode="auto">
              <a:xfrm>
                <a:off x="405186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30" name="Conector reto 129"/>
              <p:cNvCxnSpPr/>
              <p:nvPr/>
            </p:nvCxnSpPr>
            <p:spPr bwMode="auto">
              <a:xfrm>
                <a:off x="415311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31" name="Conector reto 130"/>
              <p:cNvCxnSpPr/>
              <p:nvPr/>
            </p:nvCxnSpPr>
            <p:spPr bwMode="auto">
              <a:xfrm>
                <a:off x="425436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32" name="Conector reto 131"/>
              <p:cNvCxnSpPr/>
              <p:nvPr/>
            </p:nvCxnSpPr>
            <p:spPr bwMode="auto">
              <a:xfrm>
                <a:off x="4355616" y="2919014"/>
                <a:ext cx="0" cy="432048"/>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nvGrpSpPr>
            <p:cNvPr id="133" name="Grupo 132"/>
            <p:cNvGrpSpPr/>
            <p:nvPr/>
          </p:nvGrpSpPr>
          <p:grpSpPr>
            <a:xfrm>
              <a:off x="1115616" y="2730988"/>
              <a:ext cx="3240000" cy="3025763"/>
              <a:chOff x="1115616" y="2723750"/>
              <a:chExt cx="3240000" cy="3025763"/>
            </a:xfrm>
          </p:grpSpPr>
          <p:cxnSp>
            <p:nvCxnSpPr>
              <p:cNvPr id="134" name="Conector reto 133"/>
              <p:cNvCxnSpPr/>
              <p:nvPr/>
            </p:nvCxnSpPr>
            <p:spPr bwMode="auto">
              <a:xfrm rot="5400000">
                <a:off x="2735616" y="1103750"/>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35" name="Conector reto 134"/>
              <p:cNvCxnSpPr/>
              <p:nvPr/>
            </p:nvCxnSpPr>
            <p:spPr bwMode="auto">
              <a:xfrm rot="5400000">
                <a:off x="2735616" y="1204670"/>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36" name="Conector reto 135"/>
              <p:cNvCxnSpPr/>
              <p:nvPr/>
            </p:nvCxnSpPr>
            <p:spPr bwMode="auto">
              <a:xfrm rot="5400000">
                <a:off x="2735616" y="1305589"/>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37" name="Conector reto 136"/>
              <p:cNvCxnSpPr/>
              <p:nvPr/>
            </p:nvCxnSpPr>
            <p:spPr bwMode="auto">
              <a:xfrm rot="5400000">
                <a:off x="2735616" y="1406509"/>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38" name="Conector reto 137"/>
              <p:cNvCxnSpPr/>
              <p:nvPr/>
            </p:nvCxnSpPr>
            <p:spPr bwMode="auto">
              <a:xfrm rot="5400000">
                <a:off x="2735616" y="1507428"/>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39" name="Conector reto 138"/>
              <p:cNvCxnSpPr/>
              <p:nvPr/>
            </p:nvCxnSpPr>
            <p:spPr bwMode="auto">
              <a:xfrm rot="5400000">
                <a:off x="2735616" y="1608348"/>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40" name="Conector reto 139"/>
              <p:cNvCxnSpPr/>
              <p:nvPr/>
            </p:nvCxnSpPr>
            <p:spPr bwMode="auto">
              <a:xfrm rot="5400000">
                <a:off x="2735616" y="1709268"/>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41" name="Conector reto 140"/>
              <p:cNvCxnSpPr/>
              <p:nvPr/>
            </p:nvCxnSpPr>
            <p:spPr bwMode="auto">
              <a:xfrm rot="5400000">
                <a:off x="2735616" y="1810187"/>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42" name="Conector reto 141"/>
              <p:cNvCxnSpPr/>
              <p:nvPr/>
            </p:nvCxnSpPr>
            <p:spPr bwMode="auto">
              <a:xfrm rot="5400000">
                <a:off x="2735616" y="1911107"/>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43" name="Conector reto 142"/>
              <p:cNvCxnSpPr/>
              <p:nvPr/>
            </p:nvCxnSpPr>
            <p:spPr bwMode="auto">
              <a:xfrm rot="5400000">
                <a:off x="2735616" y="2012026"/>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44" name="Conector reto 143"/>
              <p:cNvCxnSpPr/>
              <p:nvPr/>
            </p:nvCxnSpPr>
            <p:spPr bwMode="auto">
              <a:xfrm rot="5400000">
                <a:off x="2735616" y="2112946"/>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45" name="Conector reto 144"/>
              <p:cNvCxnSpPr/>
              <p:nvPr/>
            </p:nvCxnSpPr>
            <p:spPr bwMode="auto">
              <a:xfrm rot="5400000">
                <a:off x="2735616" y="2213865"/>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46" name="Conector reto 145"/>
              <p:cNvCxnSpPr/>
              <p:nvPr/>
            </p:nvCxnSpPr>
            <p:spPr bwMode="auto">
              <a:xfrm rot="5400000">
                <a:off x="2735616" y="2314785"/>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47" name="Conector reto 146"/>
              <p:cNvCxnSpPr/>
              <p:nvPr/>
            </p:nvCxnSpPr>
            <p:spPr bwMode="auto">
              <a:xfrm rot="5400000">
                <a:off x="2735616" y="2415705"/>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48" name="Conector reto 147"/>
              <p:cNvCxnSpPr/>
              <p:nvPr/>
            </p:nvCxnSpPr>
            <p:spPr bwMode="auto">
              <a:xfrm rot="5400000">
                <a:off x="2735616" y="2516624"/>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49" name="Conector reto 148"/>
              <p:cNvCxnSpPr/>
              <p:nvPr/>
            </p:nvCxnSpPr>
            <p:spPr bwMode="auto">
              <a:xfrm rot="5400000">
                <a:off x="2735616" y="2617544"/>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50" name="Conector reto 149"/>
              <p:cNvCxnSpPr/>
              <p:nvPr/>
            </p:nvCxnSpPr>
            <p:spPr bwMode="auto">
              <a:xfrm rot="5400000">
                <a:off x="2735616" y="2718463"/>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51" name="Conector reto 150"/>
              <p:cNvCxnSpPr/>
              <p:nvPr/>
            </p:nvCxnSpPr>
            <p:spPr bwMode="auto">
              <a:xfrm rot="5400000">
                <a:off x="2735616" y="2819383"/>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52" name="Conector reto 151"/>
              <p:cNvCxnSpPr/>
              <p:nvPr/>
            </p:nvCxnSpPr>
            <p:spPr bwMode="auto">
              <a:xfrm rot="5400000">
                <a:off x="2735616" y="2920303"/>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53" name="Conector reto 152"/>
              <p:cNvCxnSpPr/>
              <p:nvPr/>
            </p:nvCxnSpPr>
            <p:spPr bwMode="auto">
              <a:xfrm rot="5400000">
                <a:off x="2735616" y="3021222"/>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54" name="Conector reto 153"/>
              <p:cNvCxnSpPr/>
              <p:nvPr/>
            </p:nvCxnSpPr>
            <p:spPr bwMode="auto">
              <a:xfrm rot="5400000">
                <a:off x="2735616" y="3122142"/>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55" name="Conector reto 154"/>
              <p:cNvCxnSpPr/>
              <p:nvPr/>
            </p:nvCxnSpPr>
            <p:spPr bwMode="auto">
              <a:xfrm rot="5400000">
                <a:off x="2735616" y="3223061"/>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56" name="Conector reto 155"/>
              <p:cNvCxnSpPr/>
              <p:nvPr/>
            </p:nvCxnSpPr>
            <p:spPr bwMode="auto">
              <a:xfrm rot="5400000">
                <a:off x="2735616" y="3323981"/>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57" name="Conector reto 156"/>
              <p:cNvCxnSpPr/>
              <p:nvPr/>
            </p:nvCxnSpPr>
            <p:spPr bwMode="auto">
              <a:xfrm rot="5400000">
                <a:off x="2735616" y="3424900"/>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58" name="Conector reto 157"/>
              <p:cNvCxnSpPr/>
              <p:nvPr/>
            </p:nvCxnSpPr>
            <p:spPr bwMode="auto">
              <a:xfrm rot="5400000">
                <a:off x="2735616" y="3525820"/>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59" name="Conector reto 158"/>
              <p:cNvCxnSpPr/>
              <p:nvPr/>
            </p:nvCxnSpPr>
            <p:spPr bwMode="auto">
              <a:xfrm rot="5400000">
                <a:off x="2735616" y="3626740"/>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60" name="Conector reto 159"/>
              <p:cNvCxnSpPr/>
              <p:nvPr/>
            </p:nvCxnSpPr>
            <p:spPr bwMode="auto">
              <a:xfrm rot="5400000">
                <a:off x="2735616" y="3727659"/>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61" name="Conector reto 160"/>
              <p:cNvCxnSpPr/>
              <p:nvPr/>
            </p:nvCxnSpPr>
            <p:spPr bwMode="auto">
              <a:xfrm rot="5400000">
                <a:off x="2735616" y="3828579"/>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62" name="Conector reto 161"/>
              <p:cNvCxnSpPr/>
              <p:nvPr/>
            </p:nvCxnSpPr>
            <p:spPr bwMode="auto">
              <a:xfrm rot="5400000">
                <a:off x="2735616" y="3929498"/>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63" name="Conector reto 162"/>
              <p:cNvCxnSpPr/>
              <p:nvPr/>
            </p:nvCxnSpPr>
            <p:spPr bwMode="auto">
              <a:xfrm rot="5400000">
                <a:off x="2735616" y="4030418"/>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64" name="Conector reto 163"/>
              <p:cNvCxnSpPr/>
              <p:nvPr/>
            </p:nvCxnSpPr>
            <p:spPr bwMode="auto">
              <a:xfrm rot="5400000">
                <a:off x="2735616" y="4129513"/>
                <a:ext cx="0" cy="3240000"/>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grpSp>
      <p:sp>
        <p:nvSpPr>
          <p:cNvPr id="165" name="Retângulo 164"/>
          <p:cNvSpPr/>
          <p:nvPr/>
        </p:nvSpPr>
        <p:spPr bwMode="auto">
          <a:xfrm>
            <a:off x="2618912" y="4235494"/>
            <a:ext cx="106883" cy="103450"/>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Tree>
    <p:extLst>
      <p:ext uri="{BB962C8B-B14F-4D97-AF65-F5344CB8AC3E}">
        <p14:creationId xmlns:p14="http://schemas.microsoft.com/office/powerpoint/2010/main" val="1626578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83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83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aixaDeTexto 13"/>
          <p:cNvSpPr txBox="1">
            <a:spLocks noChangeArrowheads="1"/>
          </p:cNvSpPr>
          <p:nvPr/>
        </p:nvSpPr>
        <p:spPr bwMode="auto">
          <a:xfrm>
            <a:off x="611188" y="1773238"/>
            <a:ext cx="8064500" cy="51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just" eaLnBrk="1" hangingPunct="1">
              <a:lnSpc>
                <a:spcPct val="200000"/>
              </a:lnSpc>
              <a:spcBef>
                <a:spcPts val="1200"/>
              </a:spcBef>
            </a:pPr>
            <a:r>
              <a:rPr lang="pt-BR" altLang="pt-BR" sz="1600" dirty="0">
                <a:latin typeface="Tahoma" panose="020B0604030504040204" pitchFamily="34" charset="0"/>
              </a:rPr>
              <a:t>Pontual ou contextual</a:t>
            </a:r>
          </a:p>
        </p:txBody>
      </p:sp>
      <p:sp>
        <p:nvSpPr>
          <p:cNvPr id="107522" name="Rectangle 2"/>
          <p:cNvSpPr>
            <a:spLocks noGrp="1" noChangeArrowheads="1"/>
          </p:cNvSpPr>
          <p:nvPr>
            <p:ph type="title"/>
          </p:nvPr>
        </p:nvSpPr>
        <p:spPr/>
        <p:txBody>
          <a:bodyPr/>
          <a:lstStyle/>
          <a:p>
            <a:pPr eaLnBrk="1" hangingPunct="1">
              <a:defRPr/>
            </a:pPr>
            <a:r>
              <a:rPr lang="pt-BR" dirty="0"/>
              <a:t>Tipos de Classificação</a:t>
            </a:r>
          </a:p>
        </p:txBody>
      </p:sp>
      <p:sp>
        <p:nvSpPr>
          <p:cNvPr id="2" name="Espaço Reservado para Número de Slide 1"/>
          <p:cNvSpPr>
            <a:spLocks noGrp="1"/>
          </p:cNvSpPr>
          <p:nvPr>
            <p:ph type="sldNum" sz="quarter" idx="12"/>
          </p:nvPr>
        </p:nvSpPr>
        <p:spPr/>
        <p:txBody>
          <a:bodyPr/>
          <a:lstStyle/>
          <a:p>
            <a:pPr>
              <a:defRPr/>
            </a:pPr>
            <a:fld id="{F2F7E390-A0C7-4400-A23B-8CBD9FAF2948}" type="slidenum">
              <a:rPr lang="pt-BR"/>
              <a:pPr>
                <a:defRPr/>
              </a:pPr>
              <a:t>5</a:t>
            </a:fld>
            <a:endParaRPr lang="pt-BR"/>
          </a:p>
        </p:txBody>
      </p:sp>
      <p:pic>
        <p:nvPicPr>
          <p:cNvPr id="8"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3210" r="3153" b="4308"/>
          <a:stretch/>
        </p:blipFill>
        <p:spPr bwMode="auto">
          <a:xfrm>
            <a:off x="4716256" y="4571609"/>
            <a:ext cx="2160000" cy="2062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3210" r="3153" b="4308"/>
          <a:stretch/>
        </p:blipFill>
        <p:spPr bwMode="auto">
          <a:xfrm>
            <a:off x="1331640" y="4571609"/>
            <a:ext cx="2160000" cy="2062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Imagem 21">
            <a:extLst>
              <a:ext uri="{FF2B5EF4-FFF2-40B4-BE49-F238E27FC236}">
                <a16:creationId xmlns:a16="http://schemas.microsoft.com/office/drawing/2014/main" id="{AD9814DB-893D-7FCC-A06F-87B227535B59}"/>
              </a:ext>
            </a:extLst>
          </p:cNvPr>
          <p:cNvPicPr>
            <a:picLocks noChangeAspect="1"/>
          </p:cNvPicPr>
          <p:nvPr/>
        </p:nvPicPr>
        <p:blipFill>
          <a:blip r:embed="rId4"/>
          <a:stretch>
            <a:fillRect/>
          </a:stretch>
        </p:blipFill>
        <p:spPr>
          <a:xfrm>
            <a:off x="1331640" y="2348880"/>
            <a:ext cx="2160000" cy="2062557"/>
          </a:xfrm>
          <a:prstGeom prst="rect">
            <a:avLst/>
          </a:prstGeom>
        </p:spPr>
      </p:pic>
      <p:pic>
        <p:nvPicPr>
          <p:cNvPr id="23" name="Imagem 22">
            <a:extLst>
              <a:ext uri="{FF2B5EF4-FFF2-40B4-BE49-F238E27FC236}">
                <a16:creationId xmlns:a16="http://schemas.microsoft.com/office/drawing/2014/main" id="{1A221927-FE84-8AE2-6C17-4E22BE38A8AE}"/>
              </a:ext>
            </a:extLst>
          </p:cNvPr>
          <p:cNvPicPr>
            <a:picLocks noChangeAspect="1"/>
          </p:cNvPicPr>
          <p:nvPr/>
        </p:nvPicPr>
        <p:blipFill>
          <a:blip r:embed="rId5"/>
          <a:stretch>
            <a:fillRect/>
          </a:stretch>
        </p:blipFill>
        <p:spPr>
          <a:xfrm>
            <a:off x="4716256" y="2348880"/>
            <a:ext cx="2160000" cy="2062557"/>
          </a:xfrm>
          <a:prstGeom prst="rect">
            <a:avLst/>
          </a:prstGeom>
        </p:spPr>
      </p:pic>
    </p:spTree>
    <p:extLst>
      <p:ext uri="{BB962C8B-B14F-4D97-AF65-F5344CB8AC3E}">
        <p14:creationId xmlns:p14="http://schemas.microsoft.com/office/powerpoint/2010/main" val="242526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aixaDeTexto 13"/>
          <p:cNvSpPr txBox="1">
            <a:spLocks noChangeArrowheads="1"/>
          </p:cNvSpPr>
          <p:nvPr/>
        </p:nvSpPr>
        <p:spPr bwMode="auto">
          <a:xfrm>
            <a:off x="611188" y="1773238"/>
            <a:ext cx="8064500" cy="51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just" eaLnBrk="1" hangingPunct="1">
              <a:lnSpc>
                <a:spcPct val="200000"/>
              </a:lnSpc>
              <a:spcBef>
                <a:spcPts val="1200"/>
              </a:spcBef>
            </a:pPr>
            <a:r>
              <a:rPr lang="pt-BR" altLang="pt-BR" sz="1600" dirty="0">
                <a:latin typeface="Tahoma" panose="020B0604030504040204" pitchFamily="34" charset="0"/>
              </a:rPr>
              <a:t>Supervisionada ou automática (não supervisionada)</a:t>
            </a:r>
          </a:p>
        </p:txBody>
      </p:sp>
      <p:sp>
        <p:nvSpPr>
          <p:cNvPr id="107522" name="Rectangle 2"/>
          <p:cNvSpPr>
            <a:spLocks noGrp="1" noChangeArrowheads="1"/>
          </p:cNvSpPr>
          <p:nvPr>
            <p:ph type="title"/>
          </p:nvPr>
        </p:nvSpPr>
        <p:spPr/>
        <p:txBody>
          <a:bodyPr/>
          <a:lstStyle/>
          <a:p>
            <a:pPr eaLnBrk="1" hangingPunct="1">
              <a:defRPr/>
            </a:pPr>
            <a:r>
              <a:rPr lang="pt-BR" dirty="0"/>
              <a:t>Tipos de Classificação</a:t>
            </a:r>
          </a:p>
        </p:txBody>
      </p:sp>
      <p:sp>
        <p:nvSpPr>
          <p:cNvPr id="2" name="Espaço Reservado para Número de Slide 1"/>
          <p:cNvSpPr>
            <a:spLocks noGrp="1"/>
          </p:cNvSpPr>
          <p:nvPr>
            <p:ph type="sldNum" sz="quarter" idx="12"/>
          </p:nvPr>
        </p:nvSpPr>
        <p:spPr/>
        <p:txBody>
          <a:bodyPr/>
          <a:lstStyle/>
          <a:p>
            <a:pPr>
              <a:defRPr/>
            </a:pPr>
            <a:fld id="{F2F7E390-A0C7-4400-A23B-8CBD9FAF2948}" type="slidenum">
              <a:rPr lang="pt-BR"/>
              <a:pPr>
                <a:defRPr/>
              </a:pPr>
              <a:t>6</a:t>
            </a:fld>
            <a:endParaRPr lang="pt-BR"/>
          </a:p>
        </p:txBody>
      </p:sp>
      <p:pic>
        <p:nvPicPr>
          <p:cNvPr id="60420"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r="2537" b="4839"/>
          <a:stretch/>
        </p:blipFill>
        <p:spPr bwMode="auto">
          <a:xfrm>
            <a:off x="138888" y="2633252"/>
            <a:ext cx="2880000" cy="2811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421"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r="2537" b="4839"/>
          <a:stretch/>
        </p:blipFill>
        <p:spPr bwMode="auto">
          <a:xfrm>
            <a:off x="6115552" y="2630555"/>
            <a:ext cx="2880000" cy="2811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422"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r="2537" b="4839"/>
          <a:stretch/>
        </p:blipFill>
        <p:spPr bwMode="auto">
          <a:xfrm>
            <a:off x="3127220" y="2633252"/>
            <a:ext cx="2880000" cy="2811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aixaDeTexto 2"/>
          <p:cNvSpPr txBox="1"/>
          <p:nvPr/>
        </p:nvSpPr>
        <p:spPr>
          <a:xfrm>
            <a:off x="3473620" y="5528265"/>
            <a:ext cx="2187201" cy="461665"/>
          </a:xfrm>
          <a:prstGeom prst="rect">
            <a:avLst/>
          </a:prstGeom>
          <a:noFill/>
        </p:spPr>
        <p:txBody>
          <a:bodyPr wrap="none" rtlCol="0">
            <a:spAutoFit/>
          </a:bodyPr>
          <a:lstStyle/>
          <a:p>
            <a:r>
              <a:rPr lang="pt-BR" dirty="0">
                <a:latin typeface="Tahoma" panose="020B0604030504040204" pitchFamily="34" charset="0"/>
              </a:rPr>
              <a:t>Supervisionado</a:t>
            </a:r>
          </a:p>
          <a:p>
            <a:r>
              <a:rPr lang="pt-BR" dirty="0" err="1">
                <a:latin typeface="Tahoma" panose="020B0604030504040204" pitchFamily="34" charset="0"/>
              </a:rPr>
              <a:t>Maxver</a:t>
            </a:r>
            <a:r>
              <a:rPr lang="pt-BR" dirty="0">
                <a:latin typeface="Tahoma" panose="020B0604030504040204" pitchFamily="34" charset="0"/>
              </a:rPr>
              <a:t> Gaussiano (3 classes)</a:t>
            </a:r>
          </a:p>
        </p:txBody>
      </p:sp>
      <p:sp>
        <p:nvSpPr>
          <p:cNvPr id="11" name="CaixaDeTexto 10"/>
          <p:cNvSpPr txBox="1"/>
          <p:nvPr/>
        </p:nvSpPr>
        <p:spPr>
          <a:xfrm>
            <a:off x="6698587" y="5505935"/>
            <a:ext cx="1713931" cy="461665"/>
          </a:xfrm>
          <a:prstGeom prst="rect">
            <a:avLst/>
          </a:prstGeom>
          <a:noFill/>
        </p:spPr>
        <p:txBody>
          <a:bodyPr wrap="none" rtlCol="0">
            <a:spAutoFit/>
          </a:bodyPr>
          <a:lstStyle/>
          <a:p>
            <a:r>
              <a:rPr lang="pt-BR" dirty="0">
                <a:latin typeface="Tahoma" panose="020B0604030504040204" pitchFamily="34" charset="0"/>
              </a:rPr>
              <a:t>Não supervisionado</a:t>
            </a:r>
          </a:p>
          <a:p>
            <a:r>
              <a:rPr lang="pt-BR" dirty="0">
                <a:latin typeface="Tahoma" panose="020B0604030504040204" pitchFamily="34" charset="0"/>
              </a:rPr>
              <a:t>K-médias (10 classes)</a:t>
            </a:r>
          </a:p>
        </p:txBody>
      </p:sp>
    </p:spTree>
    <p:extLst>
      <p:ext uri="{BB962C8B-B14F-4D97-AF65-F5344CB8AC3E}">
        <p14:creationId xmlns:p14="http://schemas.microsoft.com/office/powerpoint/2010/main" val="2509320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aixaDeTexto 13"/>
          <p:cNvSpPr txBox="1">
            <a:spLocks noChangeArrowheads="1"/>
          </p:cNvSpPr>
          <p:nvPr/>
        </p:nvSpPr>
        <p:spPr bwMode="auto">
          <a:xfrm>
            <a:off x="611188" y="1773238"/>
            <a:ext cx="8064500" cy="51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just" eaLnBrk="1" hangingPunct="1">
              <a:lnSpc>
                <a:spcPct val="200000"/>
              </a:lnSpc>
              <a:spcBef>
                <a:spcPts val="1200"/>
              </a:spcBef>
            </a:pPr>
            <a:r>
              <a:rPr lang="pt-BR" altLang="pt-BR" sz="1600" dirty="0">
                <a:latin typeface="Tahoma" panose="020B0604030504040204" pitchFamily="34" charset="0"/>
              </a:rPr>
              <a:t>Probabilística ou baseada em métricas de distância ou regras de decisão</a:t>
            </a:r>
          </a:p>
        </p:txBody>
      </p:sp>
      <p:sp>
        <p:nvSpPr>
          <p:cNvPr id="107522" name="Rectangle 2"/>
          <p:cNvSpPr>
            <a:spLocks noGrp="1" noChangeArrowheads="1"/>
          </p:cNvSpPr>
          <p:nvPr>
            <p:ph type="title"/>
          </p:nvPr>
        </p:nvSpPr>
        <p:spPr/>
        <p:txBody>
          <a:bodyPr/>
          <a:lstStyle/>
          <a:p>
            <a:pPr eaLnBrk="1" hangingPunct="1">
              <a:defRPr/>
            </a:pPr>
            <a:r>
              <a:rPr lang="pt-BR" dirty="0"/>
              <a:t>Tipos de Classificação</a:t>
            </a:r>
          </a:p>
        </p:txBody>
      </p:sp>
      <p:sp>
        <p:nvSpPr>
          <p:cNvPr id="2" name="Espaço Reservado para Número de Slide 1"/>
          <p:cNvSpPr>
            <a:spLocks noGrp="1"/>
          </p:cNvSpPr>
          <p:nvPr>
            <p:ph type="sldNum" sz="quarter" idx="12"/>
          </p:nvPr>
        </p:nvSpPr>
        <p:spPr/>
        <p:txBody>
          <a:bodyPr/>
          <a:lstStyle/>
          <a:p>
            <a:pPr>
              <a:defRPr/>
            </a:pPr>
            <a:fld id="{F2F7E390-A0C7-4400-A23B-8CBD9FAF2948}" type="slidenum">
              <a:rPr lang="pt-BR"/>
              <a:pPr>
                <a:defRPr/>
              </a:pPr>
              <a:t>7</a:t>
            </a:fld>
            <a:endParaRPr lang="pt-BR"/>
          </a:p>
        </p:txBody>
      </p:sp>
      <p:grpSp>
        <p:nvGrpSpPr>
          <p:cNvPr id="4" name="Grupo 3"/>
          <p:cNvGrpSpPr/>
          <p:nvPr/>
        </p:nvGrpSpPr>
        <p:grpSpPr>
          <a:xfrm>
            <a:off x="107504" y="2708920"/>
            <a:ext cx="3031480" cy="2852091"/>
            <a:chOff x="612472" y="2811730"/>
            <a:chExt cx="1509938" cy="1584870"/>
          </a:xfrm>
        </p:grpSpPr>
        <p:sp>
          <p:nvSpPr>
            <p:cNvPr id="68" name="Forma livre 67"/>
            <p:cNvSpPr/>
            <p:nvPr/>
          </p:nvSpPr>
          <p:spPr bwMode="auto">
            <a:xfrm rot="5400000">
              <a:off x="662351" y="3217100"/>
              <a:ext cx="565551" cy="227910"/>
            </a:xfrm>
            <a:custGeom>
              <a:avLst/>
              <a:gdLst>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6034"/>
                <a:gd name="connsiteX1" fmla="*/ 47161 w 327507"/>
                <a:gd name="connsiteY1" fmla="*/ 49781 h 456034"/>
                <a:gd name="connsiteX2" fmla="*/ 62881 w 327507"/>
                <a:gd name="connsiteY2" fmla="*/ 112663 h 456034"/>
                <a:gd name="connsiteX3" fmla="*/ 83842 w 327507"/>
                <a:gd name="connsiteY3" fmla="*/ 199125 h 456034"/>
                <a:gd name="connsiteX4" fmla="*/ 102182 w 327507"/>
                <a:gd name="connsiteY4" fmla="*/ 267246 h 456034"/>
                <a:gd name="connsiteX5" fmla="*/ 112662 w 327507"/>
                <a:gd name="connsiteY5" fmla="*/ 330127 h 456034"/>
                <a:gd name="connsiteX6" fmla="*/ 128383 w 327507"/>
                <a:gd name="connsiteY6" fmla="*/ 377288 h 456034"/>
                <a:gd name="connsiteX7" fmla="*/ 136243 w 327507"/>
                <a:gd name="connsiteY7" fmla="*/ 416589 h 456034"/>
                <a:gd name="connsiteX8" fmla="*/ 167684 w 327507"/>
                <a:gd name="connsiteY8" fmla="*/ 455890 h 456034"/>
                <a:gd name="connsiteX9" fmla="*/ 188644 w 327507"/>
                <a:gd name="connsiteY9" fmla="*/ 427070 h 456034"/>
                <a:gd name="connsiteX10" fmla="*/ 209605 w 327507"/>
                <a:gd name="connsiteY10" fmla="*/ 358948 h 456034"/>
                <a:gd name="connsiteX11" fmla="*/ 238425 w 327507"/>
                <a:gd name="connsiteY11" fmla="*/ 235805 h 456034"/>
                <a:gd name="connsiteX12" fmla="*/ 272486 w 327507"/>
                <a:gd name="connsiteY12" fmla="*/ 110043 h 456034"/>
                <a:gd name="connsiteX13" fmla="*/ 288206 w 327507"/>
                <a:gd name="connsiteY13" fmla="*/ 55021 h 456034"/>
                <a:gd name="connsiteX14" fmla="*/ 303927 w 327507"/>
                <a:gd name="connsiteY14" fmla="*/ 28821 h 456034"/>
                <a:gd name="connsiteX15" fmla="*/ 327507 w 327507"/>
                <a:gd name="connsiteY15" fmla="*/ 0 h 456034"/>
                <a:gd name="connsiteX0" fmla="*/ 0 w 327507"/>
                <a:gd name="connsiteY0" fmla="*/ 0 h 456034"/>
                <a:gd name="connsiteX1" fmla="*/ 47161 w 327507"/>
                <a:gd name="connsiteY1" fmla="*/ 49781 h 456034"/>
                <a:gd name="connsiteX2" fmla="*/ 62881 w 327507"/>
                <a:gd name="connsiteY2" fmla="*/ 112663 h 456034"/>
                <a:gd name="connsiteX3" fmla="*/ 83842 w 327507"/>
                <a:gd name="connsiteY3" fmla="*/ 199125 h 456034"/>
                <a:gd name="connsiteX4" fmla="*/ 102182 w 327507"/>
                <a:gd name="connsiteY4" fmla="*/ 267246 h 456034"/>
                <a:gd name="connsiteX5" fmla="*/ 112662 w 327507"/>
                <a:gd name="connsiteY5" fmla="*/ 330127 h 456034"/>
                <a:gd name="connsiteX6" fmla="*/ 128383 w 327507"/>
                <a:gd name="connsiteY6" fmla="*/ 377288 h 456034"/>
                <a:gd name="connsiteX7" fmla="*/ 136243 w 327507"/>
                <a:gd name="connsiteY7" fmla="*/ 416589 h 456034"/>
                <a:gd name="connsiteX8" fmla="*/ 167684 w 327507"/>
                <a:gd name="connsiteY8" fmla="*/ 455890 h 456034"/>
                <a:gd name="connsiteX9" fmla="*/ 188644 w 327507"/>
                <a:gd name="connsiteY9" fmla="*/ 427070 h 456034"/>
                <a:gd name="connsiteX10" fmla="*/ 209605 w 327507"/>
                <a:gd name="connsiteY10" fmla="*/ 358948 h 456034"/>
                <a:gd name="connsiteX11" fmla="*/ 238425 w 327507"/>
                <a:gd name="connsiteY11" fmla="*/ 235805 h 456034"/>
                <a:gd name="connsiteX12" fmla="*/ 272486 w 327507"/>
                <a:gd name="connsiteY12" fmla="*/ 110043 h 456034"/>
                <a:gd name="connsiteX13" fmla="*/ 288206 w 327507"/>
                <a:gd name="connsiteY13" fmla="*/ 55021 h 456034"/>
                <a:gd name="connsiteX14" fmla="*/ 303927 w 327507"/>
                <a:gd name="connsiteY14" fmla="*/ 28821 h 456034"/>
                <a:gd name="connsiteX15" fmla="*/ 327507 w 327507"/>
                <a:gd name="connsiteY15" fmla="*/ 0 h 456034"/>
                <a:gd name="connsiteX0" fmla="*/ 0 w 327507"/>
                <a:gd name="connsiteY0" fmla="*/ 0 h 456034"/>
                <a:gd name="connsiteX1" fmla="*/ 47161 w 327507"/>
                <a:gd name="connsiteY1" fmla="*/ 49781 h 456034"/>
                <a:gd name="connsiteX2" fmla="*/ 62881 w 327507"/>
                <a:gd name="connsiteY2" fmla="*/ 112663 h 456034"/>
                <a:gd name="connsiteX3" fmla="*/ 83842 w 327507"/>
                <a:gd name="connsiteY3" fmla="*/ 199125 h 456034"/>
                <a:gd name="connsiteX4" fmla="*/ 102182 w 327507"/>
                <a:gd name="connsiteY4" fmla="*/ 267246 h 456034"/>
                <a:gd name="connsiteX5" fmla="*/ 112662 w 327507"/>
                <a:gd name="connsiteY5" fmla="*/ 330127 h 456034"/>
                <a:gd name="connsiteX6" fmla="*/ 128383 w 327507"/>
                <a:gd name="connsiteY6" fmla="*/ 377288 h 456034"/>
                <a:gd name="connsiteX7" fmla="*/ 136243 w 327507"/>
                <a:gd name="connsiteY7" fmla="*/ 416589 h 456034"/>
                <a:gd name="connsiteX8" fmla="*/ 167684 w 327507"/>
                <a:gd name="connsiteY8" fmla="*/ 455890 h 456034"/>
                <a:gd name="connsiteX9" fmla="*/ 188644 w 327507"/>
                <a:gd name="connsiteY9" fmla="*/ 427070 h 456034"/>
                <a:gd name="connsiteX10" fmla="*/ 209605 w 327507"/>
                <a:gd name="connsiteY10" fmla="*/ 358948 h 456034"/>
                <a:gd name="connsiteX11" fmla="*/ 238425 w 327507"/>
                <a:gd name="connsiteY11" fmla="*/ 235805 h 456034"/>
                <a:gd name="connsiteX12" fmla="*/ 272486 w 327507"/>
                <a:gd name="connsiteY12" fmla="*/ 110043 h 456034"/>
                <a:gd name="connsiteX13" fmla="*/ 288206 w 327507"/>
                <a:gd name="connsiteY13" fmla="*/ 55021 h 456034"/>
                <a:gd name="connsiteX14" fmla="*/ 303927 w 327507"/>
                <a:gd name="connsiteY14" fmla="*/ 28821 h 456034"/>
                <a:gd name="connsiteX15" fmla="*/ 327507 w 327507"/>
                <a:gd name="connsiteY15" fmla="*/ 0 h 456034"/>
                <a:gd name="connsiteX0" fmla="*/ 0 w 327507"/>
                <a:gd name="connsiteY0" fmla="*/ 0 h 456034"/>
                <a:gd name="connsiteX1" fmla="*/ 47161 w 327507"/>
                <a:gd name="connsiteY1" fmla="*/ 49781 h 456034"/>
                <a:gd name="connsiteX2" fmla="*/ 62881 w 327507"/>
                <a:gd name="connsiteY2" fmla="*/ 112663 h 456034"/>
                <a:gd name="connsiteX3" fmla="*/ 83842 w 327507"/>
                <a:gd name="connsiteY3" fmla="*/ 199125 h 456034"/>
                <a:gd name="connsiteX4" fmla="*/ 102182 w 327507"/>
                <a:gd name="connsiteY4" fmla="*/ 267246 h 456034"/>
                <a:gd name="connsiteX5" fmla="*/ 112662 w 327507"/>
                <a:gd name="connsiteY5" fmla="*/ 330127 h 456034"/>
                <a:gd name="connsiteX6" fmla="*/ 123621 w 327507"/>
                <a:gd name="connsiteY6" fmla="*/ 374907 h 456034"/>
                <a:gd name="connsiteX7" fmla="*/ 136243 w 327507"/>
                <a:gd name="connsiteY7" fmla="*/ 416589 h 456034"/>
                <a:gd name="connsiteX8" fmla="*/ 167684 w 327507"/>
                <a:gd name="connsiteY8" fmla="*/ 455890 h 456034"/>
                <a:gd name="connsiteX9" fmla="*/ 188644 w 327507"/>
                <a:gd name="connsiteY9" fmla="*/ 427070 h 456034"/>
                <a:gd name="connsiteX10" fmla="*/ 209605 w 327507"/>
                <a:gd name="connsiteY10" fmla="*/ 358948 h 456034"/>
                <a:gd name="connsiteX11" fmla="*/ 238425 w 327507"/>
                <a:gd name="connsiteY11" fmla="*/ 235805 h 456034"/>
                <a:gd name="connsiteX12" fmla="*/ 272486 w 327507"/>
                <a:gd name="connsiteY12" fmla="*/ 110043 h 456034"/>
                <a:gd name="connsiteX13" fmla="*/ 288206 w 327507"/>
                <a:gd name="connsiteY13" fmla="*/ 55021 h 456034"/>
                <a:gd name="connsiteX14" fmla="*/ 303927 w 327507"/>
                <a:gd name="connsiteY14" fmla="*/ 28821 h 456034"/>
                <a:gd name="connsiteX15" fmla="*/ 327507 w 327507"/>
                <a:gd name="connsiteY15" fmla="*/ 0 h 456034"/>
                <a:gd name="connsiteX0" fmla="*/ 0 w 327507"/>
                <a:gd name="connsiteY0" fmla="*/ 0 h 456034"/>
                <a:gd name="connsiteX1" fmla="*/ 47161 w 327507"/>
                <a:gd name="connsiteY1" fmla="*/ 49781 h 456034"/>
                <a:gd name="connsiteX2" fmla="*/ 70288 w 327507"/>
                <a:gd name="connsiteY2" fmla="*/ 125456 h 456034"/>
                <a:gd name="connsiteX3" fmla="*/ 83842 w 327507"/>
                <a:gd name="connsiteY3" fmla="*/ 199125 h 456034"/>
                <a:gd name="connsiteX4" fmla="*/ 102182 w 327507"/>
                <a:gd name="connsiteY4" fmla="*/ 267246 h 456034"/>
                <a:gd name="connsiteX5" fmla="*/ 112662 w 327507"/>
                <a:gd name="connsiteY5" fmla="*/ 330127 h 456034"/>
                <a:gd name="connsiteX6" fmla="*/ 123621 w 327507"/>
                <a:gd name="connsiteY6" fmla="*/ 374907 h 456034"/>
                <a:gd name="connsiteX7" fmla="*/ 136243 w 327507"/>
                <a:gd name="connsiteY7" fmla="*/ 416589 h 456034"/>
                <a:gd name="connsiteX8" fmla="*/ 167684 w 327507"/>
                <a:gd name="connsiteY8" fmla="*/ 455890 h 456034"/>
                <a:gd name="connsiteX9" fmla="*/ 188644 w 327507"/>
                <a:gd name="connsiteY9" fmla="*/ 427070 h 456034"/>
                <a:gd name="connsiteX10" fmla="*/ 209605 w 327507"/>
                <a:gd name="connsiteY10" fmla="*/ 358948 h 456034"/>
                <a:gd name="connsiteX11" fmla="*/ 238425 w 327507"/>
                <a:gd name="connsiteY11" fmla="*/ 235805 h 456034"/>
                <a:gd name="connsiteX12" fmla="*/ 272486 w 327507"/>
                <a:gd name="connsiteY12" fmla="*/ 110043 h 456034"/>
                <a:gd name="connsiteX13" fmla="*/ 288206 w 327507"/>
                <a:gd name="connsiteY13" fmla="*/ 55021 h 456034"/>
                <a:gd name="connsiteX14" fmla="*/ 303927 w 327507"/>
                <a:gd name="connsiteY14" fmla="*/ 28821 h 456034"/>
                <a:gd name="connsiteX15" fmla="*/ 327507 w 327507"/>
                <a:gd name="connsiteY15" fmla="*/ 0 h 456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7507" h="456034">
                  <a:moveTo>
                    <a:pt x="0" y="0"/>
                  </a:moveTo>
                  <a:cubicBezTo>
                    <a:pt x="15720" y="16594"/>
                    <a:pt x="36681" y="31004"/>
                    <a:pt x="47161" y="49781"/>
                  </a:cubicBezTo>
                  <a:cubicBezTo>
                    <a:pt x="57641" y="68558"/>
                    <a:pt x="64174" y="100565"/>
                    <a:pt x="70288" y="125456"/>
                  </a:cubicBezTo>
                  <a:cubicBezTo>
                    <a:pt x="76402" y="150347"/>
                    <a:pt x="77292" y="173361"/>
                    <a:pt x="83842" y="199125"/>
                  </a:cubicBezTo>
                  <a:cubicBezTo>
                    <a:pt x="90392" y="224889"/>
                    <a:pt x="97379" y="245412"/>
                    <a:pt x="102182" y="267246"/>
                  </a:cubicBezTo>
                  <a:cubicBezTo>
                    <a:pt x="106985" y="289080"/>
                    <a:pt x="108295" y="311787"/>
                    <a:pt x="112662" y="330127"/>
                  </a:cubicBezTo>
                  <a:cubicBezTo>
                    <a:pt x="117029" y="348467"/>
                    <a:pt x="119691" y="360497"/>
                    <a:pt x="123621" y="374907"/>
                  </a:cubicBezTo>
                  <a:cubicBezTo>
                    <a:pt x="127551" y="389317"/>
                    <a:pt x="129693" y="403489"/>
                    <a:pt x="136243" y="416589"/>
                  </a:cubicBezTo>
                  <a:cubicBezTo>
                    <a:pt x="142793" y="429689"/>
                    <a:pt x="158951" y="454143"/>
                    <a:pt x="167684" y="455890"/>
                  </a:cubicBezTo>
                  <a:cubicBezTo>
                    <a:pt x="176417" y="457637"/>
                    <a:pt x="181657" y="443227"/>
                    <a:pt x="188644" y="427070"/>
                  </a:cubicBezTo>
                  <a:cubicBezTo>
                    <a:pt x="195631" y="410913"/>
                    <a:pt x="201308" y="390826"/>
                    <a:pt x="209605" y="358948"/>
                  </a:cubicBezTo>
                  <a:cubicBezTo>
                    <a:pt x="217902" y="327071"/>
                    <a:pt x="227945" y="277289"/>
                    <a:pt x="238425" y="235805"/>
                  </a:cubicBezTo>
                  <a:cubicBezTo>
                    <a:pt x="248905" y="194321"/>
                    <a:pt x="264189" y="140174"/>
                    <a:pt x="272486" y="110043"/>
                  </a:cubicBezTo>
                  <a:cubicBezTo>
                    <a:pt x="280783" y="79912"/>
                    <a:pt x="282966" y="68558"/>
                    <a:pt x="288206" y="55021"/>
                  </a:cubicBezTo>
                  <a:cubicBezTo>
                    <a:pt x="293446" y="41484"/>
                    <a:pt x="297377" y="37991"/>
                    <a:pt x="303927" y="28821"/>
                  </a:cubicBezTo>
                  <a:cubicBezTo>
                    <a:pt x="310477" y="19651"/>
                    <a:pt x="319647" y="9607"/>
                    <a:pt x="327507" y="0"/>
                  </a:cubicBezTo>
                </a:path>
              </a:pathLst>
            </a:cu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3" name="Forma livre 2"/>
            <p:cNvSpPr/>
            <p:nvPr/>
          </p:nvSpPr>
          <p:spPr bwMode="auto">
            <a:xfrm>
              <a:off x="1142345" y="3940566"/>
              <a:ext cx="327507" cy="456034"/>
            </a:xfrm>
            <a:custGeom>
              <a:avLst/>
              <a:gdLst>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6034"/>
                <a:gd name="connsiteX1" fmla="*/ 47161 w 327507"/>
                <a:gd name="connsiteY1" fmla="*/ 49781 h 456034"/>
                <a:gd name="connsiteX2" fmla="*/ 62881 w 327507"/>
                <a:gd name="connsiteY2" fmla="*/ 112663 h 456034"/>
                <a:gd name="connsiteX3" fmla="*/ 83842 w 327507"/>
                <a:gd name="connsiteY3" fmla="*/ 199125 h 456034"/>
                <a:gd name="connsiteX4" fmla="*/ 102182 w 327507"/>
                <a:gd name="connsiteY4" fmla="*/ 267246 h 456034"/>
                <a:gd name="connsiteX5" fmla="*/ 112662 w 327507"/>
                <a:gd name="connsiteY5" fmla="*/ 330127 h 456034"/>
                <a:gd name="connsiteX6" fmla="*/ 128383 w 327507"/>
                <a:gd name="connsiteY6" fmla="*/ 377288 h 456034"/>
                <a:gd name="connsiteX7" fmla="*/ 136243 w 327507"/>
                <a:gd name="connsiteY7" fmla="*/ 416589 h 456034"/>
                <a:gd name="connsiteX8" fmla="*/ 167684 w 327507"/>
                <a:gd name="connsiteY8" fmla="*/ 455890 h 456034"/>
                <a:gd name="connsiteX9" fmla="*/ 188644 w 327507"/>
                <a:gd name="connsiteY9" fmla="*/ 427070 h 456034"/>
                <a:gd name="connsiteX10" fmla="*/ 209605 w 327507"/>
                <a:gd name="connsiteY10" fmla="*/ 358948 h 456034"/>
                <a:gd name="connsiteX11" fmla="*/ 238425 w 327507"/>
                <a:gd name="connsiteY11" fmla="*/ 235805 h 456034"/>
                <a:gd name="connsiteX12" fmla="*/ 272486 w 327507"/>
                <a:gd name="connsiteY12" fmla="*/ 110043 h 456034"/>
                <a:gd name="connsiteX13" fmla="*/ 288206 w 327507"/>
                <a:gd name="connsiteY13" fmla="*/ 55021 h 456034"/>
                <a:gd name="connsiteX14" fmla="*/ 303927 w 327507"/>
                <a:gd name="connsiteY14" fmla="*/ 28821 h 456034"/>
                <a:gd name="connsiteX15" fmla="*/ 327507 w 327507"/>
                <a:gd name="connsiteY15" fmla="*/ 0 h 456034"/>
                <a:gd name="connsiteX0" fmla="*/ 0 w 327507"/>
                <a:gd name="connsiteY0" fmla="*/ 0 h 456034"/>
                <a:gd name="connsiteX1" fmla="*/ 47161 w 327507"/>
                <a:gd name="connsiteY1" fmla="*/ 49781 h 456034"/>
                <a:gd name="connsiteX2" fmla="*/ 62881 w 327507"/>
                <a:gd name="connsiteY2" fmla="*/ 112663 h 456034"/>
                <a:gd name="connsiteX3" fmla="*/ 83842 w 327507"/>
                <a:gd name="connsiteY3" fmla="*/ 199125 h 456034"/>
                <a:gd name="connsiteX4" fmla="*/ 102182 w 327507"/>
                <a:gd name="connsiteY4" fmla="*/ 267246 h 456034"/>
                <a:gd name="connsiteX5" fmla="*/ 112662 w 327507"/>
                <a:gd name="connsiteY5" fmla="*/ 330127 h 456034"/>
                <a:gd name="connsiteX6" fmla="*/ 128383 w 327507"/>
                <a:gd name="connsiteY6" fmla="*/ 377288 h 456034"/>
                <a:gd name="connsiteX7" fmla="*/ 136243 w 327507"/>
                <a:gd name="connsiteY7" fmla="*/ 416589 h 456034"/>
                <a:gd name="connsiteX8" fmla="*/ 167684 w 327507"/>
                <a:gd name="connsiteY8" fmla="*/ 455890 h 456034"/>
                <a:gd name="connsiteX9" fmla="*/ 188644 w 327507"/>
                <a:gd name="connsiteY9" fmla="*/ 427070 h 456034"/>
                <a:gd name="connsiteX10" fmla="*/ 209605 w 327507"/>
                <a:gd name="connsiteY10" fmla="*/ 358948 h 456034"/>
                <a:gd name="connsiteX11" fmla="*/ 238425 w 327507"/>
                <a:gd name="connsiteY11" fmla="*/ 235805 h 456034"/>
                <a:gd name="connsiteX12" fmla="*/ 272486 w 327507"/>
                <a:gd name="connsiteY12" fmla="*/ 110043 h 456034"/>
                <a:gd name="connsiteX13" fmla="*/ 288206 w 327507"/>
                <a:gd name="connsiteY13" fmla="*/ 55021 h 456034"/>
                <a:gd name="connsiteX14" fmla="*/ 303927 w 327507"/>
                <a:gd name="connsiteY14" fmla="*/ 28821 h 456034"/>
                <a:gd name="connsiteX15" fmla="*/ 327507 w 327507"/>
                <a:gd name="connsiteY15" fmla="*/ 0 h 456034"/>
                <a:gd name="connsiteX0" fmla="*/ 0 w 327507"/>
                <a:gd name="connsiteY0" fmla="*/ 0 h 456034"/>
                <a:gd name="connsiteX1" fmla="*/ 47161 w 327507"/>
                <a:gd name="connsiteY1" fmla="*/ 49781 h 456034"/>
                <a:gd name="connsiteX2" fmla="*/ 62881 w 327507"/>
                <a:gd name="connsiteY2" fmla="*/ 112663 h 456034"/>
                <a:gd name="connsiteX3" fmla="*/ 83842 w 327507"/>
                <a:gd name="connsiteY3" fmla="*/ 199125 h 456034"/>
                <a:gd name="connsiteX4" fmla="*/ 102182 w 327507"/>
                <a:gd name="connsiteY4" fmla="*/ 267246 h 456034"/>
                <a:gd name="connsiteX5" fmla="*/ 112662 w 327507"/>
                <a:gd name="connsiteY5" fmla="*/ 330127 h 456034"/>
                <a:gd name="connsiteX6" fmla="*/ 128383 w 327507"/>
                <a:gd name="connsiteY6" fmla="*/ 377288 h 456034"/>
                <a:gd name="connsiteX7" fmla="*/ 136243 w 327507"/>
                <a:gd name="connsiteY7" fmla="*/ 416589 h 456034"/>
                <a:gd name="connsiteX8" fmla="*/ 167684 w 327507"/>
                <a:gd name="connsiteY8" fmla="*/ 455890 h 456034"/>
                <a:gd name="connsiteX9" fmla="*/ 188644 w 327507"/>
                <a:gd name="connsiteY9" fmla="*/ 427070 h 456034"/>
                <a:gd name="connsiteX10" fmla="*/ 209605 w 327507"/>
                <a:gd name="connsiteY10" fmla="*/ 358948 h 456034"/>
                <a:gd name="connsiteX11" fmla="*/ 238425 w 327507"/>
                <a:gd name="connsiteY11" fmla="*/ 235805 h 456034"/>
                <a:gd name="connsiteX12" fmla="*/ 272486 w 327507"/>
                <a:gd name="connsiteY12" fmla="*/ 110043 h 456034"/>
                <a:gd name="connsiteX13" fmla="*/ 288206 w 327507"/>
                <a:gd name="connsiteY13" fmla="*/ 55021 h 456034"/>
                <a:gd name="connsiteX14" fmla="*/ 303927 w 327507"/>
                <a:gd name="connsiteY14" fmla="*/ 28821 h 456034"/>
                <a:gd name="connsiteX15" fmla="*/ 327507 w 327507"/>
                <a:gd name="connsiteY15" fmla="*/ 0 h 456034"/>
                <a:gd name="connsiteX0" fmla="*/ 0 w 327507"/>
                <a:gd name="connsiteY0" fmla="*/ 0 h 456034"/>
                <a:gd name="connsiteX1" fmla="*/ 47161 w 327507"/>
                <a:gd name="connsiteY1" fmla="*/ 49781 h 456034"/>
                <a:gd name="connsiteX2" fmla="*/ 62881 w 327507"/>
                <a:gd name="connsiteY2" fmla="*/ 112663 h 456034"/>
                <a:gd name="connsiteX3" fmla="*/ 83842 w 327507"/>
                <a:gd name="connsiteY3" fmla="*/ 199125 h 456034"/>
                <a:gd name="connsiteX4" fmla="*/ 102182 w 327507"/>
                <a:gd name="connsiteY4" fmla="*/ 267246 h 456034"/>
                <a:gd name="connsiteX5" fmla="*/ 112662 w 327507"/>
                <a:gd name="connsiteY5" fmla="*/ 330127 h 456034"/>
                <a:gd name="connsiteX6" fmla="*/ 123621 w 327507"/>
                <a:gd name="connsiteY6" fmla="*/ 374907 h 456034"/>
                <a:gd name="connsiteX7" fmla="*/ 136243 w 327507"/>
                <a:gd name="connsiteY7" fmla="*/ 416589 h 456034"/>
                <a:gd name="connsiteX8" fmla="*/ 167684 w 327507"/>
                <a:gd name="connsiteY8" fmla="*/ 455890 h 456034"/>
                <a:gd name="connsiteX9" fmla="*/ 188644 w 327507"/>
                <a:gd name="connsiteY9" fmla="*/ 427070 h 456034"/>
                <a:gd name="connsiteX10" fmla="*/ 209605 w 327507"/>
                <a:gd name="connsiteY10" fmla="*/ 358948 h 456034"/>
                <a:gd name="connsiteX11" fmla="*/ 238425 w 327507"/>
                <a:gd name="connsiteY11" fmla="*/ 235805 h 456034"/>
                <a:gd name="connsiteX12" fmla="*/ 272486 w 327507"/>
                <a:gd name="connsiteY12" fmla="*/ 110043 h 456034"/>
                <a:gd name="connsiteX13" fmla="*/ 288206 w 327507"/>
                <a:gd name="connsiteY13" fmla="*/ 55021 h 456034"/>
                <a:gd name="connsiteX14" fmla="*/ 303927 w 327507"/>
                <a:gd name="connsiteY14" fmla="*/ 28821 h 456034"/>
                <a:gd name="connsiteX15" fmla="*/ 327507 w 327507"/>
                <a:gd name="connsiteY15" fmla="*/ 0 h 456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7507" h="456034">
                  <a:moveTo>
                    <a:pt x="0" y="0"/>
                  </a:moveTo>
                  <a:cubicBezTo>
                    <a:pt x="15720" y="16594"/>
                    <a:pt x="36681" y="31004"/>
                    <a:pt x="47161" y="49781"/>
                  </a:cubicBezTo>
                  <a:cubicBezTo>
                    <a:pt x="57641" y="68558"/>
                    <a:pt x="56767" y="87772"/>
                    <a:pt x="62881" y="112663"/>
                  </a:cubicBezTo>
                  <a:cubicBezTo>
                    <a:pt x="68995" y="137554"/>
                    <a:pt x="77292" y="173361"/>
                    <a:pt x="83842" y="199125"/>
                  </a:cubicBezTo>
                  <a:cubicBezTo>
                    <a:pt x="90392" y="224889"/>
                    <a:pt x="97379" y="245412"/>
                    <a:pt x="102182" y="267246"/>
                  </a:cubicBezTo>
                  <a:cubicBezTo>
                    <a:pt x="106985" y="289080"/>
                    <a:pt x="108295" y="311787"/>
                    <a:pt x="112662" y="330127"/>
                  </a:cubicBezTo>
                  <a:cubicBezTo>
                    <a:pt x="117029" y="348467"/>
                    <a:pt x="119691" y="360497"/>
                    <a:pt x="123621" y="374907"/>
                  </a:cubicBezTo>
                  <a:cubicBezTo>
                    <a:pt x="127551" y="389317"/>
                    <a:pt x="129693" y="403489"/>
                    <a:pt x="136243" y="416589"/>
                  </a:cubicBezTo>
                  <a:cubicBezTo>
                    <a:pt x="142793" y="429689"/>
                    <a:pt x="158951" y="454143"/>
                    <a:pt x="167684" y="455890"/>
                  </a:cubicBezTo>
                  <a:cubicBezTo>
                    <a:pt x="176417" y="457637"/>
                    <a:pt x="181657" y="443227"/>
                    <a:pt x="188644" y="427070"/>
                  </a:cubicBezTo>
                  <a:cubicBezTo>
                    <a:pt x="195631" y="410913"/>
                    <a:pt x="201308" y="390826"/>
                    <a:pt x="209605" y="358948"/>
                  </a:cubicBezTo>
                  <a:cubicBezTo>
                    <a:pt x="217902" y="327071"/>
                    <a:pt x="227945" y="277289"/>
                    <a:pt x="238425" y="235805"/>
                  </a:cubicBezTo>
                  <a:cubicBezTo>
                    <a:pt x="248905" y="194321"/>
                    <a:pt x="264189" y="140174"/>
                    <a:pt x="272486" y="110043"/>
                  </a:cubicBezTo>
                  <a:cubicBezTo>
                    <a:pt x="280783" y="79912"/>
                    <a:pt x="282966" y="68558"/>
                    <a:pt x="288206" y="55021"/>
                  </a:cubicBezTo>
                  <a:cubicBezTo>
                    <a:pt x="293446" y="41484"/>
                    <a:pt x="297377" y="37991"/>
                    <a:pt x="303927" y="28821"/>
                  </a:cubicBezTo>
                  <a:cubicBezTo>
                    <a:pt x="310477" y="19651"/>
                    <a:pt x="319647" y="9607"/>
                    <a:pt x="327507" y="0"/>
                  </a:cubicBezTo>
                </a:path>
              </a:pathLst>
            </a:cu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nvGrpSpPr>
            <p:cNvPr id="5" name="Grupo 4"/>
            <p:cNvGrpSpPr/>
            <p:nvPr/>
          </p:nvGrpSpPr>
          <p:grpSpPr>
            <a:xfrm>
              <a:off x="842328" y="2811730"/>
              <a:ext cx="1280082" cy="1410823"/>
              <a:chOff x="1348871" y="2743547"/>
              <a:chExt cx="1638953" cy="1806346"/>
            </a:xfrm>
          </p:grpSpPr>
          <p:grpSp>
            <p:nvGrpSpPr>
              <p:cNvPr id="8" name="Grupo 66"/>
              <p:cNvGrpSpPr>
                <a:grpSpLocks/>
              </p:cNvGrpSpPr>
              <p:nvPr/>
            </p:nvGrpSpPr>
            <p:grpSpPr bwMode="auto">
              <a:xfrm>
                <a:off x="1633986" y="2906830"/>
                <a:ext cx="1257935" cy="1285788"/>
                <a:chOff x="642116" y="4715678"/>
                <a:chExt cx="1572430" cy="1285884"/>
              </a:xfrm>
            </p:grpSpPr>
            <p:cxnSp>
              <p:nvCxnSpPr>
                <p:cNvPr id="15" name="Conector de seta reta 89"/>
                <p:cNvCxnSpPr>
                  <a:cxnSpLocks noChangeShapeType="1"/>
                </p:cNvCxnSpPr>
                <p:nvPr/>
              </p:nvCxnSpPr>
              <p:spPr bwMode="auto">
                <a:xfrm rot="5400000" flipH="1" flipV="1">
                  <a:off x="-32" y="5357826"/>
                  <a:ext cx="1285884" cy="1588"/>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6" name="Conector de seta reta 90"/>
                <p:cNvCxnSpPr>
                  <a:cxnSpLocks noChangeShapeType="1"/>
                </p:cNvCxnSpPr>
                <p:nvPr/>
              </p:nvCxnSpPr>
              <p:spPr bwMode="auto">
                <a:xfrm>
                  <a:off x="642910" y="5999974"/>
                  <a:ext cx="1571636" cy="1588"/>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graphicFrame>
            <p:nvGraphicFramePr>
              <p:cNvPr id="9" name="Object 4"/>
              <p:cNvGraphicFramePr>
                <a:graphicFrameLocks noChangeAspect="1"/>
              </p:cNvGraphicFramePr>
              <p:nvPr>
                <p:extLst>
                  <p:ext uri="{D42A27DB-BD31-4B8C-83A1-F6EECF244321}">
                    <p14:modId xmlns:p14="http://schemas.microsoft.com/office/powerpoint/2010/main" val="2983756514"/>
                  </p:ext>
                </p:extLst>
              </p:nvPr>
            </p:nvGraphicFramePr>
            <p:xfrm>
              <a:off x="2755416" y="4224479"/>
              <a:ext cx="232408" cy="325414"/>
            </p:xfrm>
            <a:graphic>
              <a:graphicData uri="http://schemas.openxmlformats.org/presentationml/2006/ole">
                <mc:AlternateContent xmlns:mc="http://schemas.openxmlformats.org/markup-compatibility/2006">
                  <mc:Choice xmlns:v="urn:schemas-microsoft-com:vml" Requires="v">
                    <p:oleObj name="Equation" r:id="rId2" imgW="203112" imgH="228501" progId="Equation.DSMT4">
                      <p:embed/>
                    </p:oleObj>
                  </mc:Choice>
                  <mc:Fallback>
                    <p:oleObj name="Equation" r:id="rId2" imgW="203112" imgH="228501" progId="Equation.DSMT4">
                      <p:embed/>
                      <p:pic>
                        <p:nvPicPr>
                          <p:cNvPr id="9"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5416" y="4224479"/>
                            <a:ext cx="232408" cy="325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5"/>
              <p:cNvGraphicFramePr>
                <a:graphicFrameLocks noChangeAspect="1"/>
              </p:cNvGraphicFramePr>
              <p:nvPr>
                <p:extLst>
                  <p:ext uri="{D42A27DB-BD31-4B8C-83A1-F6EECF244321}">
                    <p14:modId xmlns:p14="http://schemas.microsoft.com/office/powerpoint/2010/main" val="2828134875"/>
                  </p:ext>
                </p:extLst>
              </p:nvPr>
            </p:nvGraphicFramePr>
            <p:xfrm>
              <a:off x="1348871" y="2743547"/>
              <a:ext cx="247648" cy="325413"/>
            </p:xfrm>
            <a:graphic>
              <a:graphicData uri="http://schemas.openxmlformats.org/presentationml/2006/ole">
                <mc:AlternateContent xmlns:mc="http://schemas.openxmlformats.org/markup-compatibility/2006">
                  <mc:Choice xmlns:v="urn:schemas-microsoft-com:vml" Requires="v">
                    <p:oleObj name="Equation" r:id="rId4" imgW="215806" imgH="228501" progId="Equation.DSMT4">
                      <p:embed/>
                    </p:oleObj>
                  </mc:Choice>
                  <mc:Fallback>
                    <p:oleObj name="Equation" r:id="rId4" imgW="215806" imgH="228501" progId="Equation.DSMT4">
                      <p:embed/>
                      <p:pic>
                        <p:nvPicPr>
                          <p:cNvPr id="1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8871" y="2743547"/>
                            <a:ext cx="247648" cy="3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Elipse 72"/>
              <p:cNvSpPr>
                <a:spLocks noChangeArrowheads="1"/>
              </p:cNvSpPr>
              <p:nvPr/>
            </p:nvSpPr>
            <p:spPr bwMode="auto">
              <a:xfrm rot="18102322">
                <a:off x="1556680" y="3287096"/>
                <a:ext cx="824663" cy="259483"/>
              </a:xfrm>
              <a:prstGeom prst="ellipse">
                <a:avLst/>
              </a:prstGeom>
              <a:noFill/>
              <a:ln w="9525" algn="ctr">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Comic Sans MS" pitchFamily="66" charset="0"/>
                  </a:defRPr>
                </a:lvl1pPr>
                <a:lvl2pPr marL="742950" indent="-285750" eaLnBrk="0" hangingPunct="0">
                  <a:spcBef>
                    <a:spcPct val="20000"/>
                  </a:spcBef>
                  <a:buChar char="–"/>
                  <a:defRPr sz="2400">
                    <a:solidFill>
                      <a:schemeClr val="tx1"/>
                    </a:solidFill>
                    <a:latin typeface="Comic Sans MS" pitchFamily="66" charset="0"/>
                  </a:defRPr>
                </a:lvl2pPr>
                <a:lvl3pPr marL="1143000" indent="-228600" eaLnBrk="0" hangingPunct="0">
                  <a:spcBef>
                    <a:spcPct val="20000"/>
                  </a:spcBef>
                  <a:buChar char="•"/>
                  <a:defRPr sz="2000">
                    <a:solidFill>
                      <a:schemeClr val="tx1"/>
                    </a:solidFill>
                    <a:latin typeface="Comic Sans MS" pitchFamily="66" charset="0"/>
                  </a:defRPr>
                </a:lvl3pPr>
                <a:lvl4pPr marL="1600200" indent="-228600" eaLnBrk="0" hangingPunct="0">
                  <a:spcBef>
                    <a:spcPct val="20000"/>
                  </a:spcBef>
                  <a:buChar char="–"/>
                  <a:defRPr sz="2000">
                    <a:solidFill>
                      <a:schemeClr val="tx1"/>
                    </a:solidFill>
                    <a:latin typeface="Comic Sans MS" pitchFamily="66" charset="0"/>
                  </a:defRPr>
                </a:lvl4pPr>
                <a:lvl5pPr marL="2057400" indent="-228600"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600" dirty="0">
                  <a:latin typeface="Tahoma" panose="020B0604030504040204" pitchFamily="34" charset="0"/>
                </a:endParaRPr>
              </a:p>
            </p:txBody>
          </p:sp>
          <p:sp>
            <p:nvSpPr>
              <p:cNvPr id="71" name="Elipse 72"/>
              <p:cNvSpPr>
                <a:spLocks noChangeArrowheads="1"/>
              </p:cNvSpPr>
              <p:nvPr/>
            </p:nvSpPr>
            <p:spPr bwMode="auto">
              <a:xfrm rot="763677">
                <a:off x="1889961" y="3635959"/>
                <a:ext cx="659156" cy="135191"/>
              </a:xfrm>
              <a:prstGeom prst="ellipse">
                <a:avLst/>
              </a:prstGeom>
              <a:noFill/>
              <a:ln w="9525" algn="ctr">
                <a:solidFill>
                  <a:srgbClr val="0066FF"/>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800">
                    <a:solidFill>
                      <a:schemeClr val="tx1"/>
                    </a:solidFill>
                    <a:latin typeface="Comic Sans MS" pitchFamily="66" charset="0"/>
                  </a:defRPr>
                </a:lvl1pPr>
                <a:lvl2pPr marL="742950" indent="-285750" eaLnBrk="0" hangingPunct="0">
                  <a:spcBef>
                    <a:spcPct val="20000"/>
                  </a:spcBef>
                  <a:buChar char="–"/>
                  <a:defRPr sz="2400">
                    <a:solidFill>
                      <a:schemeClr val="tx1"/>
                    </a:solidFill>
                    <a:latin typeface="Comic Sans MS" pitchFamily="66" charset="0"/>
                  </a:defRPr>
                </a:lvl2pPr>
                <a:lvl3pPr marL="1143000" indent="-228600" eaLnBrk="0" hangingPunct="0">
                  <a:spcBef>
                    <a:spcPct val="20000"/>
                  </a:spcBef>
                  <a:buChar char="•"/>
                  <a:defRPr sz="2000">
                    <a:solidFill>
                      <a:schemeClr val="tx1"/>
                    </a:solidFill>
                    <a:latin typeface="Comic Sans MS" pitchFamily="66" charset="0"/>
                  </a:defRPr>
                </a:lvl3pPr>
                <a:lvl4pPr marL="1600200" indent="-228600" eaLnBrk="0" hangingPunct="0">
                  <a:spcBef>
                    <a:spcPct val="20000"/>
                  </a:spcBef>
                  <a:buChar char="–"/>
                  <a:defRPr sz="2000">
                    <a:solidFill>
                      <a:schemeClr val="tx1"/>
                    </a:solidFill>
                    <a:latin typeface="Comic Sans MS" pitchFamily="66" charset="0"/>
                  </a:defRPr>
                </a:lvl4pPr>
                <a:lvl5pPr marL="2057400" indent="-228600"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600" dirty="0">
                  <a:latin typeface="Tahoma" panose="020B0604030504040204" pitchFamily="34" charset="0"/>
                </a:endParaRPr>
              </a:p>
            </p:txBody>
          </p:sp>
        </p:grpSp>
        <p:sp>
          <p:nvSpPr>
            <p:cNvPr id="69" name="Forma livre 68"/>
            <p:cNvSpPr/>
            <p:nvPr/>
          </p:nvSpPr>
          <p:spPr bwMode="auto">
            <a:xfrm>
              <a:off x="1274028" y="3940566"/>
              <a:ext cx="499388" cy="228017"/>
            </a:xfrm>
            <a:custGeom>
              <a:avLst/>
              <a:gdLst>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6034"/>
                <a:gd name="connsiteX1" fmla="*/ 47161 w 327507"/>
                <a:gd name="connsiteY1" fmla="*/ 49781 h 456034"/>
                <a:gd name="connsiteX2" fmla="*/ 62881 w 327507"/>
                <a:gd name="connsiteY2" fmla="*/ 112663 h 456034"/>
                <a:gd name="connsiteX3" fmla="*/ 83842 w 327507"/>
                <a:gd name="connsiteY3" fmla="*/ 199125 h 456034"/>
                <a:gd name="connsiteX4" fmla="*/ 102182 w 327507"/>
                <a:gd name="connsiteY4" fmla="*/ 267246 h 456034"/>
                <a:gd name="connsiteX5" fmla="*/ 112662 w 327507"/>
                <a:gd name="connsiteY5" fmla="*/ 330127 h 456034"/>
                <a:gd name="connsiteX6" fmla="*/ 128383 w 327507"/>
                <a:gd name="connsiteY6" fmla="*/ 377288 h 456034"/>
                <a:gd name="connsiteX7" fmla="*/ 136243 w 327507"/>
                <a:gd name="connsiteY7" fmla="*/ 416589 h 456034"/>
                <a:gd name="connsiteX8" fmla="*/ 167684 w 327507"/>
                <a:gd name="connsiteY8" fmla="*/ 455890 h 456034"/>
                <a:gd name="connsiteX9" fmla="*/ 188644 w 327507"/>
                <a:gd name="connsiteY9" fmla="*/ 427070 h 456034"/>
                <a:gd name="connsiteX10" fmla="*/ 209605 w 327507"/>
                <a:gd name="connsiteY10" fmla="*/ 358948 h 456034"/>
                <a:gd name="connsiteX11" fmla="*/ 238425 w 327507"/>
                <a:gd name="connsiteY11" fmla="*/ 235805 h 456034"/>
                <a:gd name="connsiteX12" fmla="*/ 272486 w 327507"/>
                <a:gd name="connsiteY12" fmla="*/ 110043 h 456034"/>
                <a:gd name="connsiteX13" fmla="*/ 288206 w 327507"/>
                <a:gd name="connsiteY13" fmla="*/ 55021 h 456034"/>
                <a:gd name="connsiteX14" fmla="*/ 303927 w 327507"/>
                <a:gd name="connsiteY14" fmla="*/ 28821 h 456034"/>
                <a:gd name="connsiteX15" fmla="*/ 327507 w 327507"/>
                <a:gd name="connsiteY15" fmla="*/ 0 h 456034"/>
                <a:gd name="connsiteX0" fmla="*/ 0 w 327507"/>
                <a:gd name="connsiteY0" fmla="*/ 0 h 456034"/>
                <a:gd name="connsiteX1" fmla="*/ 47161 w 327507"/>
                <a:gd name="connsiteY1" fmla="*/ 49781 h 456034"/>
                <a:gd name="connsiteX2" fmla="*/ 62881 w 327507"/>
                <a:gd name="connsiteY2" fmla="*/ 112663 h 456034"/>
                <a:gd name="connsiteX3" fmla="*/ 83842 w 327507"/>
                <a:gd name="connsiteY3" fmla="*/ 199125 h 456034"/>
                <a:gd name="connsiteX4" fmla="*/ 102182 w 327507"/>
                <a:gd name="connsiteY4" fmla="*/ 267246 h 456034"/>
                <a:gd name="connsiteX5" fmla="*/ 112662 w 327507"/>
                <a:gd name="connsiteY5" fmla="*/ 330127 h 456034"/>
                <a:gd name="connsiteX6" fmla="*/ 128383 w 327507"/>
                <a:gd name="connsiteY6" fmla="*/ 377288 h 456034"/>
                <a:gd name="connsiteX7" fmla="*/ 136243 w 327507"/>
                <a:gd name="connsiteY7" fmla="*/ 416589 h 456034"/>
                <a:gd name="connsiteX8" fmla="*/ 167684 w 327507"/>
                <a:gd name="connsiteY8" fmla="*/ 455890 h 456034"/>
                <a:gd name="connsiteX9" fmla="*/ 188644 w 327507"/>
                <a:gd name="connsiteY9" fmla="*/ 427070 h 456034"/>
                <a:gd name="connsiteX10" fmla="*/ 209605 w 327507"/>
                <a:gd name="connsiteY10" fmla="*/ 358948 h 456034"/>
                <a:gd name="connsiteX11" fmla="*/ 238425 w 327507"/>
                <a:gd name="connsiteY11" fmla="*/ 235805 h 456034"/>
                <a:gd name="connsiteX12" fmla="*/ 272486 w 327507"/>
                <a:gd name="connsiteY12" fmla="*/ 110043 h 456034"/>
                <a:gd name="connsiteX13" fmla="*/ 288206 w 327507"/>
                <a:gd name="connsiteY13" fmla="*/ 55021 h 456034"/>
                <a:gd name="connsiteX14" fmla="*/ 303927 w 327507"/>
                <a:gd name="connsiteY14" fmla="*/ 28821 h 456034"/>
                <a:gd name="connsiteX15" fmla="*/ 327507 w 327507"/>
                <a:gd name="connsiteY15" fmla="*/ 0 h 456034"/>
                <a:gd name="connsiteX0" fmla="*/ 0 w 327507"/>
                <a:gd name="connsiteY0" fmla="*/ 0 h 456034"/>
                <a:gd name="connsiteX1" fmla="*/ 47161 w 327507"/>
                <a:gd name="connsiteY1" fmla="*/ 49781 h 456034"/>
                <a:gd name="connsiteX2" fmla="*/ 62881 w 327507"/>
                <a:gd name="connsiteY2" fmla="*/ 112663 h 456034"/>
                <a:gd name="connsiteX3" fmla="*/ 83842 w 327507"/>
                <a:gd name="connsiteY3" fmla="*/ 199125 h 456034"/>
                <a:gd name="connsiteX4" fmla="*/ 102182 w 327507"/>
                <a:gd name="connsiteY4" fmla="*/ 267246 h 456034"/>
                <a:gd name="connsiteX5" fmla="*/ 112662 w 327507"/>
                <a:gd name="connsiteY5" fmla="*/ 330127 h 456034"/>
                <a:gd name="connsiteX6" fmla="*/ 128383 w 327507"/>
                <a:gd name="connsiteY6" fmla="*/ 377288 h 456034"/>
                <a:gd name="connsiteX7" fmla="*/ 136243 w 327507"/>
                <a:gd name="connsiteY7" fmla="*/ 416589 h 456034"/>
                <a:gd name="connsiteX8" fmla="*/ 167684 w 327507"/>
                <a:gd name="connsiteY8" fmla="*/ 455890 h 456034"/>
                <a:gd name="connsiteX9" fmla="*/ 188644 w 327507"/>
                <a:gd name="connsiteY9" fmla="*/ 427070 h 456034"/>
                <a:gd name="connsiteX10" fmla="*/ 209605 w 327507"/>
                <a:gd name="connsiteY10" fmla="*/ 358948 h 456034"/>
                <a:gd name="connsiteX11" fmla="*/ 238425 w 327507"/>
                <a:gd name="connsiteY11" fmla="*/ 235805 h 456034"/>
                <a:gd name="connsiteX12" fmla="*/ 272486 w 327507"/>
                <a:gd name="connsiteY12" fmla="*/ 110043 h 456034"/>
                <a:gd name="connsiteX13" fmla="*/ 288206 w 327507"/>
                <a:gd name="connsiteY13" fmla="*/ 55021 h 456034"/>
                <a:gd name="connsiteX14" fmla="*/ 303927 w 327507"/>
                <a:gd name="connsiteY14" fmla="*/ 28821 h 456034"/>
                <a:gd name="connsiteX15" fmla="*/ 327507 w 327507"/>
                <a:gd name="connsiteY15" fmla="*/ 0 h 456034"/>
                <a:gd name="connsiteX0" fmla="*/ 0 w 327507"/>
                <a:gd name="connsiteY0" fmla="*/ 0 h 456034"/>
                <a:gd name="connsiteX1" fmla="*/ 47161 w 327507"/>
                <a:gd name="connsiteY1" fmla="*/ 49781 h 456034"/>
                <a:gd name="connsiteX2" fmla="*/ 62881 w 327507"/>
                <a:gd name="connsiteY2" fmla="*/ 112663 h 456034"/>
                <a:gd name="connsiteX3" fmla="*/ 83842 w 327507"/>
                <a:gd name="connsiteY3" fmla="*/ 199125 h 456034"/>
                <a:gd name="connsiteX4" fmla="*/ 102182 w 327507"/>
                <a:gd name="connsiteY4" fmla="*/ 267246 h 456034"/>
                <a:gd name="connsiteX5" fmla="*/ 112662 w 327507"/>
                <a:gd name="connsiteY5" fmla="*/ 330127 h 456034"/>
                <a:gd name="connsiteX6" fmla="*/ 123621 w 327507"/>
                <a:gd name="connsiteY6" fmla="*/ 374907 h 456034"/>
                <a:gd name="connsiteX7" fmla="*/ 136243 w 327507"/>
                <a:gd name="connsiteY7" fmla="*/ 416589 h 456034"/>
                <a:gd name="connsiteX8" fmla="*/ 167684 w 327507"/>
                <a:gd name="connsiteY8" fmla="*/ 455890 h 456034"/>
                <a:gd name="connsiteX9" fmla="*/ 188644 w 327507"/>
                <a:gd name="connsiteY9" fmla="*/ 427070 h 456034"/>
                <a:gd name="connsiteX10" fmla="*/ 209605 w 327507"/>
                <a:gd name="connsiteY10" fmla="*/ 358948 h 456034"/>
                <a:gd name="connsiteX11" fmla="*/ 238425 w 327507"/>
                <a:gd name="connsiteY11" fmla="*/ 235805 h 456034"/>
                <a:gd name="connsiteX12" fmla="*/ 272486 w 327507"/>
                <a:gd name="connsiteY12" fmla="*/ 110043 h 456034"/>
                <a:gd name="connsiteX13" fmla="*/ 288206 w 327507"/>
                <a:gd name="connsiteY13" fmla="*/ 55021 h 456034"/>
                <a:gd name="connsiteX14" fmla="*/ 303927 w 327507"/>
                <a:gd name="connsiteY14" fmla="*/ 28821 h 456034"/>
                <a:gd name="connsiteX15" fmla="*/ 327507 w 327507"/>
                <a:gd name="connsiteY15" fmla="*/ 0 h 456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7507" h="456034">
                  <a:moveTo>
                    <a:pt x="0" y="0"/>
                  </a:moveTo>
                  <a:cubicBezTo>
                    <a:pt x="15720" y="16594"/>
                    <a:pt x="36681" y="31004"/>
                    <a:pt x="47161" y="49781"/>
                  </a:cubicBezTo>
                  <a:cubicBezTo>
                    <a:pt x="57641" y="68558"/>
                    <a:pt x="56767" y="87772"/>
                    <a:pt x="62881" y="112663"/>
                  </a:cubicBezTo>
                  <a:cubicBezTo>
                    <a:pt x="68995" y="137554"/>
                    <a:pt x="77292" y="173361"/>
                    <a:pt x="83842" y="199125"/>
                  </a:cubicBezTo>
                  <a:cubicBezTo>
                    <a:pt x="90392" y="224889"/>
                    <a:pt x="97379" y="245412"/>
                    <a:pt x="102182" y="267246"/>
                  </a:cubicBezTo>
                  <a:cubicBezTo>
                    <a:pt x="106985" y="289080"/>
                    <a:pt x="108295" y="311787"/>
                    <a:pt x="112662" y="330127"/>
                  </a:cubicBezTo>
                  <a:cubicBezTo>
                    <a:pt x="117029" y="348467"/>
                    <a:pt x="119691" y="360497"/>
                    <a:pt x="123621" y="374907"/>
                  </a:cubicBezTo>
                  <a:cubicBezTo>
                    <a:pt x="127551" y="389317"/>
                    <a:pt x="129693" y="403489"/>
                    <a:pt x="136243" y="416589"/>
                  </a:cubicBezTo>
                  <a:cubicBezTo>
                    <a:pt x="142793" y="429689"/>
                    <a:pt x="158951" y="454143"/>
                    <a:pt x="167684" y="455890"/>
                  </a:cubicBezTo>
                  <a:cubicBezTo>
                    <a:pt x="176417" y="457637"/>
                    <a:pt x="181657" y="443227"/>
                    <a:pt x="188644" y="427070"/>
                  </a:cubicBezTo>
                  <a:cubicBezTo>
                    <a:pt x="195631" y="410913"/>
                    <a:pt x="201308" y="390826"/>
                    <a:pt x="209605" y="358948"/>
                  </a:cubicBezTo>
                  <a:cubicBezTo>
                    <a:pt x="217902" y="327071"/>
                    <a:pt x="227945" y="277289"/>
                    <a:pt x="238425" y="235805"/>
                  </a:cubicBezTo>
                  <a:cubicBezTo>
                    <a:pt x="248905" y="194321"/>
                    <a:pt x="264189" y="140174"/>
                    <a:pt x="272486" y="110043"/>
                  </a:cubicBezTo>
                  <a:cubicBezTo>
                    <a:pt x="280783" y="79912"/>
                    <a:pt x="282966" y="68558"/>
                    <a:pt x="288206" y="55021"/>
                  </a:cubicBezTo>
                  <a:cubicBezTo>
                    <a:pt x="293446" y="41484"/>
                    <a:pt x="297377" y="37991"/>
                    <a:pt x="303927" y="28821"/>
                  </a:cubicBezTo>
                  <a:cubicBezTo>
                    <a:pt x="310477" y="19651"/>
                    <a:pt x="319647" y="9607"/>
                    <a:pt x="327507" y="0"/>
                  </a:cubicBezTo>
                </a:path>
              </a:pathLst>
            </a:custGeom>
            <a:noFill/>
            <a:ln w="9525" cap="flat" cmpd="sng" algn="ctr">
              <a:solidFill>
                <a:srgbClr val="0066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70" name="Forma livre 69"/>
            <p:cNvSpPr/>
            <p:nvPr/>
          </p:nvSpPr>
          <p:spPr bwMode="auto">
            <a:xfrm rot="5400000">
              <a:off x="735740" y="3332651"/>
              <a:ext cx="204055" cy="450592"/>
            </a:xfrm>
            <a:custGeom>
              <a:avLst/>
              <a:gdLst>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5890"/>
                <a:gd name="connsiteX1" fmla="*/ 47161 w 327507"/>
                <a:gd name="connsiteY1" fmla="*/ 49781 h 455890"/>
                <a:gd name="connsiteX2" fmla="*/ 62881 w 327507"/>
                <a:gd name="connsiteY2" fmla="*/ 112663 h 455890"/>
                <a:gd name="connsiteX3" fmla="*/ 83842 w 327507"/>
                <a:gd name="connsiteY3" fmla="*/ 199125 h 455890"/>
                <a:gd name="connsiteX4" fmla="*/ 102182 w 327507"/>
                <a:gd name="connsiteY4" fmla="*/ 267246 h 455890"/>
                <a:gd name="connsiteX5" fmla="*/ 112662 w 327507"/>
                <a:gd name="connsiteY5" fmla="*/ 330127 h 455890"/>
                <a:gd name="connsiteX6" fmla="*/ 128383 w 327507"/>
                <a:gd name="connsiteY6" fmla="*/ 377288 h 455890"/>
                <a:gd name="connsiteX7" fmla="*/ 136243 w 327507"/>
                <a:gd name="connsiteY7" fmla="*/ 416589 h 455890"/>
                <a:gd name="connsiteX8" fmla="*/ 151963 w 327507"/>
                <a:gd name="connsiteY8" fmla="*/ 445410 h 455890"/>
                <a:gd name="connsiteX9" fmla="*/ 167684 w 327507"/>
                <a:gd name="connsiteY9" fmla="*/ 455890 h 455890"/>
                <a:gd name="connsiteX10" fmla="*/ 188644 w 327507"/>
                <a:gd name="connsiteY10" fmla="*/ 427070 h 455890"/>
                <a:gd name="connsiteX11" fmla="*/ 209605 w 327507"/>
                <a:gd name="connsiteY11" fmla="*/ 358948 h 455890"/>
                <a:gd name="connsiteX12" fmla="*/ 238425 w 327507"/>
                <a:gd name="connsiteY12" fmla="*/ 235805 h 455890"/>
                <a:gd name="connsiteX13" fmla="*/ 272486 w 327507"/>
                <a:gd name="connsiteY13" fmla="*/ 110043 h 455890"/>
                <a:gd name="connsiteX14" fmla="*/ 288206 w 327507"/>
                <a:gd name="connsiteY14" fmla="*/ 55021 h 455890"/>
                <a:gd name="connsiteX15" fmla="*/ 303927 w 327507"/>
                <a:gd name="connsiteY15" fmla="*/ 28821 h 455890"/>
                <a:gd name="connsiteX16" fmla="*/ 327507 w 327507"/>
                <a:gd name="connsiteY16" fmla="*/ 0 h 455890"/>
                <a:gd name="connsiteX0" fmla="*/ 0 w 327507"/>
                <a:gd name="connsiteY0" fmla="*/ 0 h 456034"/>
                <a:gd name="connsiteX1" fmla="*/ 47161 w 327507"/>
                <a:gd name="connsiteY1" fmla="*/ 49781 h 456034"/>
                <a:gd name="connsiteX2" fmla="*/ 62881 w 327507"/>
                <a:gd name="connsiteY2" fmla="*/ 112663 h 456034"/>
                <a:gd name="connsiteX3" fmla="*/ 83842 w 327507"/>
                <a:gd name="connsiteY3" fmla="*/ 199125 h 456034"/>
                <a:gd name="connsiteX4" fmla="*/ 102182 w 327507"/>
                <a:gd name="connsiteY4" fmla="*/ 267246 h 456034"/>
                <a:gd name="connsiteX5" fmla="*/ 112662 w 327507"/>
                <a:gd name="connsiteY5" fmla="*/ 330127 h 456034"/>
                <a:gd name="connsiteX6" fmla="*/ 128383 w 327507"/>
                <a:gd name="connsiteY6" fmla="*/ 377288 h 456034"/>
                <a:gd name="connsiteX7" fmla="*/ 136243 w 327507"/>
                <a:gd name="connsiteY7" fmla="*/ 416589 h 456034"/>
                <a:gd name="connsiteX8" fmla="*/ 167684 w 327507"/>
                <a:gd name="connsiteY8" fmla="*/ 455890 h 456034"/>
                <a:gd name="connsiteX9" fmla="*/ 188644 w 327507"/>
                <a:gd name="connsiteY9" fmla="*/ 427070 h 456034"/>
                <a:gd name="connsiteX10" fmla="*/ 209605 w 327507"/>
                <a:gd name="connsiteY10" fmla="*/ 358948 h 456034"/>
                <a:gd name="connsiteX11" fmla="*/ 238425 w 327507"/>
                <a:gd name="connsiteY11" fmla="*/ 235805 h 456034"/>
                <a:gd name="connsiteX12" fmla="*/ 272486 w 327507"/>
                <a:gd name="connsiteY12" fmla="*/ 110043 h 456034"/>
                <a:gd name="connsiteX13" fmla="*/ 288206 w 327507"/>
                <a:gd name="connsiteY13" fmla="*/ 55021 h 456034"/>
                <a:gd name="connsiteX14" fmla="*/ 303927 w 327507"/>
                <a:gd name="connsiteY14" fmla="*/ 28821 h 456034"/>
                <a:gd name="connsiteX15" fmla="*/ 327507 w 327507"/>
                <a:gd name="connsiteY15" fmla="*/ 0 h 456034"/>
                <a:gd name="connsiteX0" fmla="*/ 0 w 327507"/>
                <a:gd name="connsiteY0" fmla="*/ 0 h 456034"/>
                <a:gd name="connsiteX1" fmla="*/ 47161 w 327507"/>
                <a:gd name="connsiteY1" fmla="*/ 49781 h 456034"/>
                <a:gd name="connsiteX2" fmla="*/ 62881 w 327507"/>
                <a:gd name="connsiteY2" fmla="*/ 112663 h 456034"/>
                <a:gd name="connsiteX3" fmla="*/ 83842 w 327507"/>
                <a:gd name="connsiteY3" fmla="*/ 199125 h 456034"/>
                <a:gd name="connsiteX4" fmla="*/ 102182 w 327507"/>
                <a:gd name="connsiteY4" fmla="*/ 267246 h 456034"/>
                <a:gd name="connsiteX5" fmla="*/ 112662 w 327507"/>
                <a:gd name="connsiteY5" fmla="*/ 330127 h 456034"/>
                <a:gd name="connsiteX6" fmla="*/ 128383 w 327507"/>
                <a:gd name="connsiteY6" fmla="*/ 377288 h 456034"/>
                <a:gd name="connsiteX7" fmla="*/ 136243 w 327507"/>
                <a:gd name="connsiteY7" fmla="*/ 416589 h 456034"/>
                <a:gd name="connsiteX8" fmla="*/ 167684 w 327507"/>
                <a:gd name="connsiteY8" fmla="*/ 455890 h 456034"/>
                <a:gd name="connsiteX9" fmla="*/ 188644 w 327507"/>
                <a:gd name="connsiteY9" fmla="*/ 427070 h 456034"/>
                <a:gd name="connsiteX10" fmla="*/ 209605 w 327507"/>
                <a:gd name="connsiteY10" fmla="*/ 358948 h 456034"/>
                <a:gd name="connsiteX11" fmla="*/ 238425 w 327507"/>
                <a:gd name="connsiteY11" fmla="*/ 235805 h 456034"/>
                <a:gd name="connsiteX12" fmla="*/ 272486 w 327507"/>
                <a:gd name="connsiteY12" fmla="*/ 110043 h 456034"/>
                <a:gd name="connsiteX13" fmla="*/ 288206 w 327507"/>
                <a:gd name="connsiteY13" fmla="*/ 55021 h 456034"/>
                <a:gd name="connsiteX14" fmla="*/ 303927 w 327507"/>
                <a:gd name="connsiteY14" fmla="*/ 28821 h 456034"/>
                <a:gd name="connsiteX15" fmla="*/ 327507 w 327507"/>
                <a:gd name="connsiteY15" fmla="*/ 0 h 456034"/>
                <a:gd name="connsiteX0" fmla="*/ 0 w 327507"/>
                <a:gd name="connsiteY0" fmla="*/ 0 h 456034"/>
                <a:gd name="connsiteX1" fmla="*/ 47161 w 327507"/>
                <a:gd name="connsiteY1" fmla="*/ 49781 h 456034"/>
                <a:gd name="connsiteX2" fmla="*/ 62881 w 327507"/>
                <a:gd name="connsiteY2" fmla="*/ 112663 h 456034"/>
                <a:gd name="connsiteX3" fmla="*/ 83842 w 327507"/>
                <a:gd name="connsiteY3" fmla="*/ 199125 h 456034"/>
                <a:gd name="connsiteX4" fmla="*/ 102182 w 327507"/>
                <a:gd name="connsiteY4" fmla="*/ 267246 h 456034"/>
                <a:gd name="connsiteX5" fmla="*/ 112662 w 327507"/>
                <a:gd name="connsiteY5" fmla="*/ 330127 h 456034"/>
                <a:gd name="connsiteX6" fmla="*/ 128383 w 327507"/>
                <a:gd name="connsiteY6" fmla="*/ 377288 h 456034"/>
                <a:gd name="connsiteX7" fmla="*/ 136243 w 327507"/>
                <a:gd name="connsiteY7" fmla="*/ 416589 h 456034"/>
                <a:gd name="connsiteX8" fmla="*/ 167684 w 327507"/>
                <a:gd name="connsiteY8" fmla="*/ 455890 h 456034"/>
                <a:gd name="connsiteX9" fmla="*/ 188644 w 327507"/>
                <a:gd name="connsiteY9" fmla="*/ 427070 h 456034"/>
                <a:gd name="connsiteX10" fmla="*/ 209605 w 327507"/>
                <a:gd name="connsiteY10" fmla="*/ 358948 h 456034"/>
                <a:gd name="connsiteX11" fmla="*/ 238425 w 327507"/>
                <a:gd name="connsiteY11" fmla="*/ 235805 h 456034"/>
                <a:gd name="connsiteX12" fmla="*/ 272486 w 327507"/>
                <a:gd name="connsiteY12" fmla="*/ 110043 h 456034"/>
                <a:gd name="connsiteX13" fmla="*/ 288206 w 327507"/>
                <a:gd name="connsiteY13" fmla="*/ 55021 h 456034"/>
                <a:gd name="connsiteX14" fmla="*/ 303927 w 327507"/>
                <a:gd name="connsiteY14" fmla="*/ 28821 h 456034"/>
                <a:gd name="connsiteX15" fmla="*/ 327507 w 327507"/>
                <a:gd name="connsiteY15" fmla="*/ 0 h 456034"/>
                <a:gd name="connsiteX0" fmla="*/ 0 w 327507"/>
                <a:gd name="connsiteY0" fmla="*/ 0 h 456034"/>
                <a:gd name="connsiteX1" fmla="*/ 47161 w 327507"/>
                <a:gd name="connsiteY1" fmla="*/ 49781 h 456034"/>
                <a:gd name="connsiteX2" fmla="*/ 62881 w 327507"/>
                <a:gd name="connsiteY2" fmla="*/ 112663 h 456034"/>
                <a:gd name="connsiteX3" fmla="*/ 83842 w 327507"/>
                <a:gd name="connsiteY3" fmla="*/ 199125 h 456034"/>
                <a:gd name="connsiteX4" fmla="*/ 102182 w 327507"/>
                <a:gd name="connsiteY4" fmla="*/ 267246 h 456034"/>
                <a:gd name="connsiteX5" fmla="*/ 112662 w 327507"/>
                <a:gd name="connsiteY5" fmla="*/ 330127 h 456034"/>
                <a:gd name="connsiteX6" fmla="*/ 123621 w 327507"/>
                <a:gd name="connsiteY6" fmla="*/ 374907 h 456034"/>
                <a:gd name="connsiteX7" fmla="*/ 136243 w 327507"/>
                <a:gd name="connsiteY7" fmla="*/ 416589 h 456034"/>
                <a:gd name="connsiteX8" fmla="*/ 167684 w 327507"/>
                <a:gd name="connsiteY8" fmla="*/ 455890 h 456034"/>
                <a:gd name="connsiteX9" fmla="*/ 188644 w 327507"/>
                <a:gd name="connsiteY9" fmla="*/ 427070 h 456034"/>
                <a:gd name="connsiteX10" fmla="*/ 209605 w 327507"/>
                <a:gd name="connsiteY10" fmla="*/ 358948 h 456034"/>
                <a:gd name="connsiteX11" fmla="*/ 238425 w 327507"/>
                <a:gd name="connsiteY11" fmla="*/ 235805 h 456034"/>
                <a:gd name="connsiteX12" fmla="*/ 272486 w 327507"/>
                <a:gd name="connsiteY12" fmla="*/ 110043 h 456034"/>
                <a:gd name="connsiteX13" fmla="*/ 288206 w 327507"/>
                <a:gd name="connsiteY13" fmla="*/ 55021 h 456034"/>
                <a:gd name="connsiteX14" fmla="*/ 303927 w 327507"/>
                <a:gd name="connsiteY14" fmla="*/ 28821 h 456034"/>
                <a:gd name="connsiteX15" fmla="*/ 327507 w 327507"/>
                <a:gd name="connsiteY15" fmla="*/ 0 h 456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7507" h="456034">
                  <a:moveTo>
                    <a:pt x="0" y="0"/>
                  </a:moveTo>
                  <a:cubicBezTo>
                    <a:pt x="15720" y="16594"/>
                    <a:pt x="36681" y="31004"/>
                    <a:pt x="47161" y="49781"/>
                  </a:cubicBezTo>
                  <a:cubicBezTo>
                    <a:pt x="57641" y="68558"/>
                    <a:pt x="56767" y="87772"/>
                    <a:pt x="62881" y="112663"/>
                  </a:cubicBezTo>
                  <a:cubicBezTo>
                    <a:pt x="68995" y="137554"/>
                    <a:pt x="77292" y="173361"/>
                    <a:pt x="83842" y="199125"/>
                  </a:cubicBezTo>
                  <a:cubicBezTo>
                    <a:pt x="90392" y="224889"/>
                    <a:pt x="97379" y="245412"/>
                    <a:pt x="102182" y="267246"/>
                  </a:cubicBezTo>
                  <a:cubicBezTo>
                    <a:pt x="106985" y="289080"/>
                    <a:pt x="108295" y="311787"/>
                    <a:pt x="112662" y="330127"/>
                  </a:cubicBezTo>
                  <a:cubicBezTo>
                    <a:pt x="117029" y="348467"/>
                    <a:pt x="119691" y="360497"/>
                    <a:pt x="123621" y="374907"/>
                  </a:cubicBezTo>
                  <a:cubicBezTo>
                    <a:pt x="127551" y="389317"/>
                    <a:pt x="129693" y="403489"/>
                    <a:pt x="136243" y="416589"/>
                  </a:cubicBezTo>
                  <a:cubicBezTo>
                    <a:pt x="142793" y="429689"/>
                    <a:pt x="158951" y="454143"/>
                    <a:pt x="167684" y="455890"/>
                  </a:cubicBezTo>
                  <a:cubicBezTo>
                    <a:pt x="176417" y="457637"/>
                    <a:pt x="181657" y="443227"/>
                    <a:pt x="188644" y="427070"/>
                  </a:cubicBezTo>
                  <a:cubicBezTo>
                    <a:pt x="195631" y="410913"/>
                    <a:pt x="201308" y="390826"/>
                    <a:pt x="209605" y="358948"/>
                  </a:cubicBezTo>
                  <a:cubicBezTo>
                    <a:pt x="217902" y="327071"/>
                    <a:pt x="227945" y="277289"/>
                    <a:pt x="238425" y="235805"/>
                  </a:cubicBezTo>
                  <a:cubicBezTo>
                    <a:pt x="248905" y="194321"/>
                    <a:pt x="264189" y="140174"/>
                    <a:pt x="272486" y="110043"/>
                  </a:cubicBezTo>
                  <a:cubicBezTo>
                    <a:pt x="280783" y="79912"/>
                    <a:pt x="282966" y="68558"/>
                    <a:pt x="288206" y="55021"/>
                  </a:cubicBezTo>
                  <a:cubicBezTo>
                    <a:pt x="293446" y="41484"/>
                    <a:pt x="297377" y="37991"/>
                    <a:pt x="303927" y="28821"/>
                  </a:cubicBezTo>
                  <a:cubicBezTo>
                    <a:pt x="310477" y="19651"/>
                    <a:pt x="319647" y="9607"/>
                    <a:pt x="327507" y="0"/>
                  </a:cubicBezTo>
                </a:path>
              </a:pathLst>
            </a:custGeom>
            <a:noFill/>
            <a:ln w="9525" cap="flat" cmpd="sng" algn="ctr">
              <a:solidFill>
                <a:srgbClr val="0066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grpSp>
        <p:nvGrpSpPr>
          <p:cNvPr id="107524" name="Grupo 107523"/>
          <p:cNvGrpSpPr/>
          <p:nvPr/>
        </p:nvGrpSpPr>
        <p:grpSpPr>
          <a:xfrm>
            <a:off x="3419872" y="2727862"/>
            <a:ext cx="2570002" cy="2538881"/>
            <a:chOff x="4817455" y="2727862"/>
            <a:chExt cx="2570002" cy="2538881"/>
          </a:xfrm>
        </p:grpSpPr>
        <p:grpSp>
          <p:nvGrpSpPr>
            <p:cNvPr id="77" name="Grupo 76"/>
            <p:cNvGrpSpPr/>
            <p:nvPr/>
          </p:nvGrpSpPr>
          <p:grpSpPr>
            <a:xfrm>
              <a:off x="4817455" y="2727862"/>
              <a:ext cx="2570002" cy="2538881"/>
              <a:chOff x="1348871" y="2743547"/>
              <a:chExt cx="1638953" cy="1806346"/>
            </a:xfrm>
          </p:grpSpPr>
          <p:grpSp>
            <p:nvGrpSpPr>
              <p:cNvPr id="80" name="Grupo 66"/>
              <p:cNvGrpSpPr>
                <a:grpSpLocks/>
              </p:cNvGrpSpPr>
              <p:nvPr/>
            </p:nvGrpSpPr>
            <p:grpSpPr bwMode="auto">
              <a:xfrm>
                <a:off x="1633986" y="2906830"/>
                <a:ext cx="1257935" cy="1285788"/>
                <a:chOff x="642116" y="4715678"/>
                <a:chExt cx="1572430" cy="1285884"/>
              </a:xfrm>
            </p:grpSpPr>
            <p:cxnSp>
              <p:nvCxnSpPr>
                <p:cNvPr id="85" name="Conector de seta reta 89"/>
                <p:cNvCxnSpPr>
                  <a:cxnSpLocks noChangeShapeType="1"/>
                </p:cNvCxnSpPr>
                <p:nvPr/>
              </p:nvCxnSpPr>
              <p:spPr bwMode="auto">
                <a:xfrm rot="5400000" flipH="1" flipV="1">
                  <a:off x="-32" y="5357826"/>
                  <a:ext cx="1285884" cy="1588"/>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86" name="Conector de seta reta 90"/>
                <p:cNvCxnSpPr>
                  <a:cxnSpLocks noChangeShapeType="1"/>
                </p:cNvCxnSpPr>
                <p:nvPr/>
              </p:nvCxnSpPr>
              <p:spPr bwMode="auto">
                <a:xfrm>
                  <a:off x="642910" y="5999974"/>
                  <a:ext cx="1571636" cy="1588"/>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graphicFrame>
            <p:nvGraphicFramePr>
              <p:cNvPr id="81" name="Object 4"/>
              <p:cNvGraphicFramePr>
                <a:graphicFrameLocks noChangeAspect="1"/>
              </p:cNvGraphicFramePr>
              <p:nvPr>
                <p:extLst>
                  <p:ext uri="{D42A27DB-BD31-4B8C-83A1-F6EECF244321}">
                    <p14:modId xmlns:p14="http://schemas.microsoft.com/office/powerpoint/2010/main" val="2983756514"/>
                  </p:ext>
                </p:extLst>
              </p:nvPr>
            </p:nvGraphicFramePr>
            <p:xfrm>
              <a:off x="2755416" y="4224479"/>
              <a:ext cx="232408" cy="325414"/>
            </p:xfrm>
            <a:graphic>
              <a:graphicData uri="http://schemas.openxmlformats.org/presentationml/2006/ole">
                <mc:AlternateContent xmlns:mc="http://schemas.openxmlformats.org/markup-compatibility/2006">
                  <mc:Choice xmlns:v="urn:schemas-microsoft-com:vml" Requires="v">
                    <p:oleObj name="Equation" r:id="rId2" imgW="203112" imgH="228501" progId="Equation.DSMT4">
                      <p:embed/>
                    </p:oleObj>
                  </mc:Choice>
                  <mc:Fallback>
                    <p:oleObj name="Equation" r:id="rId2" imgW="203112" imgH="228501" progId="Equation.DSMT4">
                      <p:embed/>
                      <p:pic>
                        <p:nvPicPr>
                          <p:cNvPr id="81"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5416" y="4224479"/>
                            <a:ext cx="232408" cy="325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2" name="Object 5"/>
              <p:cNvGraphicFramePr>
                <a:graphicFrameLocks noChangeAspect="1"/>
              </p:cNvGraphicFramePr>
              <p:nvPr>
                <p:extLst>
                  <p:ext uri="{D42A27DB-BD31-4B8C-83A1-F6EECF244321}">
                    <p14:modId xmlns:p14="http://schemas.microsoft.com/office/powerpoint/2010/main" val="2828134875"/>
                  </p:ext>
                </p:extLst>
              </p:nvPr>
            </p:nvGraphicFramePr>
            <p:xfrm>
              <a:off x="1348871" y="2743547"/>
              <a:ext cx="247648" cy="325413"/>
            </p:xfrm>
            <a:graphic>
              <a:graphicData uri="http://schemas.openxmlformats.org/presentationml/2006/ole">
                <mc:AlternateContent xmlns:mc="http://schemas.openxmlformats.org/markup-compatibility/2006">
                  <mc:Choice xmlns:v="urn:schemas-microsoft-com:vml" Requires="v">
                    <p:oleObj name="Equation" r:id="rId4" imgW="215806" imgH="228501" progId="Equation.DSMT4">
                      <p:embed/>
                    </p:oleObj>
                  </mc:Choice>
                  <mc:Fallback>
                    <p:oleObj name="Equation" r:id="rId4" imgW="215806" imgH="228501" progId="Equation.DSMT4">
                      <p:embed/>
                      <p:pic>
                        <p:nvPicPr>
                          <p:cNvPr id="82"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8871" y="2743547"/>
                            <a:ext cx="247648" cy="3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88" name="Elipse 87"/>
            <p:cNvSpPr/>
            <p:nvPr/>
          </p:nvSpPr>
          <p:spPr bwMode="auto">
            <a:xfrm>
              <a:off x="5724128" y="3645024"/>
              <a:ext cx="108154" cy="107637"/>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89" name="Elipse 88"/>
            <p:cNvSpPr/>
            <p:nvPr/>
          </p:nvSpPr>
          <p:spPr bwMode="auto">
            <a:xfrm>
              <a:off x="6102614" y="4010379"/>
              <a:ext cx="108154" cy="107637"/>
            </a:xfrm>
            <a:prstGeom prst="ellipse">
              <a:avLst/>
            </a:prstGeom>
            <a:solidFill>
              <a:srgbClr val="0066FF"/>
            </a:solidFill>
            <a:ln w="9525" cap="flat" cmpd="sng" algn="ctr">
              <a:solidFill>
                <a:srgbClr val="0066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grpSp>
        <p:nvGrpSpPr>
          <p:cNvPr id="107529" name="Grupo 107528"/>
          <p:cNvGrpSpPr/>
          <p:nvPr/>
        </p:nvGrpSpPr>
        <p:grpSpPr>
          <a:xfrm>
            <a:off x="1378319" y="3905782"/>
            <a:ext cx="6558945" cy="1860902"/>
            <a:chOff x="1378319" y="3905782"/>
            <a:chExt cx="6558945" cy="1860902"/>
          </a:xfrm>
        </p:grpSpPr>
        <p:sp>
          <p:nvSpPr>
            <p:cNvPr id="107520" name="Elipse 107519"/>
            <p:cNvSpPr/>
            <p:nvPr/>
          </p:nvSpPr>
          <p:spPr bwMode="auto">
            <a:xfrm>
              <a:off x="1476688" y="3905782"/>
              <a:ext cx="108154" cy="107637"/>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87" name="Elipse 86"/>
            <p:cNvSpPr/>
            <p:nvPr/>
          </p:nvSpPr>
          <p:spPr bwMode="auto">
            <a:xfrm>
              <a:off x="4327577" y="3924723"/>
              <a:ext cx="108154" cy="107637"/>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07521" name="CaixaDeTexto 107520"/>
            <p:cNvSpPr txBox="1"/>
            <p:nvPr/>
          </p:nvSpPr>
          <p:spPr>
            <a:xfrm>
              <a:off x="1378319" y="4051792"/>
              <a:ext cx="304892" cy="369332"/>
            </a:xfrm>
            <a:prstGeom prst="rect">
              <a:avLst/>
            </a:prstGeom>
            <a:noFill/>
          </p:spPr>
          <p:txBody>
            <a:bodyPr wrap="none" rtlCol="0">
              <a:spAutoFit/>
            </a:bodyPr>
            <a:lstStyle/>
            <a:p>
              <a:r>
                <a:rPr lang="pt-BR" sz="1800" dirty="0">
                  <a:latin typeface="Tahoma" panose="020B0604030504040204" pitchFamily="34" charset="0"/>
                </a:rPr>
                <a:t>?</a:t>
              </a:r>
            </a:p>
          </p:txBody>
        </p:sp>
        <p:sp>
          <p:nvSpPr>
            <p:cNvPr id="91" name="CaixaDeTexto 90"/>
            <p:cNvSpPr txBox="1"/>
            <p:nvPr/>
          </p:nvSpPr>
          <p:spPr>
            <a:xfrm>
              <a:off x="4228176" y="4051792"/>
              <a:ext cx="304892" cy="369332"/>
            </a:xfrm>
            <a:prstGeom prst="rect">
              <a:avLst/>
            </a:prstGeom>
            <a:noFill/>
          </p:spPr>
          <p:txBody>
            <a:bodyPr wrap="none" rtlCol="0">
              <a:spAutoFit/>
            </a:bodyPr>
            <a:lstStyle/>
            <a:p>
              <a:r>
                <a:rPr lang="pt-BR" sz="1800" dirty="0">
                  <a:latin typeface="Tahoma" panose="020B0604030504040204" pitchFamily="34" charset="0"/>
                </a:rPr>
                <a:t>?</a:t>
              </a:r>
            </a:p>
          </p:txBody>
        </p:sp>
        <p:sp>
          <p:nvSpPr>
            <p:cNvPr id="52" name="Elipse 51"/>
            <p:cNvSpPr/>
            <p:nvPr/>
          </p:nvSpPr>
          <p:spPr bwMode="auto">
            <a:xfrm>
              <a:off x="7131137" y="5035758"/>
              <a:ext cx="108154" cy="107637"/>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53" name="CaixaDeTexto 52"/>
            <p:cNvSpPr txBox="1"/>
            <p:nvPr/>
          </p:nvSpPr>
          <p:spPr>
            <a:xfrm>
              <a:off x="6952699" y="4904910"/>
              <a:ext cx="984565" cy="861774"/>
            </a:xfrm>
            <a:prstGeom prst="rect">
              <a:avLst/>
            </a:prstGeom>
            <a:noFill/>
          </p:spPr>
          <p:txBody>
            <a:bodyPr wrap="none" rtlCol="0">
              <a:spAutoFit/>
            </a:bodyPr>
            <a:lstStyle/>
            <a:p>
              <a:r>
                <a:rPr lang="pt-BR" sz="1800" dirty="0">
                  <a:latin typeface="Tahoma" panose="020B0604030504040204" pitchFamily="34" charset="0"/>
                </a:rPr>
                <a:t>?</a:t>
              </a:r>
            </a:p>
            <a:p>
              <a:pPr algn="l"/>
              <a:r>
                <a:rPr lang="pt-BR" sz="1600" i="1" dirty="0">
                  <a:latin typeface="Times New Roman" panose="02020603050405020304" pitchFamily="18" charset="0"/>
                  <a:cs typeface="Times New Roman" panose="02020603050405020304" pitchFamily="18" charset="0"/>
                </a:rPr>
                <a:t>X</a:t>
              </a:r>
              <a:r>
                <a:rPr lang="pt-BR" sz="1600" baseline="-25000" dirty="0">
                  <a:latin typeface="Times New Roman" panose="02020603050405020304" pitchFamily="18" charset="0"/>
                  <a:cs typeface="Times New Roman" panose="02020603050405020304" pitchFamily="18" charset="0"/>
                </a:rPr>
                <a:t>1</a:t>
              </a:r>
              <a:r>
                <a:rPr lang="pt-BR" sz="1600" dirty="0">
                  <a:latin typeface="Times New Roman" panose="02020603050405020304" pitchFamily="18" charset="0"/>
                  <a:cs typeface="Times New Roman" panose="02020603050405020304" pitchFamily="18" charset="0"/>
                </a:rPr>
                <a:t> = 8,3</a:t>
              </a:r>
            </a:p>
            <a:p>
              <a:pPr algn="l"/>
              <a:r>
                <a:rPr lang="pt-BR" sz="1600" i="1" dirty="0">
                  <a:latin typeface="Times New Roman" panose="02020603050405020304" pitchFamily="18" charset="0"/>
                  <a:cs typeface="Times New Roman" panose="02020603050405020304" pitchFamily="18" charset="0"/>
                </a:rPr>
                <a:t>X</a:t>
              </a:r>
              <a:r>
                <a:rPr lang="pt-BR" sz="1600" baseline="-25000" dirty="0">
                  <a:latin typeface="Times New Roman" panose="02020603050405020304" pitchFamily="18" charset="0"/>
                  <a:cs typeface="Times New Roman" panose="02020603050405020304" pitchFamily="18" charset="0"/>
                </a:rPr>
                <a:t>2</a:t>
              </a:r>
              <a:r>
                <a:rPr lang="pt-BR" sz="1600" dirty="0">
                  <a:latin typeface="Times New Roman" panose="02020603050405020304" pitchFamily="18" charset="0"/>
                  <a:cs typeface="Times New Roman" panose="02020603050405020304" pitchFamily="18" charset="0"/>
                </a:rPr>
                <a:t> = água</a:t>
              </a:r>
            </a:p>
          </p:txBody>
        </p:sp>
      </p:grpSp>
      <p:grpSp>
        <p:nvGrpSpPr>
          <p:cNvPr id="7" name="Grupo 6"/>
          <p:cNvGrpSpPr/>
          <p:nvPr/>
        </p:nvGrpSpPr>
        <p:grpSpPr>
          <a:xfrm>
            <a:off x="6551398" y="2797441"/>
            <a:ext cx="1637658" cy="1927703"/>
            <a:chOff x="6551398" y="2797441"/>
            <a:chExt cx="1637658" cy="1927703"/>
          </a:xfrm>
        </p:grpSpPr>
        <p:grpSp>
          <p:nvGrpSpPr>
            <p:cNvPr id="107528" name="Grupo 107527"/>
            <p:cNvGrpSpPr/>
            <p:nvPr/>
          </p:nvGrpSpPr>
          <p:grpSpPr>
            <a:xfrm>
              <a:off x="6876256" y="2797441"/>
              <a:ext cx="1116266" cy="1927703"/>
              <a:chOff x="7285806" y="2631069"/>
              <a:chExt cx="1116266" cy="1927703"/>
            </a:xfrm>
          </p:grpSpPr>
          <p:graphicFrame>
            <p:nvGraphicFramePr>
              <p:cNvPr id="95" name="Object 4"/>
              <p:cNvGraphicFramePr>
                <a:graphicFrameLocks noChangeAspect="1"/>
              </p:cNvGraphicFramePr>
              <p:nvPr>
                <p:extLst>
                  <p:ext uri="{D42A27DB-BD31-4B8C-83A1-F6EECF244321}">
                    <p14:modId xmlns:p14="http://schemas.microsoft.com/office/powerpoint/2010/main" val="3768580594"/>
                  </p:ext>
                </p:extLst>
              </p:nvPr>
            </p:nvGraphicFramePr>
            <p:xfrm>
              <a:off x="7857072" y="2631069"/>
              <a:ext cx="364433" cy="457380"/>
            </p:xfrm>
            <a:graphic>
              <a:graphicData uri="http://schemas.openxmlformats.org/presentationml/2006/ole">
                <mc:AlternateContent xmlns:mc="http://schemas.openxmlformats.org/markup-compatibility/2006">
                  <mc:Choice xmlns:v="urn:schemas-microsoft-com:vml" Requires="v">
                    <p:oleObj name="Equation" r:id="rId2" imgW="203112" imgH="228501" progId="Equation.DSMT4">
                      <p:embed/>
                    </p:oleObj>
                  </mc:Choice>
                  <mc:Fallback>
                    <p:oleObj name="Equation" r:id="rId2" imgW="203112" imgH="228501" progId="Equation.DSMT4">
                      <p:embed/>
                      <p:pic>
                        <p:nvPicPr>
                          <p:cNvPr id="95"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7072" y="2631069"/>
                            <a:ext cx="364433" cy="457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07527" name="Conector de seta reta 107526"/>
              <p:cNvCxnSpPr/>
              <p:nvPr/>
            </p:nvCxnSpPr>
            <p:spPr bwMode="auto">
              <a:xfrm flipH="1">
                <a:off x="7740352" y="3055276"/>
                <a:ext cx="288032" cy="44573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8" name="Conector de seta reta 97"/>
              <p:cNvCxnSpPr/>
              <p:nvPr/>
            </p:nvCxnSpPr>
            <p:spPr bwMode="auto">
              <a:xfrm>
                <a:off x="8028384" y="3055276"/>
                <a:ext cx="288032" cy="44573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aphicFrame>
            <p:nvGraphicFramePr>
              <p:cNvPr id="99" name="Object 5"/>
              <p:cNvGraphicFramePr>
                <a:graphicFrameLocks noChangeAspect="1"/>
              </p:cNvGraphicFramePr>
              <p:nvPr>
                <p:extLst>
                  <p:ext uri="{D42A27DB-BD31-4B8C-83A1-F6EECF244321}">
                    <p14:modId xmlns:p14="http://schemas.microsoft.com/office/powerpoint/2010/main" val="3510534231"/>
                  </p:ext>
                </p:extLst>
              </p:nvPr>
            </p:nvGraphicFramePr>
            <p:xfrm>
              <a:off x="7496037" y="3521162"/>
              <a:ext cx="388331" cy="457379"/>
            </p:xfrm>
            <a:graphic>
              <a:graphicData uri="http://schemas.openxmlformats.org/presentationml/2006/ole">
                <mc:AlternateContent xmlns:mc="http://schemas.openxmlformats.org/markup-compatibility/2006">
                  <mc:Choice xmlns:v="urn:schemas-microsoft-com:vml" Requires="v">
                    <p:oleObj name="Equation" r:id="rId4" imgW="215806" imgH="228501" progId="Equation.DSMT4">
                      <p:embed/>
                    </p:oleObj>
                  </mc:Choice>
                  <mc:Fallback>
                    <p:oleObj name="Equation" r:id="rId4" imgW="215806" imgH="228501" progId="Equation.DSMT4">
                      <p:embed/>
                      <p:pic>
                        <p:nvPicPr>
                          <p:cNvPr id="99"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96037" y="3521162"/>
                            <a:ext cx="388331" cy="457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00" name="Conector de seta reta 99"/>
              <p:cNvCxnSpPr/>
              <p:nvPr/>
            </p:nvCxnSpPr>
            <p:spPr bwMode="auto">
              <a:xfrm flipH="1">
                <a:off x="7362896" y="3927403"/>
                <a:ext cx="288032" cy="44573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1" name="Conector de seta reta 100"/>
              <p:cNvCxnSpPr/>
              <p:nvPr/>
            </p:nvCxnSpPr>
            <p:spPr bwMode="auto">
              <a:xfrm>
                <a:off x="7650928" y="3927403"/>
                <a:ext cx="288032" cy="44573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02" name="Elipse 101"/>
              <p:cNvSpPr/>
              <p:nvPr/>
            </p:nvSpPr>
            <p:spPr bwMode="auto">
              <a:xfrm>
                <a:off x="8293918" y="3586664"/>
                <a:ext cx="108154" cy="107637"/>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03" name="Elipse 102"/>
              <p:cNvSpPr/>
              <p:nvPr/>
            </p:nvSpPr>
            <p:spPr bwMode="auto">
              <a:xfrm>
                <a:off x="7933878" y="4451135"/>
                <a:ext cx="108154" cy="107637"/>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04" name="Elipse 103"/>
              <p:cNvSpPr/>
              <p:nvPr/>
            </p:nvSpPr>
            <p:spPr bwMode="auto">
              <a:xfrm>
                <a:off x="7285806" y="4451135"/>
                <a:ext cx="108154" cy="107637"/>
              </a:xfrm>
              <a:prstGeom prst="ellipse">
                <a:avLst/>
              </a:prstGeom>
              <a:solidFill>
                <a:srgbClr val="0066FF"/>
              </a:solidFill>
              <a:ln w="9525" cap="flat" cmpd="sng" algn="ctr">
                <a:solidFill>
                  <a:srgbClr val="0066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sp>
          <p:nvSpPr>
            <p:cNvPr id="6" name="CaixaDeTexto 5"/>
            <p:cNvSpPr txBox="1"/>
            <p:nvPr/>
          </p:nvSpPr>
          <p:spPr>
            <a:xfrm>
              <a:off x="7060740" y="3264812"/>
              <a:ext cx="463588" cy="276999"/>
            </a:xfrm>
            <a:prstGeom prst="rect">
              <a:avLst/>
            </a:prstGeom>
            <a:noFill/>
          </p:spPr>
          <p:txBody>
            <a:bodyPr wrap="none" rtlCol="0">
              <a:spAutoFit/>
            </a:bodyPr>
            <a:lstStyle/>
            <a:p>
              <a:r>
                <a:rPr lang="pt-BR" dirty="0">
                  <a:latin typeface="Times New Roman" panose="02020603050405020304" pitchFamily="18" charset="0"/>
                  <a:cs typeface="Times New Roman" panose="02020603050405020304" pitchFamily="18" charset="0"/>
                  <a:sym typeface="Symbol"/>
                </a:rPr>
                <a:t></a:t>
              </a:r>
              <a:r>
                <a:rPr lang="pt-BR" dirty="0">
                  <a:latin typeface="Times New Roman" panose="02020603050405020304" pitchFamily="18" charset="0"/>
                  <a:cs typeface="Times New Roman" panose="02020603050405020304" pitchFamily="18" charset="0"/>
                </a:rPr>
                <a:t> 10</a:t>
              </a:r>
            </a:p>
          </p:txBody>
        </p:sp>
        <p:sp>
          <p:nvSpPr>
            <p:cNvPr id="43" name="CaixaDeTexto 42"/>
            <p:cNvSpPr txBox="1"/>
            <p:nvPr/>
          </p:nvSpPr>
          <p:spPr>
            <a:xfrm>
              <a:off x="7725467" y="3251364"/>
              <a:ext cx="463589" cy="276999"/>
            </a:xfrm>
            <a:prstGeom prst="rect">
              <a:avLst/>
            </a:prstGeom>
            <a:noFill/>
          </p:spPr>
          <p:txBody>
            <a:bodyPr wrap="none" rtlCol="0">
              <a:spAutoFit/>
            </a:bodyPr>
            <a:lstStyle/>
            <a:p>
              <a:r>
                <a:rPr lang="pt-BR" dirty="0">
                  <a:latin typeface="Times New Roman" panose="02020603050405020304" pitchFamily="18" charset="0"/>
                  <a:cs typeface="Times New Roman" panose="02020603050405020304" pitchFamily="18" charset="0"/>
                </a:rPr>
                <a:t>&gt; 10</a:t>
              </a:r>
            </a:p>
          </p:txBody>
        </p:sp>
        <p:sp>
          <p:nvSpPr>
            <p:cNvPr id="44" name="CaixaDeTexto 43"/>
            <p:cNvSpPr txBox="1"/>
            <p:nvPr/>
          </p:nvSpPr>
          <p:spPr>
            <a:xfrm>
              <a:off x="6551398" y="4118016"/>
              <a:ext cx="601447" cy="276999"/>
            </a:xfrm>
            <a:prstGeom prst="rect">
              <a:avLst/>
            </a:prstGeom>
            <a:noFill/>
          </p:spPr>
          <p:txBody>
            <a:bodyPr wrap="none" rtlCol="0">
              <a:spAutoFit/>
            </a:bodyPr>
            <a:lstStyle/>
            <a:p>
              <a:r>
                <a:rPr lang="pt-BR" dirty="0">
                  <a:latin typeface="Times New Roman" panose="02020603050405020304" pitchFamily="18" charset="0"/>
                  <a:cs typeface="Times New Roman" panose="02020603050405020304" pitchFamily="18" charset="0"/>
                  <a:sym typeface="Symbol"/>
                </a:rPr>
                <a:t>= água</a:t>
              </a:r>
              <a:endParaRPr lang="pt-BR" dirty="0">
                <a:latin typeface="Times New Roman" panose="02020603050405020304" pitchFamily="18" charset="0"/>
                <a:cs typeface="Times New Roman" panose="02020603050405020304" pitchFamily="18" charset="0"/>
              </a:endParaRPr>
            </a:p>
          </p:txBody>
        </p:sp>
        <p:sp>
          <p:nvSpPr>
            <p:cNvPr id="45" name="CaixaDeTexto 44"/>
            <p:cNvSpPr txBox="1"/>
            <p:nvPr/>
          </p:nvSpPr>
          <p:spPr>
            <a:xfrm>
              <a:off x="7425545" y="4118016"/>
              <a:ext cx="599844" cy="276999"/>
            </a:xfrm>
            <a:prstGeom prst="rect">
              <a:avLst/>
            </a:prstGeom>
            <a:noFill/>
          </p:spPr>
          <p:txBody>
            <a:bodyPr wrap="none" rtlCol="0">
              <a:spAutoFit/>
            </a:bodyPr>
            <a:lstStyle/>
            <a:p>
              <a:r>
                <a:rPr lang="pt-BR" dirty="0">
                  <a:latin typeface="Times New Roman" panose="02020603050405020304" pitchFamily="18" charset="0"/>
                  <a:cs typeface="Times New Roman" panose="02020603050405020304" pitchFamily="18" charset="0"/>
                  <a:sym typeface="Symbol"/>
                </a:rPr>
                <a:t> água</a:t>
              </a:r>
              <a:endParaRPr lang="pt-BR"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316660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5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aixaDeTexto 13"/>
          <p:cNvSpPr txBox="1">
            <a:spLocks noChangeArrowheads="1"/>
          </p:cNvSpPr>
          <p:nvPr/>
        </p:nvSpPr>
        <p:spPr bwMode="auto">
          <a:xfrm>
            <a:off x="611188" y="1773238"/>
            <a:ext cx="8064500" cy="51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just" eaLnBrk="1" hangingPunct="1">
              <a:lnSpc>
                <a:spcPct val="200000"/>
              </a:lnSpc>
              <a:spcBef>
                <a:spcPts val="1200"/>
              </a:spcBef>
            </a:pPr>
            <a:r>
              <a:rPr lang="pt-BR" altLang="pt-BR" sz="1600" dirty="0">
                <a:latin typeface="Tahoma" panose="020B0604030504040204" pitchFamily="34" charset="0"/>
              </a:rPr>
              <a:t>Rígida (Discreta ou </a:t>
            </a:r>
            <a:r>
              <a:rPr lang="pt-BR" altLang="pt-BR" sz="1600" i="1" dirty="0" err="1">
                <a:latin typeface="Tahoma" panose="020B0604030504040204" pitchFamily="34" charset="0"/>
              </a:rPr>
              <a:t>Crisp</a:t>
            </a:r>
            <a:r>
              <a:rPr lang="pt-BR" altLang="pt-BR" sz="1600" dirty="0">
                <a:latin typeface="Tahoma" panose="020B0604030504040204" pitchFamily="34" charset="0"/>
              </a:rPr>
              <a:t>) ou </a:t>
            </a:r>
            <a:r>
              <a:rPr lang="pt-BR" altLang="pt-BR" sz="1600" i="1" dirty="0" err="1">
                <a:latin typeface="Tahoma" panose="020B0604030504040204" pitchFamily="34" charset="0"/>
              </a:rPr>
              <a:t>Fuzzy</a:t>
            </a:r>
            <a:r>
              <a:rPr lang="pt-BR" altLang="pt-BR" sz="1600" dirty="0">
                <a:latin typeface="Tahoma" panose="020B0604030504040204" pitchFamily="34" charset="0"/>
              </a:rPr>
              <a:t> (Contínua)</a:t>
            </a:r>
            <a:endParaRPr lang="pt-BR" altLang="pt-BR" sz="1600" dirty="0">
              <a:solidFill>
                <a:srgbClr val="FF0000"/>
              </a:solidFill>
              <a:latin typeface="Tahoma" panose="020B0604030504040204" pitchFamily="34" charset="0"/>
            </a:endParaRPr>
          </a:p>
        </p:txBody>
      </p:sp>
      <p:sp>
        <p:nvSpPr>
          <p:cNvPr id="107522" name="Rectangle 2"/>
          <p:cNvSpPr>
            <a:spLocks noGrp="1" noChangeArrowheads="1"/>
          </p:cNvSpPr>
          <p:nvPr>
            <p:ph type="title"/>
          </p:nvPr>
        </p:nvSpPr>
        <p:spPr/>
        <p:txBody>
          <a:bodyPr/>
          <a:lstStyle/>
          <a:p>
            <a:pPr eaLnBrk="1" hangingPunct="1">
              <a:defRPr/>
            </a:pPr>
            <a:r>
              <a:rPr lang="pt-BR" dirty="0"/>
              <a:t>Tipos de Classificação</a:t>
            </a:r>
          </a:p>
        </p:txBody>
      </p:sp>
      <p:sp>
        <p:nvSpPr>
          <p:cNvPr id="2" name="Espaço Reservado para Número de Slide 1"/>
          <p:cNvSpPr>
            <a:spLocks noGrp="1"/>
          </p:cNvSpPr>
          <p:nvPr>
            <p:ph type="sldNum" sz="quarter" idx="12"/>
          </p:nvPr>
        </p:nvSpPr>
        <p:spPr/>
        <p:txBody>
          <a:bodyPr/>
          <a:lstStyle/>
          <a:p>
            <a:pPr>
              <a:defRPr/>
            </a:pPr>
            <a:fld id="{F2F7E390-A0C7-4400-A23B-8CBD9FAF2948}" type="slidenum">
              <a:rPr lang="pt-BR"/>
              <a:pPr>
                <a:defRPr/>
              </a:pPr>
              <a:t>8</a:t>
            </a:fld>
            <a:endParaRPr lang="pt-BR"/>
          </a:p>
        </p:txBody>
      </p:sp>
      <p:pic>
        <p:nvPicPr>
          <p:cNvPr id="624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4948"/>
          <a:stretch/>
        </p:blipFill>
        <p:spPr bwMode="auto">
          <a:xfrm>
            <a:off x="138888" y="2633252"/>
            <a:ext cx="2880000" cy="2737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246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b="4948"/>
          <a:stretch/>
        </p:blipFill>
        <p:spPr bwMode="auto">
          <a:xfrm>
            <a:off x="3127220" y="2633252"/>
            <a:ext cx="2880000" cy="2737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2470"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b="4948"/>
          <a:stretch/>
        </p:blipFill>
        <p:spPr bwMode="auto">
          <a:xfrm>
            <a:off x="6115552" y="2633252"/>
            <a:ext cx="2880000" cy="2737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CaixaDeTexto 12"/>
          <p:cNvSpPr txBox="1"/>
          <p:nvPr/>
        </p:nvSpPr>
        <p:spPr>
          <a:xfrm>
            <a:off x="3473620" y="5528265"/>
            <a:ext cx="2187201" cy="461665"/>
          </a:xfrm>
          <a:prstGeom prst="rect">
            <a:avLst/>
          </a:prstGeom>
          <a:noFill/>
        </p:spPr>
        <p:txBody>
          <a:bodyPr wrap="none" rtlCol="0">
            <a:spAutoFit/>
          </a:bodyPr>
          <a:lstStyle/>
          <a:p>
            <a:r>
              <a:rPr lang="pt-BR" dirty="0" err="1">
                <a:latin typeface="Tahoma" panose="020B0604030504040204" pitchFamily="34" charset="0"/>
              </a:rPr>
              <a:t>Maxver</a:t>
            </a:r>
            <a:r>
              <a:rPr lang="pt-BR" dirty="0">
                <a:latin typeface="Tahoma" panose="020B0604030504040204" pitchFamily="34" charset="0"/>
              </a:rPr>
              <a:t> Gaussiano (3 classes)</a:t>
            </a:r>
          </a:p>
          <a:p>
            <a:r>
              <a:rPr lang="pt-BR" dirty="0">
                <a:latin typeface="Tahoma" panose="020B0604030504040204" pitchFamily="34" charset="0"/>
              </a:rPr>
              <a:t>Máxima Probabilidade</a:t>
            </a:r>
          </a:p>
        </p:txBody>
      </p:sp>
      <p:sp>
        <p:nvSpPr>
          <p:cNvPr id="14" name="CaixaDeTexto 13"/>
          <p:cNvSpPr txBox="1"/>
          <p:nvPr/>
        </p:nvSpPr>
        <p:spPr>
          <a:xfrm>
            <a:off x="6461951" y="5528265"/>
            <a:ext cx="2187201" cy="461665"/>
          </a:xfrm>
          <a:prstGeom prst="rect">
            <a:avLst/>
          </a:prstGeom>
          <a:noFill/>
        </p:spPr>
        <p:txBody>
          <a:bodyPr wrap="none" rtlCol="0">
            <a:spAutoFit/>
          </a:bodyPr>
          <a:lstStyle/>
          <a:p>
            <a:r>
              <a:rPr lang="pt-BR" dirty="0" err="1">
                <a:latin typeface="Tahoma" panose="020B0604030504040204" pitchFamily="34" charset="0"/>
              </a:rPr>
              <a:t>Maxver</a:t>
            </a:r>
            <a:r>
              <a:rPr lang="pt-BR" dirty="0">
                <a:latin typeface="Tahoma" panose="020B0604030504040204" pitchFamily="34" charset="0"/>
              </a:rPr>
              <a:t> Gaussiano (3 classes)</a:t>
            </a:r>
          </a:p>
          <a:p>
            <a:r>
              <a:rPr lang="pt-BR" dirty="0" err="1">
                <a:latin typeface="Tahoma" panose="020B0604030504040204" pitchFamily="34" charset="0"/>
              </a:rPr>
              <a:t>Fuzzy</a:t>
            </a:r>
            <a:r>
              <a:rPr lang="pt-BR" dirty="0">
                <a:latin typeface="Tahoma" panose="020B0604030504040204" pitchFamily="34" charset="0"/>
              </a:rPr>
              <a:t> – Probabilidade</a:t>
            </a:r>
          </a:p>
        </p:txBody>
      </p:sp>
      <p:grpSp>
        <p:nvGrpSpPr>
          <p:cNvPr id="7" name="Grupo 6"/>
          <p:cNvGrpSpPr/>
          <p:nvPr/>
        </p:nvGrpSpPr>
        <p:grpSpPr>
          <a:xfrm>
            <a:off x="6734982" y="1772816"/>
            <a:ext cx="1654940" cy="2735954"/>
            <a:chOff x="6734982" y="1772816"/>
            <a:chExt cx="1654940" cy="2735954"/>
          </a:xfrm>
        </p:grpSpPr>
        <p:cxnSp>
          <p:nvCxnSpPr>
            <p:cNvPr id="4" name="Conector de seta reta 3"/>
            <p:cNvCxnSpPr/>
            <p:nvPr/>
          </p:nvCxnSpPr>
          <p:spPr bwMode="auto">
            <a:xfrm flipH="1" flipV="1">
              <a:off x="7555552" y="2420888"/>
              <a:ext cx="22295" cy="208788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8" name="CaixaDeTexto 17"/>
            <p:cNvSpPr txBox="1"/>
            <p:nvPr/>
          </p:nvSpPr>
          <p:spPr>
            <a:xfrm>
              <a:off x="6734982" y="1772816"/>
              <a:ext cx="1654940" cy="646331"/>
            </a:xfrm>
            <a:prstGeom prst="rect">
              <a:avLst/>
            </a:prstGeom>
            <a:noFill/>
          </p:spPr>
          <p:txBody>
            <a:bodyPr wrap="none" rtlCol="0">
              <a:spAutoFit/>
            </a:bodyPr>
            <a:lstStyle/>
            <a:p>
              <a:pPr algn="l">
                <a:tabLst>
                  <a:tab pos="531813" algn="l"/>
                </a:tabLst>
              </a:pPr>
              <a:r>
                <a:rPr lang="pt-BR" dirty="0">
                  <a:latin typeface="Tahoma" panose="020B0604030504040204" pitchFamily="34" charset="0"/>
                </a:rPr>
                <a:t>36,8%	Floresta</a:t>
              </a:r>
            </a:p>
            <a:p>
              <a:pPr algn="l">
                <a:tabLst>
                  <a:tab pos="531813" algn="l"/>
                </a:tabLst>
              </a:pPr>
              <a:r>
                <a:rPr lang="pt-BR" dirty="0">
                  <a:latin typeface="Tahoma" panose="020B0604030504040204" pitchFamily="34" charset="0"/>
                </a:rPr>
                <a:t>63,2%	Regeneração</a:t>
              </a:r>
            </a:p>
            <a:p>
              <a:pPr algn="l">
                <a:tabLst>
                  <a:tab pos="531813" algn="l"/>
                </a:tabLst>
              </a:pPr>
              <a:r>
                <a:rPr lang="pt-BR" dirty="0">
                  <a:latin typeface="Tahoma" panose="020B0604030504040204" pitchFamily="34" charset="0"/>
                </a:rPr>
                <a:t>0%	Solo Exposto</a:t>
              </a:r>
            </a:p>
          </p:txBody>
        </p:sp>
      </p:grpSp>
    </p:spTree>
    <p:extLst>
      <p:ext uri="{BB962C8B-B14F-4D97-AF65-F5344CB8AC3E}">
        <p14:creationId xmlns:p14="http://schemas.microsoft.com/office/powerpoint/2010/main" val="202152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defRPr/>
            </a:pPr>
            <a:r>
              <a:rPr lang="pt-BR" dirty="0"/>
              <a:t>Avaliação dos Erros de Classificação</a:t>
            </a:r>
          </a:p>
        </p:txBody>
      </p:sp>
      <p:sp>
        <p:nvSpPr>
          <p:cNvPr id="14" name="CaixaDeTexto 13"/>
          <p:cNvSpPr txBox="1">
            <a:spLocks noChangeArrowheads="1"/>
          </p:cNvSpPr>
          <p:nvPr/>
        </p:nvSpPr>
        <p:spPr bwMode="auto">
          <a:xfrm>
            <a:off x="587375" y="1438905"/>
            <a:ext cx="8066088"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None/>
            </a:pPr>
            <a:r>
              <a:rPr lang="pt-BR" altLang="pt-BR" sz="1600" dirty="0">
                <a:latin typeface="Tahoma" panose="020B0604030504040204" pitchFamily="34" charset="0"/>
              </a:rPr>
              <a:t>Para classificadores supervisionados, as regras de decisão ou funções de pertinência são ajustadas segundo um conjunto de amostras de modo a minimizar </a:t>
            </a:r>
            <a:r>
              <a:rPr lang="pt-BR" altLang="pt-BR" sz="1600" dirty="0">
                <a:solidFill>
                  <a:srgbClr val="FF0000"/>
                </a:solidFill>
                <a:latin typeface="Tahoma" panose="020B0604030504040204" pitchFamily="34" charset="0"/>
              </a:rPr>
              <a:t>erros de classificação</a:t>
            </a:r>
          </a:p>
          <a:p>
            <a:pPr eaLnBrk="1" hangingPunct="1">
              <a:spcBef>
                <a:spcPct val="0"/>
              </a:spcBef>
              <a:buFontTx/>
              <a:buNone/>
            </a:pPr>
            <a:endParaRPr lang="pt-BR" altLang="pt-BR" sz="1600" dirty="0">
              <a:latin typeface="Tahoma" panose="020B0604030504040204" pitchFamily="34" charset="0"/>
            </a:endParaRPr>
          </a:p>
          <a:p>
            <a:pPr eaLnBrk="1" hangingPunct="1">
              <a:spcBef>
                <a:spcPct val="0"/>
              </a:spcBef>
              <a:buFontTx/>
              <a:buNone/>
            </a:pPr>
            <a:r>
              <a:rPr lang="pt-BR" altLang="pt-BR" sz="1600" dirty="0">
                <a:latin typeface="Tahoma" panose="020B0604030504040204" pitchFamily="34" charset="0"/>
              </a:rPr>
              <a:t>Numa classificação tradicional (rígida), considera-se que todo elemento (pixel ou polígono) está associado a uma única classe temática.</a:t>
            </a:r>
          </a:p>
          <a:p>
            <a:pPr eaLnBrk="1" hangingPunct="1">
              <a:spcBef>
                <a:spcPct val="0"/>
              </a:spcBef>
              <a:buFontTx/>
              <a:buNone/>
            </a:pPr>
            <a:endParaRPr lang="pt-BR" altLang="pt-BR" sz="1600" dirty="0">
              <a:latin typeface="Tahoma" panose="020B0604030504040204" pitchFamily="34" charset="0"/>
            </a:endParaRPr>
          </a:p>
          <a:p>
            <a:pPr eaLnBrk="1" hangingPunct="1">
              <a:spcBef>
                <a:spcPct val="0"/>
              </a:spcBef>
              <a:buFontTx/>
              <a:buNone/>
            </a:pPr>
            <a:r>
              <a:rPr lang="pt-BR" altLang="pt-BR" sz="1600" dirty="0">
                <a:latin typeface="Tahoma" panose="020B0604030504040204" pitchFamily="34" charset="0"/>
              </a:rPr>
              <a:t>O erro surge sempre que esta associação diverge da </a:t>
            </a:r>
            <a:r>
              <a:rPr lang="pt-BR" altLang="pt-BR" sz="1600" dirty="0">
                <a:solidFill>
                  <a:srgbClr val="FF0000"/>
                </a:solidFill>
                <a:latin typeface="Tahoma" panose="020B0604030504040204" pitchFamily="34" charset="0"/>
              </a:rPr>
              <a:t>VERDADE</a:t>
            </a:r>
            <a:r>
              <a:rPr lang="pt-BR" altLang="pt-BR" sz="1600" dirty="0">
                <a:latin typeface="Tahoma" panose="020B0604030504040204" pitchFamily="34" charset="0"/>
              </a:rPr>
              <a:t>.</a:t>
            </a:r>
          </a:p>
        </p:txBody>
      </p:sp>
      <p:grpSp>
        <p:nvGrpSpPr>
          <p:cNvPr id="4" name="Grupo 7"/>
          <p:cNvGrpSpPr>
            <a:grpSpLocks/>
          </p:cNvGrpSpPr>
          <p:nvPr/>
        </p:nvGrpSpPr>
        <p:grpSpPr bwMode="auto">
          <a:xfrm>
            <a:off x="3276600" y="3847777"/>
            <a:ext cx="1798638" cy="2134374"/>
            <a:chOff x="776288" y="4152920"/>
            <a:chExt cx="1798637" cy="2134374"/>
          </a:xfrm>
        </p:grpSpPr>
        <p:sp>
          <p:nvSpPr>
            <p:cNvPr id="7179" name="CaixaDeTexto 45"/>
            <p:cNvSpPr txBox="1">
              <a:spLocks noChangeArrowheads="1"/>
            </p:cNvSpPr>
            <p:nvPr/>
          </p:nvSpPr>
          <p:spPr bwMode="auto">
            <a:xfrm>
              <a:off x="1348891" y="6010295"/>
              <a:ext cx="5597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mapa</a:t>
              </a:r>
            </a:p>
          </p:txBody>
        </p:sp>
        <p:pic>
          <p:nvPicPr>
            <p:cNvPr id="7180"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288" y="4152920"/>
              <a:ext cx="1798637"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upo 8"/>
          <p:cNvGrpSpPr>
            <a:grpSpLocks/>
          </p:cNvGrpSpPr>
          <p:nvPr/>
        </p:nvGrpSpPr>
        <p:grpSpPr bwMode="auto">
          <a:xfrm>
            <a:off x="4691063" y="3789040"/>
            <a:ext cx="2637151" cy="663575"/>
            <a:chOff x="3419872" y="4017764"/>
            <a:chExt cx="2637488" cy="664263"/>
          </a:xfrm>
        </p:grpSpPr>
        <p:sp>
          <p:nvSpPr>
            <p:cNvPr id="7176" name="Retângulo 1"/>
            <p:cNvSpPr>
              <a:spLocks noChangeArrowheads="1"/>
            </p:cNvSpPr>
            <p:nvPr/>
          </p:nvSpPr>
          <p:spPr bwMode="auto">
            <a:xfrm>
              <a:off x="3419872" y="4581128"/>
              <a:ext cx="102945" cy="100899"/>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100" dirty="0">
                <a:latin typeface="Tahoma" panose="020B0604030504040204" pitchFamily="34" charset="0"/>
              </a:endParaRPr>
            </a:p>
          </p:txBody>
        </p:sp>
        <p:cxnSp>
          <p:nvCxnSpPr>
            <p:cNvPr id="7177" name="Conector de seta reta 6"/>
            <p:cNvCxnSpPr>
              <a:cxnSpLocks noChangeShapeType="1"/>
            </p:cNvCxnSpPr>
            <p:nvPr/>
          </p:nvCxnSpPr>
          <p:spPr bwMode="auto">
            <a:xfrm flipV="1">
              <a:off x="3471344" y="4365104"/>
              <a:ext cx="812624" cy="266473"/>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7178" name="CaixaDeTexto 7"/>
            <p:cNvSpPr txBox="1">
              <a:spLocks noChangeArrowheads="1"/>
            </p:cNvSpPr>
            <p:nvPr/>
          </p:nvSpPr>
          <p:spPr bwMode="auto">
            <a:xfrm>
              <a:off x="4367259" y="4017764"/>
              <a:ext cx="1690101" cy="585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600" dirty="0">
                  <a:latin typeface="Tahoma" panose="020B0604030504040204" pitchFamily="34" charset="0"/>
                </a:rPr>
                <a:t>certo ou errado?</a:t>
              </a:r>
            </a:p>
            <a:p>
              <a:pPr algn="ctr" eaLnBrk="1" hangingPunct="1">
                <a:spcBef>
                  <a:spcPct val="0"/>
                </a:spcBef>
                <a:buFontTx/>
                <a:buNone/>
              </a:pPr>
              <a:r>
                <a:rPr lang="pt-BR" altLang="pt-BR" sz="1600" dirty="0">
                  <a:latin typeface="Tahoma" panose="020B0604030504040204" pitchFamily="34" charset="0"/>
                </a:rPr>
                <a:t>quão certo está?</a:t>
              </a:r>
            </a:p>
          </p:txBody>
        </p:sp>
      </p:grpSp>
      <p:sp>
        <p:nvSpPr>
          <p:cNvPr id="13" name="CaixaDeTexto 12"/>
          <p:cNvSpPr txBox="1">
            <a:spLocks noChangeArrowheads="1"/>
          </p:cNvSpPr>
          <p:nvPr/>
        </p:nvSpPr>
        <p:spPr bwMode="auto">
          <a:xfrm>
            <a:off x="587375" y="6165304"/>
            <a:ext cx="80660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A </a:t>
            </a:r>
            <a:r>
              <a:rPr lang="pt-BR" altLang="pt-BR" sz="1600" dirty="0">
                <a:solidFill>
                  <a:srgbClr val="FF0000"/>
                </a:solidFill>
                <a:latin typeface="Tahoma" panose="020B0604030504040204" pitchFamily="34" charset="0"/>
              </a:rPr>
              <a:t>VERDADE</a:t>
            </a:r>
            <a:r>
              <a:rPr lang="pt-BR" altLang="pt-BR" sz="1600" dirty="0">
                <a:latin typeface="Tahoma" panose="020B0604030504040204" pitchFamily="34" charset="0"/>
              </a:rPr>
              <a:t>, muitas vezes, representa apenas uma </a:t>
            </a:r>
            <a:r>
              <a:rPr lang="pt-BR" altLang="pt-BR" sz="1600" dirty="0">
                <a:solidFill>
                  <a:srgbClr val="FF0000"/>
                </a:solidFill>
                <a:latin typeface="Tahoma" panose="020B0604030504040204" pitchFamily="34" charset="0"/>
              </a:rPr>
              <a:t>REFERÊNCIA</a:t>
            </a:r>
            <a:r>
              <a:rPr lang="pt-BR" altLang="pt-BR" sz="1600" dirty="0">
                <a:latin typeface="Tahoma" panose="020B0604030504040204" pitchFamily="34" charset="0"/>
              </a:rPr>
              <a:t> (resultado ideal).</a:t>
            </a:r>
          </a:p>
        </p:txBody>
      </p:sp>
      <p:sp>
        <p:nvSpPr>
          <p:cNvPr id="2" name="Espaço Reservado para Número de Slide 1"/>
          <p:cNvSpPr>
            <a:spLocks noGrp="1"/>
          </p:cNvSpPr>
          <p:nvPr>
            <p:ph type="sldNum" sz="quarter" idx="12"/>
          </p:nvPr>
        </p:nvSpPr>
        <p:spPr/>
        <p:txBody>
          <a:bodyPr/>
          <a:lstStyle/>
          <a:p>
            <a:pPr>
              <a:defRPr/>
            </a:pPr>
            <a:fld id="{F9816199-DF7A-4213-8DD8-46ADEAA4B465}" type="slidenum">
              <a:rPr lang="pt-BR"/>
              <a:pPr>
                <a:defRPr/>
              </a:pPr>
              <a:t>9</a:t>
            </a:fld>
            <a:endParaRPr lang="pt-BR"/>
          </a:p>
        </p:txBody>
      </p:sp>
    </p:spTree>
    <p:extLst>
      <p:ext uri="{BB962C8B-B14F-4D97-AF65-F5344CB8AC3E}">
        <p14:creationId xmlns:p14="http://schemas.microsoft.com/office/powerpoint/2010/main" val="3720853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4" end="4"/>
                                            </p:txEl>
                                          </p:spTgt>
                                        </p:tgtEl>
                                        <p:attrNameLst>
                                          <p:attrName>style.visibility</p:attrName>
                                        </p:attrNameLst>
                                      </p:cBhvr>
                                      <p:to>
                                        <p:strVal val="visible"/>
                                      </p:to>
                                    </p:set>
                                  </p:childTnLst>
                                </p:cTn>
                              </p:par>
                            </p:childTnLst>
                          </p:cTn>
                        </p:par>
                        <p:par>
                          <p:cTn id="11" fill="hold" nodeType="afterGroup">
                            <p:stCondLst>
                              <p:cond delay="0"/>
                            </p:stCondLst>
                            <p:childTnLst>
                              <p:par>
                                <p:cTn id="12" presetID="1" presetClass="entr" presetSubtype="0" fill="hold" nodeType="afterEffect">
                                  <p:stCondLst>
                                    <p:cond delay="0"/>
                                  </p:stCondLst>
                                  <p:childTnLst>
                                    <p:set>
                                      <p:cBhvr>
                                        <p:cTn id="13" dur="1" fill="hold">
                                          <p:stCondLst>
                                            <p:cond delay="499"/>
                                          </p:stCondLst>
                                        </p:cTn>
                                        <p:tgtEl>
                                          <p:spTgt spid="4"/>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r>
              <a:rPr lang="pt-BR" dirty="0"/>
              <a:t>Desafio</a:t>
            </a:r>
          </a:p>
        </p:txBody>
      </p:sp>
      <p:sp>
        <p:nvSpPr>
          <p:cNvPr id="3" name="Espaço Reservado para Número de Slide 2"/>
          <p:cNvSpPr>
            <a:spLocks noGrp="1"/>
          </p:cNvSpPr>
          <p:nvPr>
            <p:ph type="sldNum" sz="quarter" idx="12"/>
          </p:nvPr>
        </p:nvSpPr>
        <p:spPr/>
        <p:txBody>
          <a:bodyPr/>
          <a:lstStyle/>
          <a:p>
            <a:pPr>
              <a:defRPr/>
            </a:pPr>
            <a:fld id="{6D797A26-1ABE-4B21-BB2A-7BADFB7D7A08}" type="slidenum">
              <a:rPr lang="pt-BR"/>
              <a:pPr>
                <a:defRPr/>
              </a:pPr>
              <a:t>10</a:t>
            </a:fld>
            <a:endParaRPr lang="pt-BR"/>
          </a:p>
        </p:txBody>
      </p:sp>
      <p:sp>
        <p:nvSpPr>
          <p:cNvPr id="21" name="Retângulo 3"/>
          <p:cNvSpPr>
            <a:spLocks noChangeArrowheads="1"/>
          </p:cNvSpPr>
          <p:nvPr/>
        </p:nvSpPr>
        <p:spPr bwMode="auto">
          <a:xfrm>
            <a:off x="683568" y="1412776"/>
            <a:ext cx="7920037"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355600" indent="-355600" algn="l" eaLnBrk="1" hangingPunct="1">
              <a:lnSpc>
                <a:spcPct val="150000"/>
              </a:lnSpc>
              <a:defRPr/>
            </a:pPr>
            <a:r>
              <a:rPr lang="pt-BR" altLang="pt-BR" sz="1600" dirty="0">
                <a:latin typeface="Tahoma" panose="020B0604030504040204" pitchFamily="34" charset="0"/>
              </a:rPr>
              <a:t>Como avaliar o desempenho de um classificador através do resultado da classificação, ou seja, através do mapa obtido?</a:t>
            </a:r>
          </a:p>
          <a:p>
            <a:pPr marL="355600" indent="-355600" algn="just" eaLnBrk="1" hangingPunct="1">
              <a:lnSpc>
                <a:spcPct val="150000"/>
              </a:lnSpc>
              <a:defRPr/>
            </a:pPr>
            <a:endParaRPr lang="pt-BR" altLang="pt-BR" sz="1600" dirty="0">
              <a:latin typeface="Tahoma" panose="020B0604030504040204" pitchFamily="34" charset="0"/>
            </a:endParaRPr>
          </a:p>
          <a:p>
            <a:pPr marL="355600" indent="-355600" algn="l" eaLnBrk="1" hangingPunct="1">
              <a:lnSpc>
                <a:spcPct val="150000"/>
              </a:lnSpc>
              <a:defRPr/>
            </a:pPr>
            <a:r>
              <a:rPr lang="pt-BR" altLang="pt-BR" sz="1600" dirty="0">
                <a:latin typeface="Tahoma" panose="020B0604030504040204" pitchFamily="34" charset="0"/>
              </a:rPr>
              <a:t>O que estamos avaliando afinal?</a:t>
            </a:r>
          </a:p>
          <a:p>
            <a:pPr marL="723900" indent="-355600" algn="l" eaLnBrk="1" hangingPunct="1">
              <a:lnSpc>
                <a:spcPct val="150000"/>
              </a:lnSpc>
              <a:defRPr/>
            </a:pPr>
            <a:r>
              <a:rPr lang="pt-BR" altLang="pt-BR" sz="1600" dirty="0">
                <a:latin typeface="Tahoma" panose="020B0604030504040204" pitchFamily="34" charset="0"/>
              </a:rPr>
              <a:t>Dados de entrada (atributos)?</a:t>
            </a:r>
          </a:p>
          <a:p>
            <a:pPr marL="723900" indent="-355600" algn="l" eaLnBrk="1" hangingPunct="1">
              <a:lnSpc>
                <a:spcPct val="150000"/>
              </a:lnSpc>
              <a:defRPr/>
            </a:pPr>
            <a:r>
              <a:rPr lang="pt-BR" altLang="pt-BR" sz="1600" dirty="0">
                <a:latin typeface="Tahoma" panose="020B0604030504040204" pitchFamily="34" charset="0"/>
              </a:rPr>
              <a:t>	dados são suficientes para descrever a complexidade da região estudada?</a:t>
            </a:r>
          </a:p>
          <a:p>
            <a:pPr marL="723900" indent="-355600" algn="l" eaLnBrk="1" hangingPunct="1">
              <a:lnSpc>
                <a:spcPct val="150000"/>
              </a:lnSpc>
              <a:defRPr/>
            </a:pPr>
            <a:r>
              <a:rPr lang="pt-BR" altLang="pt-BR" sz="1600" dirty="0">
                <a:latin typeface="Tahoma" panose="020B0604030504040204" pitchFamily="34" charset="0"/>
              </a:rPr>
              <a:t>Método de classificação?</a:t>
            </a:r>
          </a:p>
          <a:p>
            <a:pPr marL="723900" indent="-355600" algn="l" eaLnBrk="1" hangingPunct="1">
              <a:lnSpc>
                <a:spcPct val="150000"/>
              </a:lnSpc>
              <a:defRPr/>
            </a:pPr>
            <a:r>
              <a:rPr lang="pt-BR" altLang="pt-BR" sz="1600" dirty="0">
                <a:latin typeface="Tahoma" panose="020B0604030504040204" pitchFamily="34" charset="0"/>
              </a:rPr>
              <a:t>	utiliza um método ou regras que fazem sentido para os meus dados?</a:t>
            </a:r>
          </a:p>
          <a:p>
            <a:pPr marL="723900" indent="-355600" algn="l" eaLnBrk="1" hangingPunct="1">
              <a:lnSpc>
                <a:spcPct val="150000"/>
              </a:lnSpc>
              <a:defRPr/>
            </a:pPr>
            <a:r>
              <a:rPr lang="pt-BR" altLang="pt-BR" sz="1600" dirty="0">
                <a:latin typeface="Tahoma" panose="020B0604030504040204" pitchFamily="34" charset="0"/>
              </a:rPr>
              <a:t>Poder discriminatório do classificador?</a:t>
            </a:r>
          </a:p>
          <a:p>
            <a:pPr marL="723900" indent="-355600" algn="l" eaLnBrk="1" hangingPunct="1">
              <a:lnSpc>
                <a:spcPct val="150000"/>
              </a:lnSpc>
              <a:defRPr/>
            </a:pPr>
            <a:r>
              <a:rPr lang="pt-BR" altLang="pt-BR" sz="1600" dirty="0">
                <a:latin typeface="Tahoma" panose="020B0604030504040204" pitchFamily="34" charset="0"/>
              </a:rPr>
              <a:t>	a definição das classes é realmente clara?</a:t>
            </a:r>
          </a:p>
          <a:p>
            <a:pPr marL="723900" indent="-355600" algn="l" eaLnBrk="1" hangingPunct="1">
              <a:lnSpc>
                <a:spcPct val="150000"/>
              </a:lnSpc>
              <a:defRPr/>
            </a:pPr>
            <a:r>
              <a:rPr lang="pt-BR" altLang="pt-BR" sz="1600" dirty="0">
                <a:latin typeface="Tahoma" panose="020B0604030504040204" pitchFamily="34" charset="0"/>
              </a:rPr>
              <a:t>Qualidade das amostras fornecidas? </a:t>
            </a:r>
          </a:p>
          <a:p>
            <a:pPr marL="723900" indent="-355600" algn="l" eaLnBrk="1" hangingPunct="1">
              <a:lnSpc>
                <a:spcPct val="150000"/>
              </a:lnSpc>
              <a:defRPr/>
            </a:pPr>
            <a:r>
              <a:rPr lang="pt-BR" altLang="pt-BR" sz="1600" dirty="0">
                <a:latin typeface="Tahoma" panose="020B0604030504040204" pitchFamily="34" charset="0"/>
              </a:rPr>
              <a:t>	a seleção das amostras foi bem feita? São representativas? São 	realmente confiáveis?</a:t>
            </a:r>
          </a:p>
        </p:txBody>
      </p:sp>
    </p:spTree>
    <p:extLst>
      <p:ext uri="{BB962C8B-B14F-4D97-AF65-F5344CB8AC3E}">
        <p14:creationId xmlns:p14="http://schemas.microsoft.com/office/powerpoint/2010/main" val="3783494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r>
              <a:rPr lang="pt-BR" dirty="0"/>
              <a:t>Questões básicas</a:t>
            </a:r>
          </a:p>
        </p:txBody>
      </p:sp>
      <p:sp>
        <p:nvSpPr>
          <p:cNvPr id="3075" name="Retângulo 3"/>
          <p:cNvSpPr>
            <a:spLocks noChangeArrowheads="1"/>
          </p:cNvSpPr>
          <p:nvPr/>
        </p:nvSpPr>
        <p:spPr bwMode="auto">
          <a:xfrm>
            <a:off x="728663" y="1466775"/>
            <a:ext cx="7920037"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355600" indent="-355600" algn="just" eaLnBrk="1" hangingPunct="1">
              <a:buFont typeface="Arial" panose="020B0604020202020204" pitchFamily="34" charset="0"/>
              <a:buChar char="•"/>
              <a:defRPr/>
            </a:pPr>
            <a:r>
              <a:rPr lang="pt-BR" altLang="pt-BR" sz="1600" dirty="0">
                <a:latin typeface="Tahoma" panose="020B0604030504040204" pitchFamily="34" charset="0"/>
              </a:rPr>
              <a:t>Amostragem</a:t>
            </a:r>
          </a:p>
          <a:p>
            <a:pPr algn="just" eaLnBrk="1" hangingPunct="1">
              <a:defRPr/>
            </a:pPr>
            <a:endParaRPr lang="pt-BR" altLang="pt-BR" sz="1600" dirty="0">
              <a:latin typeface="Tahoma" panose="020B0604030504040204" pitchFamily="34" charset="0"/>
            </a:endParaRPr>
          </a:p>
          <a:p>
            <a:pPr algn="just" eaLnBrk="1" hangingPunct="1">
              <a:defRPr/>
            </a:pPr>
            <a:r>
              <a:rPr lang="pt-BR" altLang="pt-BR" sz="1600" dirty="0">
                <a:latin typeface="Tahoma" panose="020B0604030504040204" pitchFamily="34" charset="0"/>
              </a:rPr>
              <a:t>O que amostrar?</a:t>
            </a:r>
          </a:p>
          <a:p>
            <a:pPr algn="just" eaLnBrk="1" hangingPunct="1">
              <a:defRPr/>
            </a:pPr>
            <a:r>
              <a:rPr lang="pt-BR" altLang="pt-BR" sz="1600" dirty="0">
                <a:latin typeface="Tahoma" panose="020B0604030504040204" pitchFamily="34" charset="0"/>
              </a:rPr>
              <a:t>Quanto amostrar?</a:t>
            </a:r>
          </a:p>
          <a:p>
            <a:pPr algn="just" eaLnBrk="1" hangingPunct="1">
              <a:defRPr/>
            </a:pPr>
            <a:r>
              <a:rPr lang="pt-BR" altLang="pt-BR" sz="1600" dirty="0">
                <a:latin typeface="Tahoma" panose="020B0604030504040204" pitchFamily="34" charset="0"/>
              </a:rPr>
              <a:t>Como amostrar?</a:t>
            </a:r>
          </a:p>
          <a:p>
            <a:pPr algn="just" eaLnBrk="1" hangingPunct="1">
              <a:defRPr/>
            </a:pPr>
            <a:r>
              <a:rPr lang="pt-BR" altLang="pt-BR" sz="1600" dirty="0">
                <a:latin typeface="Tahoma" panose="020B0604030504040204" pitchFamily="34" charset="0"/>
              </a:rPr>
              <a:t>Como separar as amostras entre as diferentes fases de classificação/avaliação?</a:t>
            </a:r>
          </a:p>
          <a:p>
            <a:pPr marL="355600" indent="-355600" algn="just" eaLnBrk="1" hangingPunct="1">
              <a:defRPr/>
            </a:pPr>
            <a:endParaRPr lang="pt-BR" altLang="pt-BR" sz="1600" dirty="0">
              <a:latin typeface="Tahoma" panose="020B0604030504040204" pitchFamily="34" charset="0"/>
            </a:endParaRPr>
          </a:p>
          <a:p>
            <a:pPr marL="355600" indent="-355600" algn="just" eaLnBrk="1" hangingPunct="1">
              <a:buFont typeface="Arial" panose="020B0604020202020204" pitchFamily="34" charset="0"/>
              <a:buChar char="•"/>
              <a:defRPr/>
            </a:pPr>
            <a:r>
              <a:rPr lang="pt-BR" altLang="pt-BR" sz="1600" dirty="0">
                <a:latin typeface="Tahoma" panose="020B0604030504040204" pitchFamily="34" charset="0"/>
              </a:rPr>
              <a:t>Índices de avaliação</a:t>
            </a:r>
          </a:p>
          <a:p>
            <a:pPr algn="just" eaLnBrk="1" hangingPunct="1">
              <a:defRPr/>
            </a:pPr>
            <a:endParaRPr lang="pt-BR" altLang="pt-BR" sz="1600" dirty="0">
              <a:latin typeface="Tahoma" panose="020B0604030504040204" pitchFamily="34" charset="0"/>
            </a:endParaRPr>
          </a:p>
          <a:p>
            <a:pPr algn="just" eaLnBrk="1" hangingPunct="1">
              <a:defRPr/>
            </a:pPr>
            <a:r>
              <a:rPr lang="pt-BR" altLang="pt-BR" sz="1600" dirty="0">
                <a:latin typeface="Tahoma" panose="020B0604030504040204" pitchFamily="34" charset="0"/>
              </a:rPr>
              <a:t>Como representar erros e acertos?</a:t>
            </a:r>
          </a:p>
          <a:p>
            <a:pPr algn="just" eaLnBrk="1" hangingPunct="1">
              <a:defRPr/>
            </a:pPr>
            <a:r>
              <a:rPr lang="pt-BR" altLang="pt-BR" sz="1600" dirty="0">
                <a:latin typeface="Tahoma" panose="020B0604030504040204" pitchFamily="34" charset="0"/>
              </a:rPr>
              <a:t>Como representar incertezas?</a:t>
            </a:r>
          </a:p>
          <a:p>
            <a:pPr algn="just" eaLnBrk="1" hangingPunct="1">
              <a:defRPr/>
            </a:pPr>
            <a:r>
              <a:rPr lang="pt-BR" altLang="pt-BR" sz="1600" dirty="0">
                <a:latin typeface="Tahoma" panose="020B0604030504040204" pitchFamily="34" charset="0"/>
              </a:rPr>
              <a:t>Melhor usar índices globais ou por classe?</a:t>
            </a:r>
          </a:p>
          <a:p>
            <a:pPr algn="just" eaLnBrk="1" hangingPunct="1">
              <a:defRPr/>
            </a:pPr>
            <a:r>
              <a:rPr lang="pt-BR" altLang="pt-BR" sz="1600" dirty="0">
                <a:latin typeface="Tahoma" panose="020B0604030504040204" pitchFamily="34" charset="0"/>
              </a:rPr>
              <a:t>Como se pode comparar classificadores?</a:t>
            </a:r>
          </a:p>
          <a:p>
            <a:pPr algn="just" eaLnBrk="1" hangingPunct="1">
              <a:defRPr/>
            </a:pPr>
            <a:endParaRPr lang="pt-BR" altLang="pt-BR" sz="1600" dirty="0">
              <a:latin typeface="Tahoma" panose="020B0604030504040204" pitchFamily="34" charset="0"/>
            </a:endParaRPr>
          </a:p>
          <a:p>
            <a:pPr marL="285750" indent="-285750" algn="just" eaLnBrk="1" hangingPunct="1">
              <a:buFont typeface="Arial" panose="020B0604020202020204" pitchFamily="34" charset="0"/>
              <a:buChar char="•"/>
              <a:defRPr/>
            </a:pPr>
            <a:r>
              <a:rPr lang="pt-BR" altLang="pt-BR" sz="1600" dirty="0">
                <a:latin typeface="Tahoma" panose="020B0604030504040204" pitchFamily="34" charset="0"/>
              </a:rPr>
              <a:t>O que não abordaremos?</a:t>
            </a:r>
          </a:p>
          <a:p>
            <a:pPr algn="just" eaLnBrk="1" hangingPunct="1">
              <a:defRPr/>
            </a:pPr>
            <a:endParaRPr lang="pt-BR" altLang="pt-BR" sz="1600" dirty="0">
              <a:latin typeface="Tahoma" panose="020B0604030504040204" pitchFamily="34" charset="0"/>
            </a:endParaRPr>
          </a:p>
          <a:p>
            <a:pPr algn="just" eaLnBrk="1" hangingPunct="1">
              <a:defRPr/>
            </a:pPr>
            <a:r>
              <a:rPr lang="pt-BR" altLang="pt-BR" sz="1600" dirty="0">
                <a:latin typeface="Tahoma" panose="020B0604030504040204" pitchFamily="34" charset="0"/>
              </a:rPr>
              <a:t>Acurácia posicional</a:t>
            </a:r>
          </a:p>
          <a:p>
            <a:pPr algn="just" eaLnBrk="1" hangingPunct="1">
              <a:defRPr/>
            </a:pPr>
            <a:r>
              <a:rPr lang="pt-BR" altLang="pt-BR" sz="1600" dirty="0">
                <a:latin typeface="Tahoma" panose="020B0604030504040204" pitchFamily="34" charset="0"/>
              </a:rPr>
              <a:t>Especificação Técnica para Controle de Qualidade de Dados </a:t>
            </a:r>
            <a:r>
              <a:rPr lang="pt-BR" altLang="pt-BR" sz="1600" dirty="0" err="1">
                <a:latin typeface="Tahoma" panose="020B0604030504040204" pitchFamily="34" charset="0"/>
              </a:rPr>
              <a:t>Geoespaciais</a:t>
            </a:r>
            <a:endParaRPr lang="pt-BR" altLang="pt-BR" sz="1600" dirty="0">
              <a:latin typeface="Tahoma" panose="020B0604030504040204" pitchFamily="34" charset="0"/>
            </a:endParaRPr>
          </a:p>
        </p:txBody>
      </p:sp>
      <p:sp>
        <p:nvSpPr>
          <p:cNvPr id="3" name="Espaço Reservado para Número de Slide 2"/>
          <p:cNvSpPr>
            <a:spLocks noGrp="1"/>
          </p:cNvSpPr>
          <p:nvPr>
            <p:ph type="sldNum" sz="quarter" idx="12"/>
          </p:nvPr>
        </p:nvSpPr>
        <p:spPr/>
        <p:txBody>
          <a:bodyPr/>
          <a:lstStyle/>
          <a:p>
            <a:pPr>
              <a:defRPr/>
            </a:pPr>
            <a:fld id="{6D797A26-1ABE-4B21-BB2A-7BADFB7D7A08}" type="slidenum">
              <a:rPr lang="pt-BR"/>
              <a:pPr>
                <a:defRPr/>
              </a:pPr>
              <a:t>11</a:t>
            </a:fld>
            <a:endParaRPr lang="pt-BR"/>
          </a:p>
        </p:txBody>
      </p:sp>
    </p:spTree>
    <p:extLst>
      <p:ext uri="{BB962C8B-B14F-4D97-AF65-F5344CB8AC3E}">
        <p14:creationId xmlns:p14="http://schemas.microsoft.com/office/powerpoint/2010/main" val="3885586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75">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75">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75">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7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5">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75">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75">
                                            <p:txEl>
                                              <p:pRg st="10" end="1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75">
                                            <p:txEl>
                                              <p:pRg st="11" end="1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75">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075">
                                            <p:txEl>
                                              <p:pRg st="14" end="14"/>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75">
                                            <p:txEl>
                                              <p:pRg st="16" end="1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075">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r>
              <a:rPr lang="pt-BR" dirty="0"/>
              <a:t>Erro e Incerteza</a:t>
            </a:r>
          </a:p>
        </p:txBody>
      </p:sp>
      <p:sp>
        <p:nvSpPr>
          <p:cNvPr id="3075" name="Retângulo 3"/>
          <p:cNvSpPr>
            <a:spLocks noChangeArrowheads="1"/>
          </p:cNvSpPr>
          <p:nvPr/>
        </p:nvSpPr>
        <p:spPr bwMode="auto">
          <a:xfrm>
            <a:off x="755650" y="1628800"/>
            <a:ext cx="7920038"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355600" indent="-355600" algn="just" eaLnBrk="1" hangingPunct="1">
              <a:defRPr/>
            </a:pPr>
            <a:r>
              <a:rPr lang="pt-BR" altLang="pt-BR" sz="1600" dirty="0">
                <a:latin typeface="Tahoma" panose="020B0604030504040204" pitchFamily="34" charset="0"/>
              </a:rPr>
              <a:t>Na classificação, a incerteza surge devido a diferentes fatores: resolução espacial (mistura de classes), definição das classes, escolha de amostras representativas, escolha de atributos representativos (capazes de discriminar as classes de interesse), escolha das funções discriminantes ou de pertinência (e de seus parâmetros), erros aleatórios e sistemáticos, etc.</a:t>
            </a:r>
          </a:p>
          <a:p>
            <a:pPr algn="just" eaLnBrk="1" hangingPunct="1">
              <a:defRPr/>
            </a:pPr>
            <a:endParaRPr lang="pt-BR" altLang="pt-BR" sz="1600" dirty="0">
              <a:latin typeface="Tahoma" panose="020B0604030504040204" pitchFamily="34" charset="0"/>
            </a:endParaRPr>
          </a:p>
          <a:p>
            <a:pPr marL="355600" indent="-355600" algn="just" eaLnBrk="1" hangingPunct="1">
              <a:defRPr/>
            </a:pPr>
            <a:r>
              <a:rPr lang="pt-BR" altLang="pt-BR" sz="1600" dirty="0">
                <a:latin typeface="Tahoma" panose="020B0604030504040204" pitchFamily="34" charset="0"/>
              </a:rPr>
              <a:t>Existem vários tipos de incerteza e o significado atribuído ao termo incerteza aparece com diferentes interpretações na literatura: </a:t>
            </a:r>
            <a:r>
              <a:rPr lang="pt-BR" altLang="pt-BR" sz="1600" dirty="0">
                <a:solidFill>
                  <a:srgbClr val="FF0000"/>
                </a:solidFill>
                <a:latin typeface="Tahoma" panose="020B0604030504040204" pitchFamily="34" charset="0"/>
              </a:rPr>
              <a:t>erro</a:t>
            </a:r>
            <a:r>
              <a:rPr lang="pt-BR" altLang="pt-BR" sz="1600" dirty="0">
                <a:latin typeface="Tahoma" panose="020B0604030504040204" pitchFamily="34" charset="0"/>
              </a:rPr>
              <a:t>, </a:t>
            </a:r>
            <a:r>
              <a:rPr lang="pt-BR" altLang="pt-BR" sz="1600" dirty="0">
                <a:solidFill>
                  <a:srgbClr val="FF0000"/>
                </a:solidFill>
                <a:latin typeface="Tahoma" panose="020B0604030504040204" pitchFamily="34" charset="0"/>
              </a:rPr>
              <a:t>ambiguidade</a:t>
            </a:r>
            <a:r>
              <a:rPr lang="pt-BR" altLang="pt-BR" sz="1600" dirty="0">
                <a:latin typeface="Tahoma" panose="020B0604030504040204" pitchFamily="34" charset="0"/>
              </a:rPr>
              <a:t> ou </a:t>
            </a:r>
            <a:r>
              <a:rPr lang="pt-BR" altLang="pt-BR" sz="1600" dirty="0">
                <a:solidFill>
                  <a:srgbClr val="FF0000"/>
                </a:solidFill>
                <a:latin typeface="Tahoma" panose="020B0604030504040204" pitchFamily="34" charset="0"/>
              </a:rPr>
              <a:t>imprecisão</a:t>
            </a:r>
            <a:r>
              <a:rPr lang="pt-BR" altLang="pt-BR" sz="1600" dirty="0">
                <a:latin typeface="Tahoma" panose="020B0604030504040204" pitchFamily="34" charset="0"/>
              </a:rPr>
              <a:t>.</a:t>
            </a:r>
          </a:p>
          <a:p>
            <a:pPr algn="just" eaLnBrk="1" hangingPunct="1">
              <a:defRPr/>
            </a:pPr>
            <a:endParaRPr lang="pt-BR" altLang="pt-BR" sz="1600" dirty="0">
              <a:latin typeface="Tahoma" panose="020B0604030504040204" pitchFamily="34" charset="0"/>
            </a:endParaRPr>
          </a:p>
          <a:p>
            <a:pPr algn="just" eaLnBrk="1" hangingPunct="1">
              <a:defRPr/>
            </a:pPr>
            <a:endParaRPr lang="pt-BR" altLang="pt-BR" sz="1600" dirty="0">
              <a:latin typeface="Tahoma" panose="020B0604030504040204" pitchFamily="34" charset="0"/>
            </a:endParaRPr>
          </a:p>
          <a:p>
            <a:pPr eaLnBrk="1" hangingPunct="1">
              <a:defRPr/>
            </a:pPr>
            <a:r>
              <a:rPr lang="pt-BR" altLang="pt-BR" sz="2000" dirty="0">
                <a:solidFill>
                  <a:srgbClr val="FF0000"/>
                </a:solidFill>
                <a:latin typeface="Tahoma" panose="020B0604030504040204" pitchFamily="34" charset="0"/>
              </a:rPr>
              <a:t>Avaliação dos Erros de Classificação </a:t>
            </a:r>
          </a:p>
          <a:p>
            <a:pPr eaLnBrk="1" hangingPunct="1">
              <a:defRPr/>
            </a:pPr>
            <a:r>
              <a:rPr lang="pt-BR" altLang="pt-BR" sz="1600" dirty="0">
                <a:latin typeface="Tahoma" panose="020B0604030504040204" pitchFamily="34" charset="0"/>
              </a:rPr>
              <a:t>avalia os erros e confusões entre classes de acordo com uma referência</a:t>
            </a:r>
          </a:p>
          <a:p>
            <a:pPr eaLnBrk="1" hangingPunct="1">
              <a:defRPr/>
            </a:pPr>
            <a:r>
              <a:rPr lang="pt-BR" altLang="pt-BR" sz="1600" b="1" dirty="0">
                <a:latin typeface="Tahoma" panose="020B0604030504040204" pitchFamily="34" charset="0"/>
              </a:rPr>
              <a:t>Exatidão ou Acurácia</a:t>
            </a:r>
          </a:p>
          <a:p>
            <a:pPr eaLnBrk="1" hangingPunct="1">
              <a:defRPr/>
            </a:pPr>
            <a:endParaRPr lang="pt-BR" altLang="pt-BR" sz="1600" dirty="0">
              <a:latin typeface="Tahoma" panose="020B0604030504040204" pitchFamily="34" charset="0"/>
            </a:endParaRPr>
          </a:p>
          <a:p>
            <a:pPr eaLnBrk="1" hangingPunct="1">
              <a:defRPr/>
            </a:pPr>
            <a:endParaRPr lang="pt-BR" altLang="pt-BR" sz="1600" dirty="0">
              <a:latin typeface="Tahoma" panose="020B0604030504040204" pitchFamily="34" charset="0"/>
            </a:endParaRPr>
          </a:p>
          <a:p>
            <a:pPr eaLnBrk="1" hangingPunct="1">
              <a:defRPr/>
            </a:pPr>
            <a:r>
              <a:rPr lang="pt-BR" altLang="pt-BR" sz="2000" dirty="0">
                <a:solidFill>
                  <a:srgbClr val="FF0000"/>
                </a:solidFill>
                <a:latin typeface="Tahoma" panose="020B0604030504040204" pitchFamily="34" charset="0"/>
              </a:rPr>
              <a:t>Avaliação da Incerteza</a:t>
            </a:r>
          </a:p>
          <a:p>
            <a:pPr eaLnBrk="1" hangingPunct="1">
              <a:defRPr/>
            </a:pPr>
            <a:r>
              <a:rPr lang="pt-BR" altLang="pt-BR" sz="1600" dirty="0">
                <a:solidFill>
                  <a:srgbClr val="000000"/>
                </a:solidFill>
                <a:latin typeface="Tahoma" panose="020B0604030504040204" pitchFamily="34" charset="0"/>
              </a:rPr>
              <a:t>avalia como as questões estocásticas afetam o resultado da classificação</a:t>
            </a:r>
          </a:p>
          <a:p>
            <a:pPr eaLnBrk="1" hangingPunct="1">
              <a:defRPr/>
            </a:pPr>
            <a:r>
              <a:rPr lang="pt-BR" altLang="pt-BR" sz="1600" b="1" dirty="0">
                <a:solidFill>
                  <a:srgbClr val="000000"/>
                </a:solidFill>
                <a:latin typeface="Tahoma" panose="020B0604030504040204" pitchFamily="34" charset="0"/>
              </a:rPr>
              <a:t>Mapas de Incerteza</a:t>
            </a:r>
          </a:p>
          <a:p>
            <a:pPr eaLnBrk="1" hangingPunct="1">
              <a:defRPr/>
            </a:pPr>
            <a:endParaRPr lang="pt-BR" altLang="pt-BR" sz="1600" dirty="0">
              <a:solidFill>
                <a:srgbClr val="000000"/>
              </a:solidFill>
              <a:latin typeface="Tahoma" panose="020B0604030504040204" pitchFamily="34" charset="0"/>
            </a:endParaRPr>
          </a:p>
        </p:txBody>
      </p:sp>
      <p:sp>
        <p:nvSpPr>
          <p:cNvPr id="3" name="Espaço Reservado para Número de Slide 2"/>
          <p:cNvSpPr>
            <a:spLocks noGrp="1"/>
          </p:cNvSpPr>
          <p:nvPr>
            <p:ph type="sldNum" sz="quarter" idx="12"/>
          </p:nvPr>
        </p:nvSpPr>
        <p:spPr/>
        <p:txBody>
          <a:bodyPr/>
          <a:lstStyle/>
          <a:p>
            <a:pPr>
              <a:defRPr/>
            </a:pPr>
            <a:fld id="{5210E5E5-8ACB-4FC9-86B9-F1FCF0D8AC1E}" type="slidenum">
              <a:rPr lang="pt-BR"/>
              <a:pPr>
                <a:defRPr/>
              </a:pPr>
              <a:t>12</a:t>
            </a:fld>
            <a:endParaRPr lang="pt-BR"/>
          </a:p>
        </p:txBody>
      </p:sp>
    </p:spTree>
    <p:extLst>
      <p:ext uri="{BB962C8B-B14F-4D97-AF65-F5344CB8AC3E}">
        <p14:creationId xmlns:p14="http://schemas.microsoft.com/office/powerpoint/2010/main" val="3259441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5">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7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5">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75">
                                            <p:txEl>
                                              <p:pRg st="10" end="1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75">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07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defRPr/>
            </a:pPr>
            <a:r>
              <a:rPr lang="pt-BR" dirty="0"/>
              <a:t>Avaliação dos Erros de Classificação</a:t>
            </a:r>
          </a:p>
        </p:txBody>
      </p:sp>
      <p:sp>
        <p:nvSpPr>
          <p:cNvPr id="14" name="CaixaDeTexto 13"/>
          <p:cNvSpPr txBox="1"/>
          <p:nvPr/>
        </p:nvSpPr>
        <p:spPr>
          <a:xfrm>
            <a:off x="177800" y="1484784"/>
            <a:ext cx="8964613" cy="5262979"/>
          </a:xfrm>
          <a:prstGeom prst="rect">
            <a:avLst/>
          </a:prstGeom>
          <a:noFill/>
        </p:spPr>
        <p:txBody>
          <a:bodyPr>
            <a:spAutoFit/>
          </a:bodyPr>
          <a:lstStyle/>
          <a:p>
            <a:pPr marL="342900" indent="-342900" algn="l">
              <a:defRPr/>
            </a:pPr>
            <a:r>
              <a:rPr lang="pt-BR" sz="1600" dirty="0">
                <a:latin typeface="Tahoma" panose="020B0604030504040204" pitchFamily="34" charset="0"/>
              </a:rPr>
              <a:t>A </a:t>
            </a:r>
            <a:r>
              <a:rPr lang="pt-BR" sz="1600" dirty="0">
                <a:solidFill>
                  <a:srgbClr val="FF0000"/>
                </a:solidFill>
                <a:latin typeface="Tahoma" panose="020B0604030504040204" pitchFamily="34" charset="0"/>
              </a:rPr>
              <a:t>referência</a:t>
            </a:r>
            <a:r>
              <a:rPr lang="pt-BR" sz="1600" dirty="0">
                <a:latin typeface="Tahoma" panose="020B0604030504040204" pitchFamily="34" charset="0"/>
              </a:rPr>
              <a:t> pode ser obtida a partir de:</a:t>
            </a:r>
          </a:p>
          <a:p>
            <a:pPr marL="342900" indent="-342900" algn="l">
              <a:defRPr/>
            </a:pPr>
            <a:endParaRPr lang="pt-BR" sz="1600" dirty="0">
              <a:latin typeface="Tahoma" panose="020B0604030504040204" pitchFamily="34" charset="0"/>
            </a:endParaRPr>
          </a:p>
          <a:p>
            <a:pPr marL="174625" indent="-174625" algn="l">
              <a:buFont typeface="Arial" charset="0"/>
              <a:buChar char="•"/>
              <a:defRPr/>
            </a:pPr>
            <a:r>
              <a:rPr lang="pt-BR" sz="1600" dirty="0">
                <a:latin typeface="Tahoma" panose="020B0604030504040204" pitchFamily="34" charset="0"/>
              </a:rPr>
              <a:t>dados pré-existentes (levantamentos, mapas, literatura, </a:t>
            </a:r>
            <a:r>
              <a:rPr lang="pt-BR" sz="1600" dirty="0" err="1">
                <a:latin typeface="Tahoma" panose="020B0604030504040204" pitchFamily="34" charset="0"/>
              </a:rPr>
              <a:t>etc</a:t>
            </a:r>
            <a:r>
              <a:rPr lang="pt-BR" sz="1600" dirty="0">
                <a:latin typeface="Tahoma" panose="020B0604030504040204" pitchFamily="34" charset="0"/>
              </a:rPr>
              <a:t>)</a:t>
            </a:r>
          </a:p>
          <a:p>
            <a:pPr marL="896938" indent="-342900" algn="l">
              <a:defRPr/>
            </a:pPr>
            <a:r>
              <a:rPr lang="pt-BR" sz="1600" dirty="0">
                <a:latin typeface="Tahoma" panose="020B0604030504040204" pitchFamily="34" charset="0"/>
              </a:rPr>
              <a:t>apesar de ter custo quase zero, as informações podem estar desatualizadas</a:t>
            </a:r>
          </a:p>
          <a:p>
            <a:pPr marL="896938" indent="-342900" algn="l">
              <a:defRPr/>
            </a:pPr>
            <a:r>
              <a:rPr lang="pt-BR" sz="1600" dirty="0">
                <a:latin typeface="Tahoma" panose="020B0604030504040204" pitchFamily="34" charset="0"/>
              </a:rPr>
              <a:t>erros pré-existentes são raramente conhecidos</a:t>
            </a:r>
          </a:p>
          <a:p>
            <a:pPr marL="896938" indent="-342900" algn="l">
              <a:defRPr/>
            </a:pPr>
            <a:r>
              <a:rPr lang="pt-BR" sz="1600" dirty="0">
                <a:latin typeface="Tahoma" panose="020B0604030504040204" pitchFamily="34" charset="0"/>
              </a:rPr>
              <a:t>pode haver diferentes definições para a mesma classe (diferença semântica)</a:t>
            </a:r>
          </a:p>
          <a:p>
            <a:pPr marL="342900" indent="-342900" algn="l">
              <a:defRPr/>
            </a:pPr>
            <a:endParaRPr lang="pt-BR" sz="1600" dirty="0">
              <a:latin typeface="Tahoma" panose="020B0604030504040204" pitchFamily="34" charset="0"/>
            </a:endParaRPr>
          </a:p>
          <a:p>
            <a:pPr marL="174625" indent="-174625" algn="l">
              <a:buFont typeface="Arial" charset="0"/>
              <a:buChar char="•"/>
              <a:defRPr/>
            </a:pPr>
            <a:r>
              <a:rPr lang="pt-BR" sz="1600" dirty="0">
                <a:latin typeface="Tahoma" panose="020B0604030504040204" pitchFamily="34" charset="0"/>
              </a:rPr>
              <a:t>dados de campo</a:t>
            </a:r>
          </a:p>
          <a:p>
            <a:pPr marL="896938" indent="-342900" algn="l">
              <a:defRPr/>
            </a:pPr>
            <a:r>
              <a:rPr lang="pt-BR" sz="1600" dirty="0">
                <a:latin typeface="Tahoma" panose="020B0604030504040204" pitchFamily="34" charset="0"/>
              </a:rPr>
              <a:t>em geral, envolve um custo elevado (logística, localização precisa, equipes grandes, </a:t>
            </a:r>
            <a:r>
              <a:rPr lang="pt-BR" sz="1600" dirty="0" err="1">
                <a:latin typeface="Tahoma" panose="020B0604030504040204" pitchFamily="34" charset="0"/>
              </a:rPr>
              <a:t>etc</a:t>
            </a:r>
            <a:r>
              <a:rPr lang="pt-BR" sz="1600" dirty="0">
                <a:latin typeface="Tahoma" panose="020B0604030504040204" pitchFamily="34" charset="0"/>
              </a:rPr>
              <a:t>)</a:t>
            </a:r>
          </a:p>
          <a:p>
            <a:pPr marL="896938" indent="-342900" algn="l">
              <a:defRPr/>
            </a:pPr>
            <a:r>
              <a:rPr lang="pt-BR" sz="1600" dirty="0">
                <a:latin typeface="Tahoma" panose="020B0604030504040204" pitchFamily="34" charset="0"/>
              </a:rPr>
              <a:t>pode haver grande defasagem temporal entre o momento de obtenção do dado usado na classificação e o de checagem (comum em ambientes dinâmicos)</a:t>
            </a:r>
          </a:p>
          <a:p>
            <a:pPr marL="896938" indent="-342900" algn="l">
              <a:defRPr/>
            </a:pPr>
            <a:r>
              <a:rPr lang="pt-BR" sz="1600" dirty="0">
                <a:latin typeface="Tahoma" panose="020B0604030504040204" pitchFamily="34" charset="0"/>
              </a:rPr>
              <a:t>a amostragem pode ser enviesada</a:t>
            </a:r>
            <a:br>
              <a:rPr lang="pt-BR" sz="1600" dirty="0">
                <a:latin typeface="Tahoma" panose="020B0604030504040204" pitchFamily="34" charset="0"/>
              </a:rPr>
            </a:br>
            <a:r>
              <a:rPr lang="pt-BR" sz="1600" dirty="0">
                <a:latin typeface="Tahoma" panose="020B0604030504040204" pitchFamily="34" charset="0"/>
              </a:rPr>
              <a:t>somente pontos com fácil acesso são checados</a:t>
            </a:r>
            <a:br>
              <a:rPr lang="pt-BR" sz="1600" dirty="0">
                <a:latin typeface="Tahoma" panose="020B0604030504040204" pitchFamily="34" charset="0"/>
              </a:rPr>
            </a:br>
            <a:r>
              <a:rPr lang="pt-BR" sz="1600" dirty="0">
                <a:latin typeface="Tahoma" panose="020B0604030504040204" pitchFamily="34" charset="0"/>
              </a:rPr>
              <a:t>o uso de </a:t>
            </a:r>
            <a:r>
              <a:rPr lang="pt-BR" sz="1600" dirty="0" err="1">
                <a:latin typeface="Tahoma" panose="020B0604030504040204" pitchFamily="34" charset="0"/>
              </a:rPr>
              <a:t>drones</a:t>
            </a:r>
            <a:r>
              <a:rPr lang="pt-BR" sz="1600" dirty="0">
                <a:latin typeface="Tahoma" panose="020B0604030504040204" pitchFamily="34" charset="0"/>
              </a:rPr>
              <a:t> pode ajudar nesse caso </a:t>
            </a:r>
          </a:p>
          <a:p>
            <a:pPr marL="342900" indent="-342900" algn="l">
              <a:defRPr/>
            </a:pPr>
            <a:endParaRPr lang="pt-BR" sz="1600" dirty="0">
              <a:latin typeface="Tahoma" panose="020B0604030504040204" pitchFamily="34" charset="0"/>
            </a:endParaRPr>
          </a:p>
          <a:p>
            <a:pPr marL="174625" indent="-174625" algn="l">
              <a:buFont typeface="Arial" charset="0"/>
              <a:buChar char="•"/>
              <a:defRPr/>
            </a:pPr>
            <a:r>
              <a:rPr lang="pt-BR" sz="1600" dirty="0">
                <a:latin typeface="Tahoma" panose="020B0604030504040204" pitchFamily="34" charset="0"/>
              </a:rPr>
              <a:t>fotointerpretação (geralmente usando imagens com resolução mais fina)</a:t>
            </a:r>
            <a:endParaRPr lang="en-US" sz="1600" dirty="0">
              <a:latin typeface="Tahoma" panose="020B0604030504040204" pitchFamily="34" charset="0"/>
            </a:endParaRPr>
          </a:p>
          <a:p>
            <a:pPr marL="896938" indent="-342900" algn="l">
              <a:defRPr/>
            </a:pPr>
            <a:r>
              <a:rPr lang="pt-BR" sz="1600" dirty="0">
                <a:latin typeface="Tahoma" panose="020B0604030504040204" pitchFamily="34" charset="0"/>
              </a:rPr>
              <a:t>apesar do baixo</a:t>
            </a:r>
            <a:r>
              <a:rPr lang="en-US" sz="1600" dirty="0">
                <a:latin typeface="Tahoma" panose="020B0604030504040204" pitchFamily="34" charset="0"/>
              </a:rPr>
              <a:t> </a:t>
            </a:r>
            <a:r>
              <a:rPr lang="pt-BR" sz="1600" dirty="0">
                <a:latin typeface="Tahoma" panose="020B0604030504040204" pitchFamily="34" charset="0"/>
              </a:rPr>
              <a:t>custo, o resultado depende da experiência do </a:t>
            </a:r>
            <a:r>
              <a:rPr lang="pt-BR" sz="1600" dirty="0" err="1">
                <a:latin typeface="Tahoma" panose="020B0604030504040204" pitchFamily="34" charset="0"/>
              </a:rPr>
              <a:t>fotointérprete</a:t>
            </a:r>
            <a:r>
              <a:rPr lang="pt-BR" sz="1600" dirty="0">
                <a:latin typeface="Tahoma" panose="020B0604030504040204" pitchFamily="34" charset="0"/>
              </a:rPr>
              <a:t> (ideal: diferente de quem fez a classificação)</a:t>
            </a:r>
          </a:p>
          <a:p>
            <a:pPr marL="896938" indent="-342900" algn="l">
              <a:defRPr/>
            </a:pPr>
            <a:r>
              <a:rPr lang="pt-BR" sz="1600" dirty="0">
                <a:latin typeface="Tahoma" panose="020B0604030504040204" pitchFamily="34" charset="0"/>
              </a:rPr>
              <a:t>pode ser enviesado ao induzir um resultado positivo quando já se conhece o resultado da classificação (ideal: total independência entre os processos)</a:t>
            </a:r>
          </a:p>
          <a:p>
            <a:pPr marL="896938" indent="-342900" algn="l">
              <a:defRPr/>
            </a:pPr>
            <a:r>
              <a:rPr lang="pt-BR" sz="1600" dirty="0">
                <a:latin typeface="Tahoma" panose="020B0604030504040204" pitchFamily="34" charset="0"/>
              </a:rPr>
              <a:t>também pode ter problemas em ambientes dinâmicos (defasagem temporal)</a:t>
            </a:r>
          </a:p>
        </p:txBody>
      </p:sp>
      <p:sp>
        <p:nvSpPr>
          <p:cNvPr id="2" name="Espaço Reservado para Número de Slide 1"/>
          <p:cNvSpPr>
            <a:spLocks noGrp="1"/>
          </p:cNvSpPr>
          <p:nvPr>
            <p:ph type="sldNum" sz="quarter" idx="12"/>
          </p:nvPr>
        </p:nvSpPr>
        <p:spPr/>
        <p:txBody>
          <a:bodyPr/>
          <a:lstStyle/>
          <a:p>
            <a:pPr>
              <a:defRPr/>
            </a:pPr>
            <a:fld id="{F8BAC9E3-ACEA-46B1-92EE-25AB0C65C5FF}" type="slidenum">
              <a:rPr lang="pt-BR"/>
              <a:pPr>
                <a:defRPr/>
              </a:pPr>
              <a:t>13</a:t>
            </a:fld>
            <a:endParaRPr lang="pt-B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defRPr/>
            </a:pPr>
            <a:r>
              <a:rPr lang="pt-BR" dirty="0"/>
              <a:t>Avaliação dos Erros de Classificação</a:t>
            </a:r>
          </a:p>
        </p:txBody>
      </p:sp>
      <p:sp>
        <p:nvSpPr>
          <p:cNvPr id="14" name="CaixaDeTexto 13"/>
          <p:cNvSpPr txBox="1"/>
          <p:nvPr/>
        </p:nvSpPr>
        <p:spPr>
          <a:xfrm>
            <a:off x="539552" y="1515556"/>
            <a:ext cx="8331646" cy="4770537"/>
          </a:xfrm>
          <a:prstGeom prst="rect">
            <a:avLst/>
          </a:prstGeom>
          <a:noFill/>
        </p:spPr>
        <p:txBody>
          <a:bodyPr wrap="square">
            <a:spAutoFit/>
          </a:bodyPr>
          <a:lstStyle/>
          <a:p>
            <a:pPr algn="l">
              <a:defRPr/>
            </a:pPr>
            <a:r>
              <a:rPr lang="pt-BR" sz="1600" dirty="0">
                <a:solidFill>
                  <a:srgbClr val="FF0000"/>
                </a:solidFill>
                <a:latin typeface="Tahoma" panose="020B0604030504040204" pitchFamily="34" charset="0"/>
              </a:rPr>
              <a:t>Fatores importantes</a:t>
            </a:r>
            <a:r>
              <a:rPr lang="pt-BR" sz="1600" dirty="0">
                <a:latin typeface="Tahoma" panose="020B0604030504040204" pitchFamily="34" charset="0"/>
              </a:rPr>
              <a:t> a serem considerados durante a avaliação dos erros:</a:t>
            </a:r>
          </a:p>
          <a:p>
            <a:pPr algn="l">
              <a:defRPr/>
            </a:pPr>
            <a:endParaRPr lang="pt-BR" sz="1600" dirty="0">
              <a:latin typeface="Tahoma" panose="020B0604030504040204" pitchFamily="34" charset="0"/>
            </a:endParaRPr>
          </a:p>
          <a:p>
            <a:pPr marL="174625" indent="-174625" algn="l">
              <a:buFont typeface="Arial" charset="0"/>
              <a:buChar char="•"/>
              <a:defRPr/>
            </a:pPr>
            <a:r>
              <a:rPr lang="pt-BR" sz="1600" dirty="0">
                <a:latin typeface="Tahoma" panose="020B0604030504040204" pitchFamily="34" charset="0"/>
              </a:rPr>
              <a:t>Unidade amostral utilizada na avaliação</a:t>
            </a:r>
          </a:p>
          <a:p>
            <a:pPr algn="l">
              <a:defRPr/>
            </a:pPr>
            <a:r>
              <a:rPr lang="pt-BR" sz="1600" dirty="0">
                <a:latin typeface="Tahoma" panose="020B0604030504040204" pitchFamily="34" charset="0"/>
              </a:rPr>
              <a:t>pontos, objetos (polígonos ou linhas), grupo de pontos ou objetos</a:t>
            </a:r>
          </a:p>
          <a:p>
            <a:pPr algn="l">
              <a:defRPr/>
            </a:pPr>
            <a:r>
              <a:rPr lang="pt-BR" sz="1600" dirty="0">
                <a:latin typeface="Tahoma" panose="020B0604030504040204" pitchFamily="34" charset="0"/>
              </a:rPr>
              <a:t>tem impacto direto sobre a interpretação dos resultados</a:t>
            </a:r>
          </a:p>
          <a:p>
            <a:pPr algn="l">
              <a:defRPr/>
            </a:pPr>
            <a:r>
              <a:rPr lang="pt-BR" sz="1600" dirty="0">
                <a:latin typeface="Tahoma" panose="020B0604030504040204" pitchFamily="34" charset="0"/>
              </a:rPr>
              <a:t>	</a:t>
            </a:r>
          </a:p>
          <a:p>
            <a:pPr marL="174625" indent="-174625" algn="l">
              <a:buFont typeface="Arial" charset="0"/>
              <a:buChar char="•"/>
              <a:defRPr/>
            </a:pPr>
            <a:r>
              <a:rPr lang="pt-BR" sz="1600" dirty="0">
                <a:latin typeface="Tahoma" panose="020B0604030504040204" pitchFamily="34" charset="0"/>
              </a:rPr>
              <a:t>Independência das amostras</a:t>
            </a:r>
          </a:p>
          <a:p>
            <a:pPr marL="182563" indent="-182563" algn="l">
              <a:defRPr/>
            </a:pPr>
            <a:r>
              <a:rPr lang="pt-BR" sz="1600" dirty="0">
                <a:latin typeface="Tahoma" panose="020B0604030504040204" pitchFamily="34" charset="0"/>
              </a:rPr>
              <a:t>supõe-se que não há influência entre as amostras escolhidas, ou seja, não se considera explicitamente a existência de relações espaciais ou temporais entre amostras</a:t>
            </a:r>
          </a:p>
          <a:p>
            <a:pPr marL="182563" indent="-182563" algn="l">
              <a:defRPr/>
            </a:pPr>
            <a:r>
              <a:rPr lang="pt-BR" sz="1600" dirty="0">
                <a:latin typeface="Tahoma" panose="020B0604030504040204" pitchFamily="34" charset="0"/>
              </a:rPr>
              <a:t>a </a:t>
            </a:r>
            <a:r>
              <a:rPr lang="pt-BR" sz="1600" dirty="0" err="1">
                <a:latin typeface="Tahoma" panose="020B0604030504040204" pitchFamily="34" charset="0"/>
              </a:rPr>
              <a:t>autocorrelação</a:t>
            </a:r>
            <a:r>
              <a:rPr lang="pt-BR" sz="1600" dirty="0">
                <a:latin typeface="Tahoma" panose="020B0604030504040204" pitchFamily="34" charset="0"/>
              </a:rPr>
              <a:t> espacial tem impacto maior se for utilizar testes estatísticos de significância pois afeta principalmente o cálculo da precisão (variância) associada aos índices testados</a:t>
            </a:r>
          </a:p>
          <a:p>
            <a:pPr algn="l">
              <a:defRPr/>
            </a:pPr>
            <a:endParaRPr lang="pt-BR" sz="1600" dirty="0">
              <a:latin typeface="Tahoma" panose="020B0604030504040204" pitchFamily="34" charset="0"/>
            </a:endParaRPr>
          </a:p>
          <a:p>
            <a:pPr marL="174625" indent="-174625" algn="l">
              <a:buFont typeface="Arial" charset="0"/>
              <a:buChar char="•"/>
              <a:defRPr/>
            </a:pPr>
            <a:r>
              <a:rPr lang="pt-BR" sz="1600" dirty="0">
                <a:latin typeface="Tahoma" panose="020B0604030504040204" pitchFamily="34" charset="0"/>
              </a:rPr>
              <a:t>Representação dos acertos/erros</a:t>
            </a:r>
          </a:p>
          <a:p>
            <a:pPr marL="355600" indent="-355600" algn="l">
              <a:defRPr/>
            </a:pPr>
            <a:r>
              <a:rPr lang="pt-BR" sz="1600" dirty="0">
                <a:latin typeface="Tahoma" panose="020B0604030504040204" pitchFamily="34" charset="0"/>
              </a:rPr>
              <a:t>como explicitar os erros e acertos? Índices globais, por classe e/ou distribuição espacial?</a:t>
            </a:r>
          </a:p>
          <a:p>
            <a:pPr marL="355600" indent="-355600" algn="l">
              <a:defRPr/>
            </a:pPr>
            <a:endParaRPr lang="pt-BR" sz="1600" dirty="0">
              <a:latin typeface="Tahoma" panose="020B0604030504040204" pitchFamily="34" charset="0"/>
            </a:endParaRPr>
          </a:p>
          <a:p>
            <a:pPr marL="182563" indent="-182563" algn="l">
              <a:buFont typeface="Arial" panose="020B0604020202020204" pitchFamily="34" charset="0"/>
              <a:buChar char="•"/>
              <a:defRPr/>
            </a:pPr>
            <a:r>
              <a:rPr lang="pt-BR" sz="1600" dirty="0">
                <a:latin typeface="Tahoma" panose="020B0604030504040204" pitchFamily="34" charset="0"/>
              </a:rPr>
              <a:t>Tamanho de amostra e estratégia amostral</a:t>
            </a:r>
          </a:p>
          <a:p>
            <a:pPr algn="l">
              <a:defRPr/>
            </a:pPr>
            <a:r>
              <a:rPr lang="pt-BR" sz="1600" dirty="0">
                <a:latin typeface="Tahoma" panose="020B0604030504040204" pitchFamily="34" charset="0"/>
              </a:rPr>
              <a:t>essencial para avaliar corretamente acertos e erros da classificação</a:t>
            </a:r>
          </a:p>
          <a:p>
            <a:pPr algn="l">
              <a:defRPr/>
            </a:pPr>
            <a:r>
              <a:rPr lang="pt-BR" sz="1600" dirty="0">
                <a:latin typeface="Tahoma" panose="020B0604030504040204" pitchFamily="34" charset="0"/>
              </a:rPr>
              <a:t>afeta diretamente a precisão das estimativas obtidas</a:t>
            </a:r>
          </a:p>
        </p:txBody>
      </p:sp>
      <p:sp>
        <p:nvSpPr>
          <p:cNvPr id="2" name="Espaço Reservado para Número de Slide 1"/>
          <p:cNvSpPr>
            <a:spLocks noGrp="1"/>
          </p:cNvSpPr>
          <p:nvPr>
            <p:ph type="sldNum" sz="quarter" idx="12"/>
          </p:nvPr>
        </p:nvSpPr>
        <p:spPr/>
        <p:txBody>
          <a:bodyPr/>
          <a:lstStyle/>
          <a:p>
            <a:pPr>
              <a:defRPr/>
            </a:pPr>
            <a:fld id="{2F832D6A-5CED-4864-92BA-BA17C2E18903}" type="slidenum">
              <a:rPr lang="pt-BR"/>
              <a:pPr>
                <a:defRPr/>
              </a:pPr>
              <a:t>14</a:t>
            </a:fld>
            <a:endParaRPr lang="pt-BR"/>
          </a:p>
        </p:txBody>
      </p:sp>
    </p:spTree>
    <p:extLst>
      <p:ext uri="{BB962C8B-B14F-4D97-AF65-F5344CB8AC3E}">
        <p14:creationId xmlns:p14="http://schemas.microsoft.com/office/powerpoint/2010/main" val="3239472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xEl>
                                              <p:pRg st="11" end="1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defRPr/>
            </a:pPr>
            <a:r>
              <a:rPr lang="pt-BR" dirty="0"/>
              <a:t>Representação dos Acertos/Erros</a:t>
            </a:r>
          </a:p>
        </p:txBody>
      </p:sp>
      <p:sp>
        <p:nvSpPr>
          <p:cNvPr id="52" name="CaixaDeTexto 51"/>
          <p:cNvSpPr txBox="1">
            <a:spLocks noChangeArrowheads="1"/>
          </p:cNvSpPr>
          <p:nvPr/>
        </p:nvSpPr>
        <p:spPr bwMode="auto">
          <a:xfrm>
            <a:off x="827088" y="2068513"/>
            <a:ext cx="7993384"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spcBef>
                <a:spcPct val="0"/>
              </a:spcBef>
              <a:buFontTx/>
              <a:buNone/>
            </a:pPr>
            <a:r>
              <a:rPr lang="pt-BR" altLang="pt-BR" sz="1600" dirty="0">
                <a:latin typeface="Tahoma" panose="020B0604030504040204" pitchFamily="34" charset="0"/>
              </a:rPr>
              <a:t>A avaliação dos acertos/erros de uma classificação pode ser feita através de:</a:t>
            </a:r>
          </a:p>
          <a:p>
            <a:pPr eaLnBrk="1" hangingPunct="1">
              <a:spcBef>
                <a:spcPct val="0"/>
              </a:spcBef>
              <a:buFontTx/>
              <a:buNone/>
            </a:pPr>
            <a:endParaRPr lang="pt-BR" altLang="pt-BR" sz="1600" dirty="0">
              <a:latin typeface="Tahoma" panose="020B0604030504040204" pitchFamily="34" charset="0"/>
            </a:endParaRPr>
          </a:p>
          <a:p>
            <a:pPr defTabSz="531813" eaLnBrk="1" hangingPunct="1">
              <a:spcBef>
                <a:spcPct val="0"/>
              </a:spcBef>
            </a:pPr>
            <a:r>
              <a:rPr lang="pt-BR" altLang="pt-BR" sz="1600" dirty="0">
                <a:latin typeface="Tahoma" panose="020B0604030504040204" pitchFamily="34" charset="0"/>
              </a:rPr>
              <a:t>Tabelas (matriz de confusão)  – representa os acertos e confusões/erros 	entre classes</a:t>
            </a:r>
          </a:p>
          <a:p>
            <a:pPr eaLnBrk="1" hangingPunct="1">
              <a:spcBef>
                <a:spcPct val="0"/>
              </a:spcBef>
            </a:pPr>
            <a:endParaRPr lang="pt-BR" altLang="pt-BR" sz="1600" dirty="0">
              <a:latin typeface="Tahoma" panose="020B0604030504040204" pitchFamily="34" charset="0"/>
            </a:endParaRPr>
          </a:p>
          <a:p>
            <a:pPr eaLnBrk="1" hangingPunct="1">
              <a:spcBef>
                <a:spcPct val="0"/>
              </a:spcBef>
            </a:pPr>
            <a:r>
              <a:rPr lang="pt-BR" altLang="pt-BR" sz="1600" dirty="0">
                <a:latin typeface="Tahoma" panose="020B0604030504040204" pitchFamily="34" charset="0"/>
              </a:rPr>
              <a:t>Índices globais – representam características gerais</a:t>
            </a:r>
          </a:p>
          <a:p>
            <a:pPr eaLnBrk="1" hangingPunct="1">
              <a:spcBef>
                <a:spcPct val="0"/>
              </a:spcBef>
            </a:pPr>
            <a:endParaRPr lang="pt-BR" altLang="pt-BR" sz="1600" dirty="0">
              <a:latin typeface="Tahoma" panose="020B0604030504040204" pitchFamily="34" charset="0"/>
            </a:endParaRPr>
          </a:p>
          <a:p>
            <a:pPr defTabSz="531813" eaLnBrk="1" hangingPunct="1">
              <a:spcBef>
                <a:spcPct val="0"/>
              </a:spcBef>
            </a:pPr>
            <a:r>
              <a:rPr lang="pt-BR" altLang="pt-BR" sz="1600" dirty="0">
                <a:latin typeface="Tahoma" panose="020B0604030504040204" pitchFamily="34" charset="0"/>
              </a:rPr>
              <a:t>Índices por classes – representam características particulares de cada classe</a:t>
            </a:r>
          </a:p>
          <a:p>
            <a:pPr defTabSz="531813" eaLnBrk="1" hangingPunct="1">
              <a:spcBef>
                <a:spcPct val="0"/>
              </a:spcBef>
            </a:pPr>
            <a:endParaRPr lang="pt-BR" altLang="pt-BR" sz="1600" dirty="0">
              <a:latin typeface="Tahoma" panose="020B0604030504040204" pitchFamily="34" charset="0"/>
            </a:endParaRPr>
          </a:p>
          <a:p>
            <a:pPr defTabSz="531813" eaLnBrk="1" hangingPunct="1">
              <a:spcBef>
                <a:spcPct val="0"/>
              </a:spcBef>
            </a:pPr>
            <a:r>
              <a:rPr lang="pt-BR" altLang="pt-BR" sz="1600" dirty="0">
                <a:latin typeface="Tahoma" panose="020B0604030504040204" pitchFamily="34" charset="0"/>
              </a:rPr>
              <a:t>Índice F1 score – representa o balanço entre precisão e sensibilidade (</a:t>
            </a:r>
            <a:r>
              <a:rPr lang="pt-BR" altLang="pt-BR" sz="1600" i="1" dirty="0">
                <a:latin typeface="Tahoma" panose="020B0604030504040204" pitchFamily="34" charset="0"/>
              </a:rPr>
              <a:t>recall</a:t>
            </a:r>
            <a:r>
              <a:rPr lang="pt-BR" altLang="pt-BR" sz="1600" dirty="0">
                <a:latin typeface="Tahoma" panose="020B0604030504040204" pitchFamily="34" charset="0"/>
              </a:rPr>
              <a:t>)</a:t>
            </a:r>
          </a:p>
          <a:p>
            <a:pPr eaLnBrk="1" hangingPunct="1">
              <a:spcBef>
                <a:spcPct val="0"/>
              </a:spcBef>
            </a:pPr>
            <a:endParaRPr lang="pt-BR" altLang="pt-BR" sz="1600" dirty="0">
              <a:latin typeface="Tahoma" panose="020B0604030504040204" pitchFamily="34" charset="0"/>
            </a:endParaRPr>
          </a:p>
          <a:p>
            <a:pPr defTabSz="531813" eaLnBrk="1" hangingPunct="1">
              <a:spcBef>
                <a:spcPct val="0"/>
              </a:spcBef>
            </a:pPr>
            <a:r>
              <a:rPr lang="pt-BR" altLang="pt-BR" sz="1600" dirty="0">
                <a:latin typeface="Tahoma" panose="020B0604030504040204" pitchFamily="34" charset="0"/>
              </a:rPr>
              <a:t>Curva ROC e AUC – representa relação entre falsos e verdadeiros positivos</a:t>
            </a:r>
          </a:p>
        </p:txBody>
      </p:sp>
      <p:sp>
        <p:nvSpPr>
          <p:cNvPr id="2" name="Espaço Reservado para Número de Slide 1"/>
          <p:cNvSpPr>
            <a:spLocks noGrp="1"/>
          </p:cNvSpPr>
          <p:nvPr>
            <p:ph type="sldNum" sz="quarter" idx="12"/>
          </p:nvPr>
        </p:nvSpPr>
        <p:spPr/>
        <p:txBody>
          <a:bodyPr/>
          <a:lstStyle/>
          <a:p>
            <a:pPr>
              <a:defRPr/>
            </a:pPr>
            <a:fld id="{72A048F2-9217-4D81-9671-EB3A6D19A0F9}" type="slidenum">
              <a:rPr lang="pt-BR"/>
              <a:pPr>
                <a:defRPr/>
              </a:pPr>
              <a:t>15</a:t>
            </a:fld>
            <a:endParaRPr lang="pt-BR"/>
          </a:p>
        </p:txBody>
      </p:sp>
      <p:sp>
        <p:nvSpPr>
          <p:cNvPr id="3" name="CaixaDeTexto 2">
            <a:extLst>
              <a:ext uri="{FF2B5EF4-FFF2-40B4-BE49-F238E27FC236}">
                <a16:creationId xmlns:a16="http://schemas.microsoft.com/office/drawing/2014/main" id="{983E9EA9-EFD3-D16C-4492-8438E30FE9A5}"/>
              </a:ext>
            </a:extLst>
          </p:cNvPr>
          <p:cNvSpPr txBox="1">
            <a:spLocks noChangeArrowheads="1"/>
          </p:cNvSpPr>
          <p:nvPr/>
        </p:nvSpPr>
        <p:spPr bwMode="auto">
          <a:xfrm>
            <a:off x="2521909" y="4251918"/>
            <a:ext cx="3970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spcBef>
                <a:spcPct val="0"/>
              </a:spcBef>
              <a:buFontTx/>
              <a:buNone/>
            </a:pPr>
            <a:r>
              <a:rPr lang="pt-BR" altLang="pt-BR" sz="1600" dirty="0">
                <a:latin typeface="Tahoma" panose="020B0604030504040204" pitchFamily="34" charset="0"/>
              </a:rPr>
              <a:t>*</a:t>
            </a:r>
          </a:p>
        </p:txBody>
      </p:sp>
      <p:sp>
        <p:nvSpPr>
          <p:cNvPr id="4" name="CaixaDeTexto 3">
            <a:extLst>
              <a:ext uri="{FF2B5EF4-FFF2-40B4-BE49-F238E27FC236}">
                <a16:creationId xmlns:a16="http://schemas.microsoft.com/office/drawing/2014/main" id="{8F61AC47-87A7-2EF7-CF3E-D8CD3E88C001}"/>
              </a:ext>
            </a:extLst>
          </p:cNvPr>
          <p:cNvSpPr txBox="1">
            <a:spLocks noChangeArrowheads="1"/>
          </p:cNvSpPr>
          <p:nvPr/>
        </p:nvSpPr>
        <p:spPr bwMode="auto">
          <a:xfrm>
            <a:off x="2763667" y="4725144"/>
            <a:ext cx="3970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spcBef>
                <a:spcPct val="0"/>
              </a:spcBef>
              <a:buFontTx/>
              <a:buNone/>
            </a:pPr>
            <a:r>
              <a:rPr lang="pt-BR" altLang="pt-BR" sz="1600" dirty="0">
                <a:latin typeface="Tahoma" panose="020B0604030504040204" pitchFamily="34" charset="0"/>
              </a:rPr>
              <a:t>*</a:t>
            </a:r>
          </a:p>
        </p:txBody>
      </p:sp>
      <p:sp>
        <p:nvSpPr>
          <p:cNvPr id="5" name="CaixaDeTexto 4">
            <a:extLst>
              <a:ext uri="{FF2B5EF4-FFF2-40B4-BE49-F238E27FC236}">
                <a16:creationId xmlns:a16="http://schemas.microsoft.com/office/drawing/2014/main" id="{2219D7D8-EE3A-EB84-8CB8-D5ED59C6B99C}"/>
              </a:ext>
            </a:extLst>
          </p:cNvPr>
          <p:cNvSpPr txBox="1">
            <a:spLocks noChangeArrowheads="1"/>
          </p:cNvSpPr>
          <p:nvPr/>
        </p:nvSpPr>
        <p:spPr bwMode="auto">
          <a:xfrm>
            <a:off x="1241128" y="5419596"/>
            <a:ext cx="66617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spcBef>
                <a:spcPct val="0"/>
              </a:spcBef>
              <a:buFontTx/>
              <a:buNone/>
            </a:pPr>
            <a:r>
              <a:rPr lang="pt-BR" altLang="pt-BR" sz="1600" dirty="0">
                <a:latin typeface="Tahoma" panose="020B0604030504040204" pitchFamily="34" charset="0"/>
              </a:rPr>
              <a:t>* específico para classificações com 2 classes (presente/ausente)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2">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2">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uiExpand="1" build="p"/>
      <p:bldP spid="3" grpId="0"/>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defRPr/>
            </a:pPr>
            <a:r>
              <a:rPr lang="pt-BR" dirty="0"/>
              <a:t>Matriz de Confusão</a:t>
            </a:r>
          </a:p>
        </p:txBody>
      </p:sp>
      <p:sp>
        <p:nvSpPr>
          <p:cNvPr id="14" name="CaixaDeTexto 13"/>
          <p:cNvSpPr txBox="1">
            <a:spLocks noChangeArrowheads="1"/>
          </p:cNvSpPr>
          <p:nvPr/>
        </p:nvSpPr>
        <p:spPr bwMode="auto">
          <a:xfrm>
            <a:off x="500063" y="1571625"/>
            <a:ext cx="8429625" cy="1954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lnSpc>
                <a:spcPct val="150000"/>
              </a:lnSpc>
              <a:spcBef>
                <a:spcPct val="0"/>
              </a:spcBef>
              <a:buFontTx/>
              <a:buNone/>
            </a:pPr>
            <a:r>
              <a:rPr lang="pt-BR" altLang="pt-BR" sz="1600" dirty="0">
                <a:latin typeface="Tahoma" panose="020B0604030504040204" pitchFamily="34" charset="0"/>
              </a:rPr>
              <a:t>A partir de um conjunto de </a:t>
            </a:r>
            <a:r>
              <a:rPr kumimoji="0" lang="pt-BR" altLang="pt-BR" sz="1800" b="0" i="1" u="none" strike="noStrike" kern="1200" cap="none" spc="0" normalizeH="0" baseline="0" noProof="0" dirty="0">
                <a:ln>
                  <a:noFill/>
                </a:ln>
                <a:solidFill>
                  <a:srgbClr val="000000"/>
                </a:solidFill>
                <a:effectLst/>
                <a:uLnTx/>
                <a:uFillTx/>
                <a:latin typeface="Times New Roman" charset="0"/>
                <a:ea typeface="+mn-ea"/>
                <a:cs typeface="+mn-cs"/>
              </a:rPr>
              <a:t>n</a:t>
            </a:r>
            <a:r>
              <a:rPr lang="pt-BR" altLang="pt-BR" sz="1600" dirty="0">
                <a:latin typeface="Tahoma" panose="020B0604030504040204" pitchFamily="34" charset="0"/>
              </a:rPr>
              <a:t> pontos (polígonos ou grupos) sorteados/escolhidos, a classificação é comparada à referência obtendo-se a</a:t>
            </a:r>
          </a:p>
          <a:p>
            <a:pPr algn="ctr" eaLnBrk="1" hangingPunct="1">
              <a:lnSpc>
                <a:spcPct val="150000"/>
              </a:lnSpc>
              <a:spcBef>
                <a:spcPct val="0"/>
              </a:spcBef>
              <a:buFontTx/>
              <a:buNone/>
            </a:pPr>
            <a:endParaRPr lang="pt-BR" altLang="pt-BR" sz="1800" dirty="0">
              <a:solidFill>
                <a:srgbClr val="FF0000"/>
              </a:solidFill>
              <a:latin typeface="Tahoma" panose="020B0604030504040204" pitchFamily="34" charset="0"/>
            </a:endParaRPr>
          </a:p>
          <a:p>
            <a:pPr algn="ctr" eaLnBrk="1" hangingPunct="1">
              <a:lnSpc>
                <a:spcPct val="150000"/>
              </a:lnSpc>
              <a:spcBef>
                <a:spcPct val="0"/>
              </a:spcBef>
              <a:buFontTx/>
              <a:buNone/>
            </a:pPr>
            <a:r>
              <a:rPr lang="pt-BR" altLang="pt-BR" sz="1800" dirty="0">
                <a:solidFill>
                  <a:srgbClr val="FF0000"/>
                </a:solidFill>
                <a:latin typeface="Tahoma" panose="020B0604030504040204" pitchFamily="34" charset="0"/>
              </a:rPr>
              <a:t>Matriz de Confusão</a:t>
            </a:r>
          </a:p>
          <a:p>
            <a:pPr algn="ctr" eaLnBrk="1" hangingPunct="1">
              <a:spcBef>
                <a:spcPct val="0"/>
              </a:spcBef>
              <a:buFontTx/>
              <a:buNone/>
            </a:pPr>
            <a:r>
              <a:rPr lang="pt-BR" altLang="pt-BR" sz="1600" dirty="0">
                <a:latin typeface="Tahoma" panose="020B0604030504040204" pitchFamily="34" charset="0"/>
              </a:rPr>
              <a:t>(matriz de erro)</a:t>
            </a:r>
          </a:p>
        </p:txBody>
      </p:sp>
      <p:sp>
        <p:nvSpPr>
          <p:cNvPr id="5" name="Retângulo 4"/>
          <p:cNvSpPr>
            <a:spLocks noChangeArrowheads="1"/>
          </p:cNvSpPr>
          <p:nvPr/>
        </p:nvSpPr>
        <p:spPr bwMode="auto">
          <a:xfrm>
            <a:off x="4821684" y="4077072"/>
            <a:ext cx="4214812" cy="227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74638" indent="-274638"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800" i="1" dirty="0" err="1">
                <a:solidFill>
                  <a:srgbClr val="000000"/>
                </a:solidFill>
                <a:latin typeface="Times New Roman" charset="0"/>
              </a:rPr>
              <a:t>n</a:t>
            </a:r>
            <a:r>
              <a:rPr lang="pt-BR" altLang="pt-BR" sz="1800" i="1" baseline="-25000" dirty="0" err="1">
                <a:solidFill>
                  <a:srgbClr val="000000"/>
                </a:solidFill>
                <a:latin typeface="Times New Roman" charset="0"/>
              </a:rPr>
              <a:t>ij</a:t>
            </a:r>
            <a:r>
              <a:rPr lang="pt-BR" altLang="pt-BR" sz="1400" dirty="0">
                <a:solidFill>
                  <a:srgbClr val="000000"/>
                </a:solidFill>
                <a:latin typeface="Tahoma" panose="020B0604030504040204" pitchFamily="34" charset="0"/>
              </a:rPr>
              <a:t>: número de pontos da classe </a:t>
            </a:r>
            <a:r>
              <a:rPr lang="pt-BR" altLang="pt-BR" sz="1400" i="1" dirty="0">
                <a:solidFill>
                  <a:srgbClr val="000000"/>
                </a:solidFill>
                <a:latin typeface="Times New Roman" charset="0"/>
                <a:cs typeface="Times New Roman" charset="0"/>
              </a:rPr>
              <a:t>j</a:t>
            </a:r>
            <a:r>
              <a:rPr lang="pt-BR" altLang="pt-BR" sz="1400" dirty="0">
                <a:solidFill>
                  <a:srgbClr val="000000"/>
                </a:solidFill>
                <a:latin typeface="Tahoma" panose="020B0604030504040204" pitchFamily="34" charset="0"/>
              </a:rPr>
              <a:t> (referência), classificados na classe </a:t>
            </a:r>
            <a:r>
              <a:rPr lang="pt-BR" altLang="pt-BR" sz="1400" i="1" dirty="0">
                <a:solidFill>
                  <a:srgbClr val="000000"/>
                </a:solidFill>
                <a:latin typeface="Times New Roman" charset="0"/>
                <a:cs typeface="Times New Roman" charset="0"/>
              </a:rPr>
              <a:t>i</a:t>
            </a:r>
            <a:r>
              <a:rPr lang="pt-BR" altLang="pt-BR" sz="1400" dirty="0">
                <a:solidFill>
                  <a:srgbClr val="000000"/>
                </a:solidFill>
                <a:latin typeface="Tahoma" panose="020B0604030504040204" pitchFamily="34" charset="0"/>
              </a:rPr>
              <a:t> (classificação)</a:t>
            </a:r>
          </a:p>
          <a:p>
            <a:pPr eaLnBrk="1" hangingPunct="1">
              <a:spcBef>
                <a:spcPct val="0"/>
              </a:spcBef>
              <a:buFontTx/>
              <a:buNone/>
            </a:pPr>
            <a:endParaRPr lang="pt-BR" altLang="pt-BR" sz="600" dirty="0">
              <a:solidFill>
                <a:srgbClr val="000000"/>
              </a:solidFill>
              <a:latin typeface="Tahoma" panose="020B0604030504040204" pitchFamily="34" charset="0"/>
            </a:endParaRPr>
          </a:p>
          <a:p>
            <a:pPr eaLnBrk="1" hangingPunct="1">
              <a:spcBef>
                <a:spcPct val="0"/>
              </a:spcBef>
              <a:buFontTx/>
              <a:buNone/>
            </a:pPr>
            <a:r>
              <a:rPr lang="pt-BR" altLang="pt-BR" sz="1800" i="1" dirty="0" err="1">
                <a:solidFill>
                  <a:srgbClr val="000000"/>
                </a:solidFill>
                <a:latin typeface="Times New Roman" charset="0"/>
              </a:rPr>
              <a:t>n</a:t>
            </a:r>
            <a:r>
              <a:rPr lang="pt-BR" altLang="pt-BR" sz="1800" i="1" baseline="-25000" dirty="0" err="1">
                <a:solidFill>
                  <a:srgbClr val="000000"/>
                </a:solidFill>
                <a:latin typeface="Times New Roman" charset="0"/>
              </a:rPr>
              <a:t>kk</a:t>
            </a:r>
            <a:r>
              <a:rPr lang="pt-BR" altLang="pt-BR" sz="1400" dirty="0">
                <a:solidFill>
                  <a:srgbClr val="000000"/>
                </a:solidFill>
                <a:latin typeface="Tahoma" panose="020B0604030504040204" pitchFamily="34" charset="0"/>
              </a:rPr>
              <a:t>: número total de pontos corretamente classificados da classe </a:t>
            </a:r>
            <a:r>
              <a:rPr lang="pt-BR" altLang="pt-BR" sz="1400" i="1" dirty="0">
                <a:solidFill>
                  <a:srgbClr val="000000"/>
                </a:solidFill>
                <a:latin typeface="Times New Roman" charset="0"/>
                <a:cs typeface="Times New Roman" charset="0"/>
              </a:rPr>
              <a:t>k</a:t>
            </a:r>
          </a:p>
          <a:p>
            <a:pPr eaLnBrk="1" hangingPunct="1">
              <a:spcBef>
                <a:spcPct val="0"/>
              </a:spcBef>
              <a:buFontTx/>
              <a:buNone/>
            </a:pPr>
            <a:endParaRPr lang="pt-BR" altLang="pt-BR" sz="600" baseline="-25000" dirty="0">
              <a:solidFill>
                <a:srgbClr val="000000"/>
              </a:solidFill>
              <a:latin typeface="Tahoma" panose="020B0604030504040204" pitchFamily="34" charset="0"/>
            </a:endParaRPr>
          </a:p>
          <a:p>
            <a:pPr eaLnBrk="1" hangingPunct="1">
              <a:spcBef>
                <a:spcPct val="0"/>
              </a:spcBef>
              <a:buFontTx/>
              <a:buNone/>
            </a:pPr>
            <a:r>
              <a:rPr lang="pt-BR" altLang="pt-BR" sz="1800" i="1" dirty="0" err="1">
                <a:solidFill>
                  <a:srgbClr val="000000"/>
                </a:solidFill>
                <a:latin typeface="Times New Roman" charset="0"/>
              </a:rPr>
              <a:t>n</a:t>
            </a:r>
            <a:r>
              <a:rPr lang="pt-BR" altLang="pt-BR" sz="1800" baseline="-25000" dirty="0" err="1">
                <a:solidFill>
                  <a:srgbClr val="000000"/>
                </a:solidFill>
                <a:latin typeface="Times New Roman" charset="0"/>
              </a:rPr>
              <a:t>+</a:t>
            </a:r>
            <a:r>
              <a:rPr lang="pt-BR" altLang="pt-BR" sz="1800" i="1" baseline="-25000" dirty="0" err="1">
                <a:solidFill>
                  <a:srgbClr val="000000"/>
                </a:solidFill>
                <a:latin typeface="Times New Roman" charset="0"/>
              </a:rPr>
              <a:t>j</a:t>
            </a:r>
            <a:r>
              <a:rPr lang="pt-BR" altLang="pt-BR" sz="1400" dirty="0">
                <a:solidFill>
                  <a:srgbClr val="000000"/>
                </a:solidFill>
                <a:latin typeface="Tahoma" panose="020B0604030504040204" pitchFamily="34" charset="0"/>
              </a:rPr>
              <a:t>: número total de pontos avaliados da classe </a:t>
            </a:r>
            <a:r>
              <a:rPr lang="pt-BR" altLang="pt-BR" sz="1400" i="1" dirty="0">
                <a:solidFill>
                  <a:srgbClr val="000000"/>
                </a:solidFill>
                <a:latin typeface="Times New Roman" charset="0"/>
                <a:cs typeface="Times New Roman" charset="0"/>
              </a:rPr>
              <a:t>j</a:t>
            </a:r>
            <a:r>
              <a:rPr lang="pt-BR" altLang="pt-BR" sz="1400" dirty="0">
                <a:solidFill>
                  <a:srgbClr val="000000"/>
                </a:solidFill>
                <a:latin typeface="Tahoma" panose="020B0604030504040204" pitchFamily="34" charset="0"/>
              </a:rPr>
              <a:t> na referência</a:t>
            </a:r>
          </a:p>
          <a:p>
            <a:pPr eaLnBrk="1" hangingPunct="1">
              <a:spcBef>
                <a:spcPct val="0"/>
              </a:spcBef>
              <a:buFontTx/>
              <a:buNone/>
            </a:pPr>
            <a:endParaRPr lang="pt-BR" altLang="pt-BR" sz="600" baseline="-25000" dirty="0">
              <a:solidFill>
                <a:srgbClr val="000000"/>
              </a:solidFill>
              <a:latin typeface="Tahoma" panose="020B0604030504040204" pitchFamily="34" charset="0"/>
            </a:endParaRPr>
          </a:p>
          <a:p>
            <a:pPr eaLnBrk="1" hangingPunct="1">
              <a:spcBef>
                <a:spcPct val="0"/>
              </a:spcBef>
              <a:buFontTx/>
              <a:buNone/>
            </a:pPr>
            <a:r>
              <a:rPr lang="pt-BR" altLang="pt-BR" sz="1800" i="1" dirty="0" err="1">
                <a:solidFill>
                  <a:srgbClr val="000000"/>
                </a:solidFill>
                <a:latin typeface="Times New Roman" charset="0"/>
              </a:rPr>
              <a:t>n</a:t>
            </a:r>
            <a:r>
              <a:rPr lang="pt-BR" altLang="pt-BR" sz="1800" i="1" baseline="-25000" dirty="0" err="1">
                <a:solidFill>
                  <a:srgbClr val="000000"/>
                </a:solidFill>
                <a:latin typeface="Times New Roman" charset="0"/>
              </a:rPr>
              <a:t>i</a:t>
            </a:r>
            <a:r>
              <a:rPr lang="pt-BR" altLang="pt-BR" sz="1800" baseline="-25000" dirty="0">
                <a:solidFill>
                  <a:srgbClr val="000000"/>
                </a:solidFill>
                <a:latin typeface="Times New Roman" charset="0"/>
              </a:rPr>
              <a:t>+</a:t>
            </a:r>
            <a:r>
              <a:rPr lang="pt-BR" altLang="pt-BR" sz="1400" dirty="0">
                <a:solidFill>
                  <a:srgbClr val="000000"/>
                </a:solidFill>
                <a:latin typeface="Tahoma" panose="020B0604030504040204" pitchFamily="34" charset="0"/>
              </a:rPr>
              <a:t>: número total de pontos avaliados da classe </a:t>
            </a:r>
            <a:r>
              <a:rPr lang="pt-BR" altLang="pt-BR" sz="1400" i="1" dirty="0">
                <a:solidFill>
                  <a:srgbClr val="000000"/>
                </a:solidFill>
                <a:latin typeface="Times New Roman" charset="0"/>
                <a:cs typeface="Times New Roman" charset="0"/>
              </a:rPr>
              <a:t>i</a:t>
            </a:r>
            <a:r>
              <a:rPr lang="pt-BR" altLang="pt-BR" sz="1400" dirty="0">
                <a:solidFill>
                  <a:srgbClr val="000000"/>
                </a:solidFill>
                <a:latin typeface="Tahoma" panose="020B0604030504040204" pitchFamily="34" charset="0"/>
              </a:rPr>
              <a:t> na classificação</a:t>
            </a:r>
          </a:p>
        </p:txBody>
      </p:sp>
      <p:sp>
        <p:nvSpPr>
          <p:cNvPr id="2" name="Espaço Reservado para Número de Slide 1"/>
          <p:cNvSpPr>
            <a:spLocks noGrp="1"/>
          </p:cNvSpPr>
          <p:nvPr>
            <p:ph type="sldNum" sz="quarter" idx="12"/>
          </p:nvPr>
        </p:nvSpPr>
        <p:spPr/>
        <p:txBody>
          <a:bodyPr/>
          <a:lstStyle/>
          <a:p>
            <a:pPr>
              <a:defRPr/>
            </a:pPr>
            <a:fld id="{D8FD7811-6C39-4B26-B505-CECC86BF3493}" type="slidenum">
              <a:rPr lang="pt-BR"/>
              <a:pPr>
                <a:defRPr/>
              </a:pPr>
              <a:t>16</a:t>
            </a:fld>
            <a:endParaRPr lang="pt-BR"/>
          </a:p>
        </p:txBody>
      </p:sp>
      <mc:AlternateContent xmlns:mc="http://schemas.openxmlformats.org/markup-compatibility/2006" xmlns:a14="http://schemas.microsoft.com/office/drawing/2010/main">
        <mc:Choice Requires="a14">
          <p:graphicFrame>
            <p:nvGraphicFramePr>
              <p:cNvPr id="3" name="Tabela 2"/>
              <p:cNvGraphicFramePr>
                <a:graphicFrameLocks noGrp="1"/>
              </p:cNvGraphicFramePr>
              <p:nvPr>
                <p:extLst>
                  <p:ext uri="{D42A27DB-BD31-4B8C-83A1-F6EECF244321}">
                    <p14:modId xmlns:p14="http://schemas.microsoft.com/office/powerpoint/2010/main" val="2064792747"/>
                  </p:ext>
                </p:extLst>
              </p:nvPr>
            </p:nvGraphicFramePr>
            <p:xfrm>
              <a:off x="140684" y="3717032"/>
              <a:ext cx="4503324" cy="2560320"/>
            </p:xfrm>
            <a:graphic>
              <a:graphicData uri="http://schemas.openxmlformats.org/drawingml/2006/table">
                <a:tbl>
                  <a:tblPr firstRow="1" bandRow="1">
                    <a:tableStyleId>{F5AB1C69-6EDB-4FF4-983F-18BD219EF322}</a:tableStyleId>
                  </a:tblPr>
                  <a:tblGrid>
                    <a:gridCol w="223401">
                      <a:extLst>
                        <a:ext uri="{9D8B030D-6E8A-4147-A177-3AD203B41FA5}">
                          <a16:colId xmlns:a16="http://schemas.microsoft.com/office/drawing/2014/main" val="20000"/>
                        </a:ext>
                      </a:extLst>
                    </a:gridCol>
                    <a:gridCol w="810355">
                      <a:extLst>
                        <a:ext uri="{9D8B030D-6E8A-4147-A177-3AD203B41FA5}">
                          <a16:colId xmlns:a16="http://schemas.microsoft.com/office/drawing/2014/main" val="20001"/>
                        </a:ext>
                      </a:extLst>
                    </a:gridCol>
                    <a:gridCol w="679512">
                      <a:extLst>
                        <a:ext uri="{9D8B030D-6E8A-4147-A177-3AD203B41FA5}">
                          <a16:colId xmlns:a16="http://schemas.microsoft.com/office/drawing/2014/main" val="20002"/>
                        </a:ext>
                      </a:extLst>
                    </a:gridCol>
                    <a:gridCol w="679512">
                      <a:extLst>
                        <a:ext uri="{9D8B030D-6E8A-4147-A177-3AD203B41FA5}">
                          <a16:colId xmlns:a16="http://schemas.microsoft.com/office/drawing/2014/main" val="20003"/>
                        </a:ext>
                      </a:extLst>
                    </a:gridCol>
                    <a:gridCol w="679512">
                      <a:extLst>
                        <a:ext uri="{9D8B030D-6E8A-4147-A177-3AD203B41FA5}">
                          <a16:colId xmlns:a16="http://schemas.microsoft.com/office/drawing/2014/main" val="20004"/>
                        </a:ext>
                      </a:extLst>
                    </a:gridCol>
                    <a:gridCol w="679512">
                      <a:extLst>
                        <a:ext uri="{9D8B030D-6E8A-4147-A177-3AD203B41FA5}">
                          <a16:colId xmlns:a16="http://schemas.microsoft.com/office/drawing/2014/main" val="20005"/>
                        </a:ext>
                      </a:extLst>
                    </a:gridCol>
                    <a:gridCol w="751520">
                      <a:extLst>
                        <a:ext uri="{9D8B030D-6E8A-4147-A177-3AD203B41FA5}">
                          <a16:colId xmlns:a16="http://schemas.microsoft.com/office/drawing/2014/main" val="20006"/>
                        </a:ext>
                      </a:extLst>
                    </a:gridCol>
                  </a:tblGrid>
                  <a:tr h="349714">
                    <a:tc>
                      <a:txBody>
                        <a:bodyPr/>
                        <a:lstStyle/>
                        <a:p>
                          <a:pPr algn="ctr"/>
                          <a:endParaRPr lang="pt-BR" b="0" dirty="0">
                            <a:solidFill>
                              <a:schemeClr val="tx1"/>
                            </a:solidFill>
                            <a:latin typeface="Tahoma" panose="020B0604030504040204" pitchFamily="34" charset="0"/>
                          </a:endParaRP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algn="ctr"/>
                          <a:endParaRPr lang="pt-BR" b="0" dirty="0">
                            <a:solidFill>
                              <a:schemeClr val="tx1"/>
                            </a:solidFill>
                            <a:latin typeface="Tahoma" panose="020B0604030504040204" pitchFamily="34" charset="0"/>
                          </a:endParaRP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tcPr>
                    </a:tc>
                    <a:tc gridSpan="5">
                      <a:txBody>
                        <a:bodyPr/>
                        <a:lstStyle/>
                        <a:p>
                          <a:pPr algn="ctr"/>
                          <a:r>
                            <a:rPr lang="pt-BR" sz="2400" b="0" baseline="-25000" dirty="0">
                              <a:solidFill>
                                <a:schemeClr val="tx1"/>
                              </a:solidFill>
                              <a:latin typeface="Tahoma" panose="020B0604030504040204" pitchFamily="34" charset="0"/>
                              <a:cs typeface="Times New Roman" panose="02020603050405020304" pitchFamily="18" charset="0"/>
                            </a:rPr>
                            <a:t>Referência</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hMerge="1">
                      <a:txBody>
                        <a:bodyPr/>
                        <a:lstStyle/>
                        <a:p>
                          <a:pPr algn="ctr"/>
                          <a:endParaRPr lang="pt-BR"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ctr"/>
                          <a:endParaRPr lang="pt-BR"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ctr"/>
                          <a:endParaRPr lang="pt-BR" b="0" i="1" dirty="0">
                            <a:solidFill>
                              <a:schemeClr val="tx1"/>
                            </a:solidFill>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ctr"/>
                          <a:endParaRPr lang="pt-BR" b="0"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49714">
                    <a:tc>
                      <a:txBody>
                        <a:bodyPr/>
                        <a:lstStyle/>
                        <a:p>
                          <a:pPr algn="ctr"/>
                          <a:endParaRPr lang="pt-BR" b="0" dirty="0">
                            <a:solidFill>
                              <a:schemeClr val="tx1"/>
                            </a:solidFill>
                            <a:latin typeface="Tahoma" panose="020B0604030504040204" pitchFamily="34" charset="0"/>
                          </a:endParaRP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algn="ctr"/>
                          <a:endParaRPr lang="pt-BR" b="0" dirty="0">
                            <a:solidFill>
                              <a:schemeClr val="tx1"/>
                            </a:solidFill>
                            <a:latin typeface="Tahoma" panose="020B0604030504040204" pitchFamily="34" charset="0"/>
                          </a:endParaRPr>
                        </a:p>
                      </a:txBody>
                      <a:tcPr>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b="0" dirty="0">
                              <a:solidFill>
                                <a:schemeClr val="tx1"/>
                              </a:solidFill>
                              <a:latin typeface="Times New Roman" panose="02020603050405020304" pitchFamily="18" charset="0"/>
                              <a:cs typeface="Times New Roman" panose="02020603050405020304" pitchFamily="18" charset="0"/>
                            </a:rPr>
                            <a:t>C</a:t>
                          </a:r>
                          <a:r>
                            <a:rPr lang="pt-BR" b="0" baseline="-25000" dirty="0">
                              <a:solidFill>
                                <a:schemeClr val="tx1"/>
                              </a:solidFill>
                              <a:latin typeface="Times New Roman" panose="02020603050405020304" pitchFamily="18" charset="0"/>
                              <a:cs typeface="Times New Roman" panose="02020603050405020304" pitchFamily="18" charset="0"/>
                            </a:rPr>
                            <a:t>1</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b="0" dirty="0">
                              <a:solidFill>
                                <a:schemeClr val="tx1"/>
                              </a:solidFill>
                              <a:latin typeface="Times New Roman" panose="02020603050405020304" pitchFamily="18" charset="0"/>
                              <a:cs typeface="Times New Roman" panose="02020603050405020304" pitchFamily="18" charset="0"/>
                            </a:rPr>
                            <a:t>C</a:t>
                          </a:r>
                          <a:r>
                            <a:rPr lang="pt-BR" b="0" baseline="-25000" dirty="0">
                              <a:solidFill>
                                <a:schemeClr val="tx1"/>
                              </a:solidFill>
                              <a:latin typeface="Times New Roman" panose="02020603050405020304" pitchFamily="18" charset="0"/>
                              <a:cs typeface="Times New Roman" panose="02020603050405020304" pitchFamily="18" charset="0"/>
                            </a:rPr>
                            <a:t>2</a:t>
                          </a:r>
                          <a:endParaRPr lang="pt-BR"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b="0" i="1" smtClean="0">
                                    <a:solidFill>
                                      <a:schemeClr val="tx1"/>
                                    </a:solidFill>
                                    <a:latin typeface="Cambria Math"/>
                                    <a:ea typeface="Cambria Math"/>
                                  </a:rPr>
                                  <m:t>⋯</m:t>
                                </m:r>
                              </m:oMath>
                            </m:oMathPara>
                          </a14:m>
                          <a:endParaRPr lang="pt-BR"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b="0" dirty="0" err="1">
                              <a:solidFill>
                                <a:schemeClr val="tx1"/>
                              </a:solidFill>
                              <a:latin typeface="Times New Roman" panose="02020603050405020304" pitchFamily="18" charset="0"/>
                              <a:cs typeface="Times New Roman" panose="02020603050405020304" pitchFamily="18" charset="0"/>
                            </a:rPr>
                            <a:t>C</a:t>
                          </a:r>
                          <a:r>
                            <a:rPr lang="pt-BR" b="0" i="1" baseline="-25000" dirty="0" err="1">
                              <a:solidFill>
                                <a:schemeClr val="tx1"/>
                              </a:solidFill>
                              <a:latin typeface="Times New Roman" panose="02020603050405020304" pitchFamily="18" charset="0"/>
                              <a:cs typeface="Times New Roman" panose="02020603050405020304" pitchFamily="18" charset="0"/>
                            </a:rPr>
                            <a:t>c</a:t>
                          </a:r>
                          <a:endParaRPr lang="pt-BR" b="0" i="1"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b="0" dirty="0">
                              <a:solidFill>
                                <a:schemeClr val="tx1"/>
                              </a:solidFill>
                              <a:latin typeface="Tahoma" panose="020B0604030504040204" pitchFamily="34" charset="0"/>
                            </a:rPr>
                            <a:t>Total</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49714">
                    <a:tc row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2400" b="0" baseline="-25000" dirty="0">
                              <a:solidFill>
                                <a:schemeClr val="tx1"/>
                              </a:solidFill>
                              <a:latin typeface="Tahoma" panose="020B0604030504040204" pitchFamily="34" charset="0"/>
                              <a:cs typeface="Times New Roman" panose="02020603050405020304" pitchFamily="18" charset="0"/>
                            </a:rPr>
                            <a:t>Classificação</a:t>
                          </a:r>
                        </a:p>
                      </a:txBody>
                      <a:tcPr vert="vert270" anchor="b">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b="0" dirty="0">
                              <a:solidFill>
                                <a:schemeClr val="tx1"/>
                              </a:solidFill>
                              <a:latin typeface="Times New Roman" panose="02020603050405020304" pitchFamily="18" charset="0"/>
                              <a:cs typeface="Times New Roman" panose="02020603050405020304" pitchFamily="18" charset="0"/>
                            </a:rPr>
                            <a:t>C</a:t>
                          </a:r>
                          <a:r>
                            <a:rPr lang="pt-BR" b="0" baseline="-25000" dirty="0">
                              <a:solidFill>
                                <a:schemeClr val="tx1"/>
                              </a:solidFill>
                              <a:latin typeface="Times New Roman" panose="02020603050405020304" pitchFamily="18" charset="0"/>
                              <a:cs typeface="Times New Roman" panose="02020603050405020304" pitchFamily="18" charset="0"/>
                            </a:rPr>
                            <a:t>1</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b="0" i="1" smtClean="0">
                                        <a:solidFill>
                                          <a:schemeClr val="tx1"/>
                                        </a:solidFill>
                                        <a:latin typeface="Cambria Math" panose="02040503050406030204" pitchFamily="18" charset="0"/>
                                        <a:ea typeface="Cambria Math"/>
                                      </a:rPr>
                                    </m:ctrlPr>
                                  </m:sSubPr>
                                  <m:e>
                                    <m:r>
                                      <a:rPr lang="pt-BR" b="0" i="1" smtClean="0">
                                        <a:solidFill>
                                          <a:schemeClr val="tx1"/>
                                        </a:solidFill>
                                        <a:latin typeface="Cambria Math" panose="02040503050406030204" pitchFamily="18" charset="0"/>
                                        <a:ea typeface="Cambria Math"/>
                                      </a:rPr>
                                      <m:t>𝑛</m:t>
                                    </m:r>
                                  </m:e>
                                  <m:sub>
                                    <m:r>
                                      <a:rPr lang="pt-BR" b="0" i="0" smtClean="0">
                                        <a:solidFill>
                                          <a:schemeClr val="tx1"/>
                                        </a:solidFill>
                                        <a:latin typeface="Cambria Math"/>
                                        <a:ea typeface="Cambria Math"/>
                                      </a:rPr>
                                      <m:t>11</m:t>
                                    </m:r>
                                  </m:sub>
                                </m:sSub>
                              </m:oMath>
                            </m:oMathPara>
                          </a14:m>
                          <a:endParaRPr lang="pt-BR"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b="0" i="1" smtClean="0">
                                        <a:solidFill>
                                          <a:schemeClr val="tx1"/>
                                        </a:solidFill>
                                        <a:latin typeface="Cambria Math" panose="02040503050406030204" pitchFamily="18" charset="0"/>
                                        <a:ea typeface="Cambria Math"/>
                                      </a:rPr>
                                    </m:ctrlPr>
                                  </m:sSubPr>
                                  <m:e>
                                    <m:r>
                                      <a:rPr lang="pt-BR" b="0" i="1" smtClean="0">
                                        <a:solidFill>
                                          <a:schemeClr val="tx1"/>
                                        </a:solidFill>
                                        <a:latin typeface="Cambria Math" panose="02040503050406030204" pitchFamily="18" charset="0"/>
                                        <a:ea typeface="Cambria Math"/>
                                      </a:rPr>
                                      <m:t>𝑛</m:t>
                                    </m:r>
                                  </m:e>
                                  <m:sub>
                                    <m:r>
                                      <a:rPr lang="pt-BR" b="0" i="0" smtClean="0">
                                        <a:solidFill>
                                          <a:schemeClr val="tx1"/>
                                        </a:solidFill>
                                        <a:latin typeface="Cambria Math"/>
                                        <a:ea typeface="Cambria Math"/>
                                      </a:rPr>
                                      <m:t>12</m:t>
                                    </m:r>
                                  </m:sub>
                                </m:sSub>
                              </m:oMath>
                            </m:oMathPara>
                          </a14:m>
                          <a:endParaRPr lang="pt-BR"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b="0" i="1" smtClean="0">
                                    <a:solidFill>
                                      <a:schemeClr val="tx1"/>
                                    </a:solidFill>
                                    <a:latin typeface="Cambria Math"/>
                                    <a:ea typeface="Cambria Math"/>
                                  </a:rPr>
                                  <m:t>⋯</m:t>
                                </m:r>
                              </m:oMath>
                            </m:oMathPara>
                          </a14:m>
                          <a:endParaRPr lang="pt-BR"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b="0" i="1" smtClean="0">
                                        <a:solidFill>
                                          <a:schemeClr val="tx1"/>
                                        </a:solidFill>
                                        <a:latin typeface="Cambria Math" panose="02040503050406030204" pitchFamily="18" charset="0"/>
                                        <a:ea typeface="Cambria Math"/>
                                      </a:rPr>
                                    </m:ctrlPr>
                                  </m:sSubPr>
                                  <m:e>
                                    <m:r>
                                      <a:rPr lang="pt-BR" b="0" i="1" smtClean="0">
                                        <a:solidFill>
                                          <a:schemeClr val="tx1"/>
                                        </a:solidFill>
                                        <a:latin typeface="Cambria Math" panose="02040503050406030204" pitchFamily="18" charset="0"/>
                                        <a:ea typeface="Cambria Math"/>
                                      </a:rPr>
                                      <m:t>𝑛</m:t>
                                    </m:r>
                                  </m:e>
                                  <m:sub>
                                    <m:r>
                                      <a:rPr lang="pt-BR" b="0" i="0" smtClean="0">
                                        <a:solidFill>
                                          <a:schemeClr val="tx1"/>
                                        </a:solidFill>
                                        <a:latin typeface="Cambria Math"/>
                                        <a:ea typeface="Cambria Math"/>
                                      </a:rPr>
                                      <m:t>1</m:t>
                                    </m:r>
                                    <m:r>
                                      <a:rPr lang="pt-BR" b="0" i="1" smtClean="0">
                                        <a:solidFill>
                                          <a:schemeClr val="tx1"/>
                                        </a:solidFill>
                                        <a:latin typeface="Cambria Math"/>
                                        <a:ea typeface="Cambria Math"/>
                                      </a:rPr>
                                      <m:t>𝑐</m:t>
                                    </m:r>
                                  </m:sub>
                                </m:sSub>
                              </m:oMath>
                            </m:oMathPara>
                          </a14:m>
                          <a:endParaRPr lang="pt-BR"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b="0" i="1" smtClean="0">
                                        <a:solidFill>
                                          <a:schemeClr val="tx1"/>
                                        </a:solidFill>
                                        <a:latin typeface="Cambria Math" panose="02040503050406030204" pitchFamily="18" charset="0"/>
                                        <a:ea typeface="Cambria Math"/>
                                      </a:rPr>
                                    </m:ctrlPr>
                                  </m:sSubPr>
                                  <m:e>
                                    <m:r>
                                      <a:rPr lang="pt-BR" b="0" i="1" smtClean="0">
                                        <a:solidFill>
                                          <a:schemeClr val="tx1"/>
                                        </a:solidFill>
                                        <a:latin typeface="Cambria Math" panose="02040503050406030204" pitchFamily="18" charset="0"/>
                                        <a:ea typeface="Cambria Math"/>
                                      </a:rPr>
                                      <m:t>𝑛</m:t>
                                    </m:r>
                                  </m:e>
                                  <m:sub>
                                    <m:r>
                                      <a:rPr lang="pt-BR" b="0" i="0" smtClean="0">
                                        <a:solidFill>
                                          <a:schemeClr val="tx1"/>
                                        </a:solidFill>
                                        <a:latin typeface="Cambria Math"/>
                                        <a:ea typeface="Cambria Math"/>
                                      </a:rPr>
                                      <m:t>1+</m:t>
                                    </m:r>
                                  </m:sub>
                                </m:sSub>
                              </m:oMath>
                            </m:oMathPara>
                          </a14:m>
                          <a:endParaRPr lang="pt-BR"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49714">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pt-BR" b="0" baseline="-25000" dirty="0">
                            <a:solidFill>
                              <a:schemeClr val="tx1"/>
                            </a:solidFill>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b="0" dirty="0">
                              <a:solidFill>
                                <a:schemeClr val="tx1"/>
                              </a:solidFill>
                              <a:latin typeface="Times New Roman" panose="02020603050405020304" pitchFamily="18" charset="0"/>
                              <a:cs typeface="Times New Roman" panose="02020603050405020304" pitchFamily="18" charset="0"/>
                            </a:rPr>
                            <a:t>C</a:t>
                          </a:r>
                          <a:r>
                            <a:rPr lang="pt-BR" b="0" baseline="-25000" dirty="0">
                              <a:solidFill>
                                <a:schemeClr val="tx1"/>
                              </a:solidFill>
                              <a:latin typeface="Times New Roman" panose="02020603050405020304" pitchFamily="18" charset="0"/>
                              <a:cs typeface="Times New Roman" panose="02020603050405020304" pitchFamily="18" charset="0"/>
                            </a:rPr>
                            <a:t>2</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b="0" i="1" smtClean="0">
                                        <a:solidFill>
                                          <a:schemeClr val="tx1"/>
                                        </a:solidFill>
                                        <a:latin typeface="Cambria Math" panose="02040503050406030204" pitchFamily="18" charset="0"/>
                                        <a:ea typeface="Cambria Math"/>
                                      </a:rPr>
                                    </m:ctrlPr>
                                  </m:sSubPr>
                                  <m:e>
                                    <m:r>
                                      <a:rPr lang="pt-BR" b="0" i="1" smtClean="0">
                                        <a:solidFill>
                                          <a:schemeClr val="tx1"/>
                                        </a:solidFill>
                                        <a:latin typeface="Cambria Math" panose="02040503050406030204" pitchFamily="18" charset="0"/>
                                        <a:ea typeface="Cambria Math"/>
                                      </a:rPr>
                                      <m:t>𝑛</m:t>
                                    </m:r>
                                  </m:e>
                                  <m:sub>
                                    <m:r>
                                      <a:rPr lang="pt-BR" b="0" i="0" smtClean="0">
                                        <a:solidFill>
                                          <a:schemeClr val="tx1"/>
                                        </a:solidFill>
                                        <a:latin typeface="Cambria Math"/>
                                        <a:ea typeface="Cambria Math"/>
                                      </a:rPr>
                                      <m:t>21</m:t>
                                    </m:r>
                                  </m:sub>
                                </m:sSub>
                              </m:oMath>
                            </m:oMathPara>
                          </a14:m>
                          <a:endParaRPr lang="pt-BR"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pt-BR" b="0" i="1" smtClean="0">
                                        <a:solidFill>
                                          <a:schemeClr val="tx1"/>
                                        </a:solidFill>
                                        <a:latin typeface="Cambria Math" panose="02040503050406030204" pitchFamily="18" charset="0"/>
                                        <a:ea typeface="Cambria Math"/>
                                      </a:rPr>
                                    </m:ctrlPr>
                                  </m:sSubPr>
                                  <m:e>
                                    <m:r>
                                      <a:rPr lang="pt-BR" b="0" i="1" smtClean="0">
                                        <a:solidFill>
                                          <a:schemeClr val="tx1"/>
                                        </a:solidFill>
                                        <a:latin typeface="Cambria Math" panose="02040503050406030204" pitchFamily="18" charset="0"/>
                                        <a:ea typeface="Cambria Math"/>
                                      </a:rPr>
                                      <m:t>𝑛</m:t>
                                    </m:r>
                                  </m:e>
                                  <m:sub>
                                    <m:r>
                                      <a:rPr lang="pt-BR" b="0" i="0" smtClean="0">
                                        <a:solidFill>
                                          <a:schemeClr val="tx1"/>
                                        </a:solidFill>
                                        <a:latin typeface="Cambria Math"/>
                                        <a:ea typeface="Cambria Math"/>
                                      </a:rPr>
                                      <m:t>2</m:t>
                                    </m:r>
                                    <m:r>
                                      <a:rPr lang="pt-BR" b="0" i="1" smtClean="0">
                                        <a:solidFill>
                                          <a:schemeClr val="tx1"/>
                                        </a:solidFill>
                                        <a:latin typeface="Cambria Math"/>
                                        <a:ea typeface="Cambria Math"/>
                                      </a:rPr>
                                      <m:t>2</m:t>
                                    </m:r>
                                  </m:sub>
                                </m:sSub>
                              </m:oMath>
                            </m:oMathPara>
                          </a14:m>
                          <a:endParaRPr lang="pt-BR"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b="0" i="1" smtClean="0">
                                    <a:solidFill>
                                      <a:schemeClr val="tx1"/>
                                    </a:solidFill>
                                    <a:latin typeface="Cambria Math"/>
                                    <a:ea typeface="Cambria Math"/>
                                  </a:rPr>
                                  <m:t>⋯</m:t>
                                </m:r>
                              </m:oMath>
                            </m:oMathPara>
                          </a14:m>
                          <a:endParaRPr lang="pt-BR"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pt-BR" b="0" i="1" smtClean="0">
                                        <a:solidFill>
                                          <a:schemeClr val="tx1"/>
                                        </a:solidFill>
                                        <a:latin typeface="Cambria Math" panose="02040503050406030204" pitchFamily="18" charset="0"/>
                                        <a:ea typeface="Cambria Math"/>
                                      </a:rPr>
                                    </m:ctrlPr>
                                  </m:sSubPr>
                                  <m:e>
                                    <m:r>
                                      <a:rPr lang="pt-BR" b="0" i="1" smtClean="0">
                                        <a:solidFill>
                                          <a:schemeClr val="tx1"/>
                                        </a:solidFill>
                                        <a:latin typeface="Cambria Math" panose="02040503050406030204" pitchFamily="18" charset="0"/>
                                        <a:ea typeface="Cambria Math"/>
                                      </a:rPr>
                                      <m:t>𝑛</m:t>
                                    </m:r>
                                  </m:e>
                                  <m:sub>
                                    <m:r>
                                      <a:rPr lang="pt-BR" b="0" i="0" smtClean="0">
                                        <a:solidFill>
                                          <a:schemeClr val="tx1"/>
                                        </a:solidFill>
                                        <a:latin typeface="Cambria Math"/>
                                        <a:ea typeface="Cambria Math"/>
                                      </a:rPr>
                                      <m:t>2</m:t>
                                    </m:r>
                                    <m:r>
                                      <a:rPr lang="pt-BR" b="0" i="1" smtClean="0">
                                        <a:solidFill>
                                          <a:schemeClr val="tx1"/>
                                        </a:solidFill>
                                        <a:latin typeface="Cambria Math"/>
                                        <a:ea typeface="Cambria Math"/>
                                      </a:rPr>
                                      <m:t>𝑐</m:t>
                                    </m:r>
                                  </m:sub>
                                </m:sSub>
                              </m:oMath>
                            </m:oMathPara>
                          </a14:m>
                          <a:endParaRPr lang="pt-BR"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pt-BR" b="0" i="1" smtClean="0">
                                        <a:solidFill>
                                          <a:schemeClr val="tx1"/>
                                        </a:solidFill>
                                        <a:latin typeface="Cambria Math" panose="02040503050406030204" pitchFamily="18" charset="0"/>
                                        <a:ea typeface="Cambria Math"/>
                                      </a:rPr>
                                    </m:ctrlPr>
                                  </m:sSubPr>
                                  <m:e>
                                    <m:r>
                                      <a:rPr lang="pt-BR" b="0" i="1" smtClean="0">
                                        <a:solidFill>
                                          <a:schemeClr val="tx1"/>
                                        </a:solidFill>
                                        <a:latin typeface="Cambria Math" panose="02040503050406030204" pitchFamily="18" charset="0"/>
                                        <a:ea typeface="Cambria Math"/>
                                      </a:rPr>
                                      <m:t>𝑛</m:t>
                                    </m:r>
                                  </m:e>
                                  <m:sub>
                                    <m:r>
                                      <a:rPr lang="pt-BR" b="0" i="0" smtClean="0">
                                        <a:solidFill>
                                          <a:schemeClr val="tx1"/>
                                        </a:solidFill>
                                        <a:latin typeface="Cambria Math"/>
                                        <a:ea typeface="Cambria Math"/>
                                      </a:rPr>
                                      <m:t>2+</m:t>
                                    </m:r>
                                  </m:sub>
                                </m:sSub>
                              </m:oMath>
                            </m:oMathPara>
                          </a14:m>
                          <a:endParaRPr lang="pt-BR"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49714">
                    <a:tc vMerge="1">
                      <a:txBody>
                        <a:bodyPr/>
                        <a:lstStyle/>
                        <a:p>
                          <a:pPr algn="ctr"/>
                          <a:endParaRPr lang="pt-BR" b="0"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b="0" i="1" smtClean="0">
                                    <a:solidFill>
                                      <a:schemeClr val="tx1"/>
                                    </a:solidFill>
                                    <a:latin typeface="Cambria Math"/>
                                    <a:ea typeface="Cambria Math"/>
                                  </a:rPr>
                                  <m:t>⋮</m:t>
                                </m:r>
                              </m:oMath>
                            </m:oMathPara>
                          </a14:m>
                          <a:endParaRPr lang="pt-BR"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b="0" i="1" smtClean="0">
                                    <a:solidFill>
                                      <a:schemeClr val="tx1"/>
                                    </a:solidFill>
                                    <a:latin typeface="Cambria Math"/>
                                    <a:ea typeface="Cambria Math"/>
                                  </a:rPr>
                                  <m:t>⋮</m:t>
                                </m:r>
                              </m:oMath>
                            </m:oMathPara>
                          </a14:m>
                          <a:endParaRPr lang="pt-BR"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b="0" i="1" smtClean="0">
                                    <a:solidFill>
                                      <a:schemeClr val="tx1"/>
                                    </a:solidFill>
                                    <a:latin typeface="Cambria Math"/>
                                    <a:ea typeface="Cambria Math"/>
                                  </a:rPr>
                                  <m:t>⋮</m:t>
                                </m:r>
                              </m:oMath>
                            </m:oMathPara>
                          </a14:m>
                          <a:endParaRPr lang="pt-BR"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b="0" i="1" smtClean="0">
                                    <a:solidFill>
                                      <a:schemeClr val="tx1"/>
                                    </a:solidFill>
                                    <a:latin typeface="Cambria Math"/>
                                    <a:ea typeface="Cambria Math"/>
                                  </a:rPr>
                                  <m:t>⋱</m:t>
                                </m:r>
                              </m:oMath>
                            </m:oMathPara>
                          </a14:m>
                          <a:endParaRPr lang="pt-BR"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b="0" i="1" smtClean="0">
                                    <a:solidFill>
                                      <a:schemeClr val="tx1"/>
                                    </a:solidFill>
                                    <a:latin typeface="Cambria Math"/>
                                    <a:ea typeface="Cambria Math"/>
                                  </a:rPr>
                                  <m:t>⋮</m:t>
                                </m:r>
                              </m:oMath>
                            </m:oMathPara>
                          </a14:m>
                          <a:endParaRPr lang="pt-BR"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b="0" i="1" smtClean="0">
                                    <a:solidFill>
                                      <a:schemeClr val="tx1"/>
                                    </a:solidFill>
                                    <a:latin typeface="Cambria Math"/>
                                    <a:ea typeface="Cambria Math"/>
                                  </a:rPr>
                                  <m:t>⋮</m:t>
                                </m:r>
                              </m:oMath>
                            </m:oMathPara>
                          </a14:m>
                          <a:endParaRPr lang="pt-BR"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49714">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pt-BR" b="0" i="1" baseline="-25000" dirty="0">
                            <a:solidFill>
                              <a:schemeClr val="tx1"/>
                            </a:solidFill>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b="0" dirty="0" err="1">
                              <a:solidFill>
                                <a:schemeClr val="tx1"/>
                              </a:solidFill>
                              <a:latin typeface="Times New Roman" panose="02020603050405020304" pitchFamily="18" charset="0"/>
                              <a:cs typeface="Times New Roman" panose="02020603050405020304" pitchFamily="18" charset="0"/>
                            </a:rPr>
                            <a:t>C</a:t>
                          </a:r>
                          <a:r>
                            <a:rPr lang="pt-BR" b="0" i="1" baseline="-25000" dirty="0" err="1">
                              <a:solidFill>
                                <a:schemeClr val="tx1"/>
                              </a:solidFill>
                              <a:latin typeface="Times New Roman" panose="02020603050405020304" pitchFamily="18" charset="0"/>
                              <a:cs typeface="Times New Roman" panose="02020603050405020304" pitchFamily="18" charset="0"/>
                            </a:rPr>
                            <a:t>c</a:t>
                          </a:r>
                          <a:endParaRPr lang="pt-BR" b="0" i="1" baseline="-25000" dirty="0">
                            <a:solidFill>
                              <a:schemeClr val="tx1"/>
                            </a:solidFill>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pt-BR" b="0" i="1" smtClean="0">
                                        <a:solidFill>
                                          <a:schemeClr val="tx1"/>
                                        </a:solidFill>
                                        <a:latin typeface="Cambria Math" panose="02040503050406030204" pitchFamily="18" charset="0"/>
                                        <a:ea typeface="Cambria Math"/>
                                      </a:rPr>
                                    </m:ctrlPr>
                                  </m:sSubPr>
                                  <m:e>
                                    <m:r>
                                      <a:rPr lang="pt-BR" b="0" i="1" smtClean="0">
                                        <a:solidFill>
                                          <a:schemeClr val="tx1"/>
                                        </a:solidFill>
                                        <a:latin typeface="Cambria Math" panose="02040503050406030204" pitchFamily="18" charset="0"/>
                                        <a:ea typeface="Cambria Math"/>
                                      </a:rPr>
                                      <m:t>𝑛</m:t>
                                    </m:r>
                                  </m:e>
                                  <m:sub>
                                    <m:r>
                                      <a:rPr lang="pt-BR" b="0" i="1" smtClean="0">
                                        <a:solidFill>
                                          <a:schemeClr val="tx1"/>
                                        </a:solidFill>
                                        <a:latin typeface="Cambria Math"/>
                                        <a:ea typeface="Cambria Math"/>
                                      </a:rPr>
                                      <m:t>𝑐</m:t>
                                    </m:r>
                                    <m:r>
                                      <a:rPr lang="pt-BR" b="0" i="1" smtClean="0">
                                        <a:solidFill>
                                          <a:schemeClr val="tx1"/>
                                        </a:solidFill>
                                        <a:latin typeface="Cambria Math"/>
                                        <a:ea typeface="Cambria Math"/>
                                      </a:rPr>
                                      <m:t>1</m:t>
                                    </m:r>
                                  </m:sub>
                                </m:sSub>
                              </m:oMath>
                            </m:oMathPara>
                          </a14:m>
                          <a:endParaRPr lang="pt-BR"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b="0" i="1" smtClean="0">
                                        <a:solidFill>
                                          <a:schemeClr val="tx1"/>
                                        </a:solidFill>
                                        <a:latin typeface="Cambria Math" panose="02040503050406030204" pitchFamily="18" charset="0"/>
                                        <a:ea typeface="Cambria Math"/>
                                      </a:rPr>
                                    </m:ctrlPr>
                                  </m:sSubPr>
                                  <m:e>
                                    <m:r>
                                      <a:rPr lang="pt-BR" b="0" i="1" smtClean="0">
                                        <a:solidFill>
                                          <a:schemeClr val="tx1"/>
                                        </a:solidFill>
                                        <a:latin typeface="Cambria Math" panose="02040503050406030204" pitchFamily="18" charset="0"/>
                                        <a:ea typeface="Cambria Math"/>
                                      </a:rPr>
                                      <m:t>𝑛</m:t>
                                    </m:r>
                                  </m:e>
                                  <m:sub>
                                    <m:r>
                                      <a:rPr lang="pt-BR" b="0" i="1" smtClean="0">
                                        <a:solidFill>
                                          <a:schemeClr val="tx1"/>
                                        </a:solidFill>
                                        <a:latin typeface="Cambria Math"/>
                                        <a:ea typeface="Cambria Math"/>
                                      </a:rPr>
                                      <m:t>𝑐</m:t>
                                    </m:r>
                                    <m:r>
                                      <a:rPr lang="pt-BR" b="0" i="1" smtClean="0">
                                        <a:solidFill>
                                          <a:schemeClr val="tx1"/>
                                        </a:solidFill>
                                        <a:latin typeface="Cambria Math"/>
                                        <a:ea typeface="Cambria Math"/>
                                      </a:rPr>
                                      <m:t>2</m:t>
                                    </m:r>
                                  </m:sub>
                                </m:sSub>
                              </m:oMath>
                            </m:oMathPara>
                          </a14:m>
                          <a:endParaRPr lang="pt-BR"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b="0" i="1" smtClean="0">
                                    <a:solidFill>
                                      <a:schemeClr val="tx1"/>
                                    </a:solidFill>
                                    <a:latin typeface="Cambria Math"/>
                                    <a:ea typeface="Cambria Math"/>
                                  </a:rPr>
                                  <m:t>⋯</m:t>
                                </m:r>
                              </m:oMath>
                            </m:oMathPara>
                          </a14:m>
                          <a:endParaRPr lang="pt-BR"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b="0" i="1" smtClean="0">
                                        <a:solidFill>
                                          <a:schemeClr val="tx1"/>
                                        </a:solidFill>
                                        <a:latin typeface="Cambria Math" panose="02040503050406030204" pitchFamily="18" charset="0"/>
                                        <a:ea typeface="Cambria Math"/>
                                      </a:rPr>
                                    </m:ctrlPr>
                                  </m:sSubPr>
                                  <m:e>
                                    <m:r>
                                      <a:rPr lang="pt-BR" b="0" i="1" smtClean="0">
                                        <a:solidFill>
                                          <a:schemeClr val="tx1"/>
                                        </a:solidFill>
                                        <a:latin typeface="Cambria Math" panose="02040503050406030204" pitchFamily="18" charset="0"/>
                                        <a:ea typeface="Cambria Math"/>
                                      </a:rPr>
                                      <m:t>𝑛</m:t>
                                    </m:r>
                                  </m:e>
                                  <m:sub>
                                    <m:r>
                                      <a:rPr lang="pt-BR" b="0" i="1" smtClean="0">
                                        <a:solidFill>
                                          <a:schemeClr val="tx1"/>
                                        </a:solidFill>
                                        <a:latin typeface="Cambria Math"/>
                                        <a:ea typeface="Cambria Math"/>
                                      </a:rPr>
                                      <m:t>𝑐𝑐</m:t>
                                    </m:r>
                                  </m:sub>
                                </m:sSub>
                              </m:oMath>
                            </m:oMathPara>
                          </a14:m>
                          <a:endParaRPr lang="pt-BR"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b="0" i="1" smtClean="0">
                                        <a:solidFill>
                                          <a:schemeClr val="tx1"/>
                                        </a:solidFill>
                                        <a:latin typeface="Cambria Math" panose="02040503050406030204" pitchFamily="18" charset="0"/>
                                        <a:ea typeface="Cambria Math"/>
                                      </a:rPr>
                                    </m:ctrlPr>
                                  </m:sSubPr>
                                  <m:e>
                                    <m:r>
                                      <a:rPr lang="pt-BR" b="0" i="1" smtClean="0">
                                        <a:solidFill>
                                          <a:schemeClr val="tx1"/>
                                        </a:solidFill>
                                        <a:latin typeface="Cambria Math" panose="02040503050406030204" pitchFamily="18" charset="0"/>
                                        <a:ea typeface="Cambria Math"/>
                                      </a:rPr>
                                      <m:t>𝑛</m:t>
                                    </m:r>
                                  </m:e>
                                  <m:sub>
                                    <m:r>
                                      <a:rPr lang="pt-BR" b="0" i="1" smtClean="0">
                                        <a:solidFill>
                                          <a:schemeClr val="tx1"/>
                                        </a:solidFill>
                                        <a:latin typeface="Cambria Math"/>
                                        <a:ea typeface="Cambria Math"/>
                                      </a:rPr>
                                      <m:t>𝑐</m:t>
                                    </m:r>
                                    <m:r>
                                      <a:rPr lang="pt-BR" b="0" i="1" smtClean="0">
                                        <a:solidFill>
                                          <a:schemeClr val="tx1"/>
                                        </a:solidFill>
                                        <a:latin typeface="Cambria Math"/>
                                        <a:ea typeface="Cambria Math"/>
                                      </a:rPr>
                                      <m:t>+</m:t>
                                    </m:r>
                                  </m:sub>
                                </m:sSub>
                              </m:oMath>
                            </m:oMathPara>
                          </a14:m>
                          <a:endParaRPr lang="pt-BR"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49714">
                    <a:tc>
                      <a:txBody>
                        <a:bodyPr/>
                        <a:lstStyle/>
                        <a:p>
                          <a:pPr algn="ctr"/>
                          <a:endParaRPr lang="pt-BR" b="0" dirty="0">
                            <a:solidFill>
                              <a:schemeClr val="tx1"/>
                            </a:solidFill>
                            <a:latin typeface="Tahoma" panose="020B0604030504040204" pitchFamily="34" charset="0"/>
                          </a:endParaRPr>
                        </a:p>
                      </a:txBody>
                      <a:tcPr>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algn="ctr"/>
                          <a:r>
                            <a:rPr lang="pt-BR" b="0" dirty="0">
                              <a:solidFill>
                                <a:schemeClr val="tx1"/>
                              </a:solidFill>
                              <a:latin typeface="Tahoma" panose="020B0604030504040204" pitchFamily="34" charset="0"/>
                            </a:rPr>
                            <a:t>Total</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b="0" i="1" smtClean="0">
                                        <a:solidFill>
                                          <a:schemeClr val="tx1"/>
                                        </a:solidFill>
                                        <a:latin typeface="Cambria Math" panose="02040503050406030204" pitchFamily="18" charset="0"/>
                                        <a:ea typeface="Cambria Math"/>
                                      </a:rPr>
                                    </m:ctrlPr>
                                  </m:sSubPr>
                                  <m:e>
                                    <m:r>
                                      <a:rPr lang="pt-BR" b="0" i="1" smtClean="0">
                                        <a:solidFill>
                                          <a:schemeClr val="tx1"/>
                                        </a:solidFill>
                                        <a:latin typeface="Cambria Math" panose="02040503050406030204" pitchFamily="18" charset="0"/>
                                        <a:ea typeface="Cambria Math"/>
                                      </a:rPr>
                                      <m:t>𝑛</m:t>
                                    </m:r>
                                  </m:e>
                                  <m:sub>
                                    <m:r>
                                      <a:rPr lang="pt-BR" b="0" i="1" smtClean="0">
                                        <a:solidFill>
                                          <a:schemeClr val="tx1"/>
                                        </a:solidFill>
                                        <a:latin typeface="Cambria Math"/>
                                        <a:ea typeface="Cambria Math"/>
                                      </a:rPr>
                                      <m:t>+1</m:t>
                                    </m:r>
                                  </m:sub>
                                </m:sSub>
                              </m:oMath>
                            </m:oMathPara>
                          </a14:m>
                          <a:endParaRPr lang="pt-BR"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b="0" i="1" smtClean="0">
                                        <a:solidFill>
                                          <a:schemeClr val="tx1"/>
                                        </a:solidFill>
                                        <a:latin typeface="Cambria Math" panose="02040503050406030204" pitchFamily="18" charset="0"/>
                                        <a:ea typeface="Cambria Math"/>
                                      </a:rPr>
                                    </m:ctrlPr>
                                  </m:sSubPr>
                                  <m:e>
                                    <m:r>
                                      <a:rPr lang="pt-BR" b="0" i="1" smtClean="0">
                                        <a:solidFill>
                                          <a:schemeClr val="tx1"/>
                                        </a:solidFill>
                                        <a:latin typeface="Cambria Math" panose="02040503050406030204" pitchFamily="18" charset="0"/>
                                        <a:ea typeface="Cambria Math"/>
                                      </a:rPr>
                                      <m:t>𝑛</m:t>
                                    </m:r>
                                  </m:e>
                                  <m:sub>
                                    <m:r>
                                      <a:rPr lang="pt-BR" b="0" i="1" smtClean="0">
                                        <a:solidFill>
                                          <a:schemeClr val="tx1"/>
                                        </a:solidFill>
                                        <a:latin typeface="Cambria Math"/>
                                        <a:ea typeface="Cambria Math"/>
                                      </a:rPr>
                                      <m:t>+2</m:t>
                                    </m:r>
                                  </m:sub>
                                </m:sSub>
                              </m:oMath>
                            </m:oMathPara>
                          </a14:m>
                          <a:endParaRPr lang="pt-BR"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b="0" i="1" smtClean="0">
                                    <a:solidFill>
                                      <a:schemeClr val="tx1"/>
                                    </a:solidFill>
                                    <a:latin typeface="Cambria Math"/>
                                    <a:ea typeface="Cambria Math"/>
                                  </a:rPr>
                                  <m:t>⋯</m:t>
                                </m:r>
                              </m:oMath>
                            </m:oMathPara>
                          </a14:m>
                          <a:endParaRPr lang="pt-BR"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b="0" i="1" smtClean="0">
                                        <a:solidFill>
                                          <a:schemeClr val="tx1"/>
                                        </a:solidFill>
                                        <a:latin typeface="Cambria Math" panose="02040503050406030204" pitchFamily="18" charset="0"/>
                                        <a:ea typeface="Cambria Math"/>
                                      </a:rPr>
                                    </m:ctrlPr>
                                  </m:sSubPr>
                                  <m:e>
                                    <m:r>
                                      <a:rPr lang="pt-BR" b="0" i="1" smtClean="0">
                                        <a:solidFill>
                                          <a:schemeClr val="tx1"/>
                                        </a:solidFill>
                                        <a:latin typeface="Cambria Math" panose="02040503050406030204" pitchFamily="18" charset="0"/>
                                        <a:ea typeface="Cambria Math"/>
                                      </a:rPr>
                                      <m:t>𝑛</m:t>
                                    </m:r>
                                  </m:e>
                                  <m:sub>
                                    <m:r>
                                      <a:rPr lang="pt-BR" b="0" i="1" smtClean="0">
                                        <a:solidFill>
                                          <a:schemeClr val="tx1"/>
                                        </a:solidFill>
                                        <a:latin typeface="Cambria Math"/>
                                        <a:ea typeface="Cambria Math"/>
                                      </a:rPr>
                                      <m:t>+</m:t>
                                    </m:r>
                                    <m:r>
                                      <a:rPr lang="pt-BR" b="0" i="1" smtClean="0">
                                        <a:solidFill>
                                          <a:schemeClr val="tx1"/>
                                        </a:solidFill>
                                        <a:latin typeface="Cambria Math"/>
                                        <a:ea typeface="Cambria Math"/>
                                      </a:rPr>
                                      <m:t>𝑐</m:t>
                                    </m:r>
                                  </m:sub>
                                </m:sSub>
                              </m:oMath>
                            </m:oMathPara>
                          </a14:m>
                          <a:endParaRPr lang="pt-BR"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b="0" i="1" dirty="0">
                              <a:solidFill>
                                <a:schemeClr val="tx1"/>
                              </a:solidFill>
                              <a:latin typeface="Times New Roman" panose="02020603050405020304" pitchFamily="18" charset="0"/>
                              <a:cs typeface="Times New Roman" panose="02020603050405020304" pitchFamily="18" charset="0"/>
                            </a:rPr>
                            <a:t>n</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mc:Choice>
        <mc:Fallback xmlns="">
          <p:graphicFrame>
            <p:nvGraphicFramePr>
              <p:cNvPr id="3" name="Tabela 2"/>
              <p:cNvGraphicFramePr>
                <a:graphicFrameLocks noGrp="1"/>
              </p:cNvGraphicFramePr>
              <p:nvPr>
                <p:extLst>
                  <p:ext uri="{D42A27DB-BD31-4B8C-83A1-F6EECF244321}">
                    <p14:modId xmlns:p14="http://schemas.microsoft.com/office/powerpoint/2010/main" val="2064792747"/>
                  </p:ext>
                </p:extLst>
              </p:nvPr>
            </p:nvGraphicFramePr>
            <p:xfrm>
              <a:off x="140684" y="3717032"/>
              <a:ext cx="4503324" cy="2560320"/>
            </p:xfrm>
            <a:graphic>
              <a:graphicData uri="http://schemas.openxmlformats.org/drawingml/2006/table">
                <a:tbl>
                  <a:tblPr firstRow="1" bandRow="1">
                    <a:tableStyleId>{F5AB1C69-6EDB-4FF4-983F-18BD219EF322}</a:tableStyleId>
                  </a:tblPr>
                  <a:tblGrid>
                    <a:gridCol w="223401">
                      <a:extLst>
                        <a:ext uri="{9D8B030D-6E8A-4147-A177-3AD203B41FA5}">
                          <a16:colId xmlns:a16="http://schemas.microsoft.com/office/drawing/2014/main" val="20000"/>
                        </a:ext>
                      </a:extLst>
                    </a:gridCol>
                    <a:gridCol w="810355">
                      <a:extLst>
                        <a:ext uri="{9D8B030D-6E8A-4147-A177-3AD203B41FA5}">
                          <a16:colId xmlns:a16="http://schemas.microsoft.com/office/drawing/2014/main" val="20001"/>
                        </a:ext>
                      </a:extLst>
                    </a:gridCol>
                    <a:gridCol w="679512">
                      <a:extLst>
                        <a:ext uri="{9D8B030D-6E8A-4147-A177-3AD203B41FA5}">
                          <a16:colId xmlns:a16="http://schemas.microsoft.com/office/drawing/2014/main" val="20002"/>
                        </a:ext>
                      </a:extLst>
                    </a:gridCol>
                    <a:gridCol w="679512">
                      <a:extLst>
                        <a:ext uri="{9D8B030D-6E8A-4147-A177-3AD203B41FA5}">
                          <a16:colId xmlns:a16="http://schemas.microsoft.com/office/drawing/2014/main" val="20003"/>
                        </a:ext>
                      </a:extLst>
                    </a:gridCol>
                    <a:gridCol w="679512">
                      <a:extLst>
                        <a:ext uri="{9D8B030D-6E8A-4147-A177-3AD203B41FA5}">
                          <a16:colId xmlns:a16="http://schemas.microsoft.com/office/drawing/2014/main" val="20004"/>
                        </a:ext>
                      </a:extLst>
                    </a:gridCol>
                    <a:gridCol w="679512">
                      <a:extLst>
                        <a:ext uri="{9D8B030D-6E8A-4147-A177-3AD203B41FA5}">
                          <a16:colId xmlns:a16="http://schemas.microsoft.com/office/drawing/2014/main" val="20005"/>
                        </a:ext>
                      </a:extLst>
                    </a:gridCol>
                    <a:gridCol w="751520">
                      <a:extLst>
                        <a:ext uri="{9D8B030D-6E8A-4147-A177-3AD203B41FA5}">
                          <a16:colId xmlns:a16="http://schemas.microsoft.com/office/drawing/2014/main" val="20006"/>
                        </a:ext>
                      </a:extLst>
                    </a:gridCol>
                  </a:tblGrid>
                  <a:tr h="365760">
                    <a:tc>
                      <a:txBody>
                        <a:bodyPr/>
                        <a:lstStyle/>
                        <a:p>
                          <a:pPr algn="ctr"/>
                          <a:endParaRPr lang="pt-BR" b="0" dirty="0">
                            <a:solidFill>
                              <a:schemeClr val="tx1"/>
                            </a:solidFill>
                            <a:latin typeface="Tahoma" panose="020B0604030504040204" pitchFamily="34" charset="0"/>
                          </a:endParaRP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algn="ctr"/>
                          <a:endParaRPr lang="pt-BR" b="0" dirty="0">
                            <a:solidFill>
                              <a:schemeClr val="tx1"/>
                            </a:solidFill>
                            <a:latin typeface="Tahoma" panose="020B0604030504040204" pitchFamily="34" charset="0"/>
                          </a:endParaRP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tcPr>
                    </a:tc>
                    <a:tc gridSpan="5">
                      <a:txBody>
                        <a:bodyPr/>
                        <a:lstStyle/>
                        <a:p>
                          <a:pPr algn="ctr"/>
                          <a:r>
                            <a:rPr lang="pt-BR" sz="2400" b="0" baseline="-25000" dirty="0">
                              <a:solidFill>
                                <a:schemeClr val="tx1"/>
                              </a:solidFill>
                              <a:latin typeface="Tahoma" panose="020B0604030504040204" pitchFamily="34" charset="0"/>
                              <a:cs typeface="Times New Roman" panose="02020603050405020304" pitchFamily="18" charset="0"/>
                            </a:rPr>
                            <a:t>Referência</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hMerge="1">
                      <a:txBody>
                        <a:bodyPr/>
                        <a:lstStyle/>
                        <a:p>
                          <a:pPr algn="ctr"/>
                          <a:endParaRPr lang="pt-BR"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ctr"/>
                          <a:endParaRPr lang="pt-BR"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ctr"/>
                          <a:endParaRPr lang="pt-BR" b="0" i="1" dirty="0">
                            <a:solidFill>
                              <a:schemeClr val="tx1"/>
                            </a:solidFill>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ctr"/>
                          <a:endParaRPr lang="pt-BR" b="0"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65760">
                    <a:tc>
                      <a:txBody>
                        <a:bodyPr/>
                        <a:lstStyle/>
                        <a:p>
                          <a:pPr algn="ctr"/>
                          <a:endParaRPr lang="pt-BR" b="0" dirty="0">
                            <a:solidFill>
                              <a:schemeClr val="tx1"/>
                            </a:solidFill>
                            <a:latin typeface="Tahoma" panose="020B0604030504040204" pitchFamily="34" charset="0"/>
                          </a:endParaRP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algn="ctr"/>
                          <a:endParaRPr lang="pt-BR" b="0" dirty="0">
                            <a:solidFill>
                              <a:schemeClr val="tx1"/>
                            </a:solidFill>
                            <a:latin typeface="Tahoma" panose="020B0604030504040204" pitchFamily="34" charset="0"/>
                          </a:endParaRPr>
                        </a:p>
                      </a:txBody>
                      <a:tcPr>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b="0" dirty="0">
                              <a:solidFill>
                                <a:schemeClr val="tx1"/>
                              </a:solidFill>
                              <a:latin typeface="Times New Roman" panose="02020603050405020304" pitchFamily="18" charset="0"/>
                              <a:cs typeface="Times New Roman" panose="02020603050405020304" pitchFamily="18" charset="0"/>
                            </a:rPr>
                            <a:t>C</a:t>
                          </a:r>
                          <a:r>
                            <a:rPr lang="pt-BR" b="0" baseline="-25000" dirty="0">
                              <a:solidFill>
                                <a:schemeClr val="tx1"/>
                              </a:solidFill>
                              <a:latin typeface="Times New Roman" panose="02020603050405020304" pitchFamily="18" charset="0"/>
                              <a:cs typeface="Times New Roman" panose="02020603050405020304" pitchFamily="18" charset="0"/>
                            </a:rPr>
                            <a:t>1</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b="0" dirty="0">
                              <a:solidFill>
                                <a:schemeClr val="tx1"/>
                              </a:solidFill>
                              <a:latin typeface="Times New Roman" panose="02020603050405020304" pitchFamily="18" charset="0"/>
                              <a:cs typeface="Times New Roman" panose="02020603050405020304" pitchFamily="18" charset="0"/>
                            </a:rPr>
                            <a:t>C</a:t>
                          </a:r>
                          <a:r>
                            <a:rPr lang="pt-BR" b="0" baseline="-25000" dirty="0">
                              <a:solidFill>
                                <a:schemeClr val="tx1"/>
                              </a:solidFill>
                              <a:latin typeface="Times New Roman" panose="02020603050405020304" pitchFamily="18" charset="0"/>
                              <a:cs typeface="Times New Roman" panose="02020603050405020304" pitchFamily="18" charset="0"/>
                            </a:rPr>
                            <a:t>2</a:t>
                          </a:r>
                          <a:endParaRPr lang="pt-BR"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2"/>
                          <a:stretch>
                            <a:fillRect l="-369369" t="-100000" r="-218018" b="-528333"/>
                          </a:stretch>
                        </a:blipFill>
                      </a:tcPr>
                    </a:tc>
                    <a:tc>
                      <a:txBody>
                        <a:bodyPr/>
                        <a:lstStyle/>
                        <a:p>
                          <a:pPr algn="ctr"/>
                          <a:r>
                            <a:rPr lang="pt-BR" b="0" dirty="0" err="1">
                              <a:solidFill>
                                <a:schemeClr val="tx1"/>
                              </a:solidFill>
                              <a:latin typeface="Times New Roman" panose="02020603050405020304" pitchFamily="18" charset="0"/>
                              <a:cs typeface="Times New Roman" panose="02020603050405020304" pitchFamily="18" charset="0"/>
                            </a:rPr>
                            <a:t>C</a:t>
                          </a:r>
                          <a:r>
                            <a:rPr lang="pt-BR" b="0" i="1" baseline="-25000" dirty="0" err="1">
                              <a:solidFill>
                                <a:schemeClr val="tx1"/>
                              </a:solidFill>
                              <a:latin typeface="Times New Roman" panose="02020603050405020304" pitchFamily="18" charset="0"/>
                              <a:cs typeface="Times New Roman" panose="02020603050405020304" pitchFamily="18" charset="0"/>
                            </a:rPr>
                            <a:t>c</a:t>
                          </a:r>
                          <a:endParaRPr lang="pt-BR" b="0" i="1"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b="0" dirty="0">
                              <a:solidFill>
                                <a:schemeClr val="tx1"/>
                              </a:solidFill>
                              <a:latin typeface="Tahoma" panose="020B0604030504040204" pitchFamily="34" charset="0"/>
                            </a:rPr>
                            <a:t>Total</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65760">
                    <a:tc row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2400" b="0" baseline="-25000" dirty="0">
                              <a:solidFill>
                                <a:schemeClr val="tx1"/>
                              </a:solidFill>
                              <a:latin typeface="Tahoma" panose="020B0604030504040204" pitchFamily="34" charset="0"/>
                              <a:cs typeface="Times New Roman" panose="02020603050405020304" pitchFamily="18" charset="0"/>
                            </a:rPr>
                            <a:t>Classificação</a:t>
                          </a:r>
                        </a:p>
                      </a:txBody>
                      <a:tcPr vert="vert270" anchor="b">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b="0" dirty="0">
                              <a:solidFill>
                                <a:schemeClr val="tx1"/>
                              </a:solidFill>
                              <a:latin typeface="Times New Roman" panose="02020603050405020304" pitchFamily="18" charset="0"/>
                              <a:cs typeface="Times New Roman" panose="02020603050405020304" pitchFamily="18" charset="0"/>
                            </a:rPr>
                            <a:t>C</a:t>
                          </a:r>
                          <a:r>
                            <a:rPr lang="pt-BR" b="0" baseline="-25000" dirty="0">
                              <a:solidFill>
                                <a:schemeClr val="tx1"/>
                              </a:solidFill>
                              <a:latin typeface="Times New Roman" panose="02020603050405020304" pitchFamily="18" charset="0"/>
                              <a:cs typeface="Times New Roman" panose="02020603050405020304" pitchFamily="18" charset="0"/>
                            </a:rPr>
                            <a:t>1</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pt-B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68468" t="-200000" r="-418919" b="-428333"/>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66071" t="-200000" r="-315179" b="-428333"/>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369369" t="-200000" r="-218018" b="-428333"/>
                          </a:stretch>
                        </a:blipFill>
                      </a:tcPr>
                    </a:tc>
                    <a:tc>
                      <a:txBody>
                        <a:bodyPr/>
                        <a:lstStyle/>
                        <a:p>
                          <a:endParaRPr lang="pt-B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465179" t="-200000" r="-116071" b="-428333"/>
                          </a:stretch>
                        </a:blipFill>
                      </a:tcPr>
                    </a:tc>
                    <a:tc>
                      <a:txBody>
                        <a:bodyPr/>
                        <a:lstStyle/>
                        <a:p>
                          <a:endParaRPr lang="pt-B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514634" t="-200000" r="-5691" b="-428333"/>
                          </a:stretch>
                        </a:blipFill>
                      </a:tcPr>
                    </a:tc>
                    <a:extLst>
                      <a:ext uri="{0D108BD9-81ED-4DB2-BD59-A6C34878D82A}">
                        <a16:rowId xmlns:a16="http://schemas.microsoft.com/office/drawing/2014/main" val="10002"/>
                      </a:ext>
                    </a:extLst>
                  </a:tr>
                  <a:tr h="365760">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pt-BR" b="0" baseline="-25000" dirty="0">
                            <a:solidFill>
                              <a:schemeClr val="tx1"/>
                            </a:solidFill>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b="0" dirty="0">
                              <a:solidFill>
                                <a:schemeClr val="tx1"/>
                              </a:solidFill>
                              <a:latin typeface="Times New Roman" panose="02020603050405020304" pitchFamily="18" charset="0"/>
                              <a:cs typeface="Times New Roman" panose="02020603050405020304" pitchFamily="18" charset="0"/>
                            </a:rPr>
                            <a:t>C</a:t>
                          </a:r>
                          <a:r>
                            <a:rPr lang="pt-BR" b="0" baseline="-25000" dirty="0">
                              <a:solidFill>
                                <a:schemeClr val="tx1"/>
                              </a:solidFill>
                              <a:latin typeface="Times New Roman" panose="02020603050405020304" pitchFamily="18" charset="0"/>
                              <a:cs typeface="Times New Roman" panose="02020603050405020304" pitchFamily="18" charset="0"/>
                            </a:rPr>
                            <a:t>2</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pt-B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68468" t="-295082" r="-418919" b="-321311"/>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66071" t="-295082" r="-315179" b="-321311"/>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369369" t="-295082" r="-218018" b="-321311"/>
                          </a:stretch>
                        </a:blipFill>
                      </a:tcPr>
                    </a:tc>
                    <a:tc>
                      <a:txBody>
                        <a:bodyPr/>
                        <a:lstStyle/>
                        <a:p>
                          <a:endParaRPr lang="pt-B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465179" t="-295082" r="-116071" b="-321311"/>
                          </a:stretch>
                        </a:blipFill>
                      </a:tcPr>
                    </a:tc>
                    <a:tc>
                      <a:txBody>
                        <a:bodyPr/>
                        <a:lstStyle/>
                        <a:p>
                          <a:endParaRPr lang="pt-B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514634" t="-295082" r="-5691" b="-321311"/>
                          </a:stretch>
                        </a:blipFill>
                      </a:tcPr>
                    </a:tc>
                    <a:extLst>
                      <a:ext uri="{0D108BD9-81ED-4DB2-BD59-A6C34878D82A}">
                        <a16:rowId xmlns:a16="http://schemas.microsoft.com/office/drawing/2014/main" val="10003"/>
                      </a:ext>
                    </a:extLst>
                  </a:tr>
                  <a:tr h="365760">
                    <a:tc vMerge="1">
                      <a:txBody>
                        <a:bodyPr/>
                        <a:lstStyle/>
                        <a:p>
                          <a:pPr algn="ctr"/>
                          <a:endParaRPr lang="pt-BR" b="0"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pt-B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40602" t="-401667" r="-433083" b="-226667"/>
                          </a:stretch>
                        </a:blipFill>
                      </a:tcPr>
                    </a:tc>
                    <a:tc>
                      <a:txBody>
                        <a:bodyPr/>
                        <a:lstStyle/>
                        <a:p>
                          <a:endParaRPr lang="pt-B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68468" t="-401667" r="-418919" b="-226667"/>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66071" t="-401667" r="-315179" b="-226667"/>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369369" t="-401667" r="-218018" b="-226667"/>
                          </a:stretch>
                        </a:blipFill>
                      </a:tcPr>
                    </a:tc>
                    <a:tc>
                      <a:txBody>
                        <a:bodyPr/>
                        <a:lstStyle/>
                        <a:p>
                          <a:endParaRPr lang="pt-B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465179" t="-401667" r="-116071" b="-226667"/>
                          </a:stretch>
                        </a:blipFill>
                      </a:tcPr>
                    </a:tc>
                    <a:tc>
                      <a:txBody>
                        <a:bodyPr/>
                        <a:lstStyle/>
                        <a:p>
                          <a:endParaRPr lang="pt-B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514634" t="-401667" r="-5691" b="-226667"/>
                          </a:stretch>
                        </a:blipFill>
                      </a:tcPr>
                    </a:tc>
                    <a:extLst>
                      <a:ext uri="{0D108BD9-81ED-4DB2-BD59-A6C34878D82A}">
                        <a16:rowId xmlns:a16="http://schemas.microsoft.com/office/drawing/2014/main" val="10004"/>
                      </a:ext>
                    </a:extLst>
                  </a:tr>
                  <a:tr h="365760">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pt-BR" b="0" i="1" baseline="-25000" dirty="0">
                            <a:solidFill>
                              <a:schemeClr val="tx1"/>
                            </a:solidFill>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b="0" dirty="0" err="1">
                              <a:solidFill>
                                <a:schemeClr val="tx1"/>
                              </a:solidFill>
                              <a:latin typeface="Times New Roman" panose="02020603050405020304" pitchFamily="18" charset="0"/>
                              <a:cs typeface="Times New Roman" panose="02020603050405020304" pitchFamily="18" charset="0"/>
                            </a:rPr>
                            <a:t>C</a:t>
                          </a:r>
                          <a:r>
                            <a:rPr lang="pt-BR" b="0" i="1" baseline="-25000" dirty="0" err="1">
                              <a:solidFill>
                                <a:schemeClr val="tx1"/>
                              </a:solidFill>
                              <a:latin typeface="Times New Roman" panose="02020603050405020304" pitchFamily="18" charset="0"/>
                              <a:cs typeface="Times New Roman" panose="02020603050405020304" pitchFamily="18" charset="0"/>
                            </a:rPr>
                            <a:t>c</a:t>
                          </a:r>
                          <a:endParaRPr lang="pt-BR" b="0" i="1" baseline="-25000" dirty="0">
                            <a:solidFill>
                              <a:schemeClr val="tx1"/>
                            </a:solidFill>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pt-B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2"/>
                          <a:stretch>
                            <a:fillRect l="-168468" t="-501667" r="-418919" b="-126667"/>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2"/>
                          <a:stretch>
                            <a:fillRect l="-266071" t="-501667" r="-315179" b="-126667"/>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2"/>
                          <a:stretch>
                            <a:fillRect l="-369369" t="-501667" r="-218018" b="-126667"/>
                          </a:stretch>
                        </a:blipFill>
                      </a:tcPr>
                    </a:tc>
                    <a:tc>
                      <a:txBody>
                        <a:bodyPr/>
                        <a:lstStyle/>
                        <a:p>
                          <a:endParaRPr lang="pt-B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2"/>
                          <a:stretch>
                            <a:fillRect l="-465179" t="-501667" r="-116071" b="-126667"/>
                          </a:stretch>
                        </a:blipFill>
                      </a:tcPr>
                    </a:tc>
                    <a:tc>
                      <a:txBody>
                        <a:bodyPr/>
                        <a:lstStyle/>
                        <a:p>
                          <a:endParaRPr lang="pt-B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2"/>
                          <a:stretch>
                            <a:fillRect l="-514634" t="-501667" r="-5691" b="-126667"/>
                          </a:stretch>
                        </a:blipFill>
                      </a:tcPr>
                    </a:tc>
                    <a:extLst>
                      <a:ext uri="{0D108BD9-81ED-4DB2-BD59-A6C34878D82A}">
                        <a16:rowId xmlns:a16="http://schemas.microsoft.com/office/drawing/2014/main" val="10005"/>
                      </a:ext>
                    </a:extLst>
                  </a:tr>
                  <a:tr h="365760">
                    <a:tc>
                      <a:txBody>
                        <a:bodyPr/>
                        <a:lstStyle/>
                        <a:p>
                          <a:pPr algn="ctr"/>
                          <a:endParaRPr lang="pt-BR" b="0" dirty="0">
                            <a:solidFill>
                              <a:schemeClr val="tx1"/>
                            </a:solidFill>
                            <a:latin typeface="Tahoma" panose="020B0604030504040204" pitchFamily="34" charset="0"/>
                          </a:endParaRPr>
                        </a:p>
                      </a:txBody>
                      <a:tcPr>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algn="ctr"/>
                          <a:r>
                            <a:rPr lang="pt-BR" b="0" dirty="0">
                              <a:solidFill>
                                <a:schemeClr val="tx1"/>
                              </a:solidFill>
                              <a:latin typeface="Tahoma" panose="020B0604030504040204" pitchFamily="34" charset="0"/>
                            </a:rPr>
                            <a:t>Total</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pt-B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2"/>
                          <a:stretch>
                            <a:fillRect l="-168468" t="-601667" r="-418919" b="-26667"/>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2"/>
                          <a:stretch>
                            <a:fillRect l="-266071" t="-601667" r="-315179" b="-26667"/>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2"/>
                          <a:stretch>
                            <a:fillRect l="-369369" t="-601667" r="-218018" b="-26667"/>
                          </a:stretch>
                        </a:blipFill>
                      </a:tcPr>
                    </a:tc>
                    <a:tc>
                      <a:txBody>
                        <a:bodyPr/>
                        <a:lstStyle/>
                        <a:p>
                          <a:endParaRPr lang="pt-B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2"/>
                          <a:stretch>
                            <a:fillRect l="-465179" t="-601667" r="-116071" b="-26667"/>
                          </a:stretch>
                        </a:blipFill>
                      </a:tcPr>
                    </a:tc>
                    <a:tc>
                      <a:txBody>
                        <a:bodyPr/>
                        <a:lstStyle/>
                        <a:p>
                          <a:pPr algn="ctr"/>
                          <a:r>
                            <a:rPr lang="pt-BR" b="0" i="1" dirty="0">
                              <a:solidFill>
                                <a:schemeClr val="tx1"/>
                              </a:solidFill>
                              <a:latin typeface="Times New Roman" panose="02020603050405020304" pitchFamily="18" charset="0"/>
                              <a:cs typeface="Times New Roman" panose="02020603050405020304" pitchFamily="18" charset="0"/>
                            </a:rPr>
                            <a:t>n</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mc:Fallback>
      </mc:AlternateContent>
      <p:sp>
        <p:nvSpPr>
          <p:cNvPr id="4" name="Retângulo 3">
            <a:extLst>
              <a:ext uri="{FF2B5EF4-FFF2-40B4-BE49-F238E27FC236}">
                <a16:creationId xmlns:a16="http://schemas.microsoft.com/office/drawing/2014/main" id="{83453C75-ACB7-FEC7-A8AE-0550FAB53644}"/>
              </a:ext>
            </a:extLst>
          </p:cNvPr>
          <p:cNvSpPr>
            <a:spLocks noChangeArrowheads="1"/>
          </p:cNvSpPr>
          <p:nvPr/>
        </p:nvSpPr>
        <p:spPr bwMode="auto">
          <a:xfrm>
            <a:off x="1197249" y="4465986"/>
            <a:ext cx="2654671" cy="1411285"/>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grpSp>
        <p:nvGrpSpPr>
          <p:cNvPr id="9" name="Agrupar 8">
            <a:extLst>
              <a:ext uri="{FF2B5EF4-FFF2-40B4-BE49-F238E27FC236}">
                <a16:creationId xmlns:a16="http://schemas.microsoft.com/office/drawing/2014/main" id="{FF0B348C-1AAC-2717-F02A-737C3BB680D9}"/>
              </a:ext>
            </a:extLst>
          </p:cNvPr>
          <p:cNvGrpSpPr/>
          <p:nvPr/>
        </p:nvGrpSpPr>
        <p:grpSpPr>
          <a:xfrm>
            <a:off x="1200704" y="4469844"/>
            <a:ext cx="2651216" cy="1407427"/>
            <a:chOff x="1200704" y="4469844"/>
            <a:chExt cx="2651216" cy="1407427"/>
          </a:xfrm>
        </p:grpSpPr>
        <p:sp>
          <p:nvSpPr>
            <p:cNvPr id="6" name="Retângulo 5">
              <a:extLst>
                <a:ext uri="{FF2B5EF4-FFF2-40B4-BE49-F238E27FC236}">
                  <a16:creationId xmlns:a16="http://schemas.microsoft.com/office/drawing/2014/main" id="{D83E1064-C62F-62F2-B1BD-34BF77E27B14}"/>
                </a:ext>
              </a:extLst>
            </p:cNvPr>
            <p:cNvSpPr>
              <a:spLocks noChangeArrowheads="1"/>
            </p:cNvSpPr>
            <p:nvPr/>
          </p:nvSpPr>
          <p:spPr bwMode="auto">
            <a:xfrm>
              <a:off x="1200704" y="4469844"/>
              <a:ext cx="634992" cy="32730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7" name="Retângulo 6">
              <a:extLst>
                <a:ext uri="{FF2B5EF4-FFF2-40B4-BE49-F238E27FC236}">
                  <a16:creationId xmlns:a16="http://schemas.microsoft.com/office/drawing/2014/main" id="{98004DB7-C14F-3081-CF03-D84AFD9E354E}"/>
                </a:ext>
              </a:extLst>
            </p:cNvPr>
            <p:cNvSpPr>
              <a:spLocks noChangeArrowheads="1"/>
            </p:cNvSpPr>
            <p:nvPr/>
          </p:nvSpPr>
          <p:spPr bwMode="auto">
            <a:xfrm>
              <a:off x="1864571" y="4833538"/>
              <a:ext cx="634992" cy="32730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8" name="Retângulo 7">
              <a:extLst>
                <a:ext uri="{FF2B5EF4-FFF2-40B4-BE49-F238E27FC236}">
                  <a16:creationId xmlns:a16="http://schemas.microsoft.com/office/drawing/2014/main" id="{D44D59E7-9218-A2D6-24BE-B3621336805A}"/>
                </a:ext>
              </a:extLst>
            </p:cNvPr>
            <p:cNvSpPr>
              <a:spLocks noChangeArrowheads="1"/>
            </p:cNvSpPr>
            <p:nvPr/>
          </p:nvSpPr>
          <p:spPr bwMode="auto">
            <a:xfrm>
              <a:off x="3216928" y="5549963"/>
              <a:ext cx="634992" cy="32730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grpSp>
      <p:sp>
        <p:nvSpPr>
          <p:cNvPr id="10" name="Retângulo 9">
            <a:extLst>
              <a:ext uri="{FF2B5EF4-FFF2-40B4-BE49-F238E27FC236}">
                <a16:creationId xmlns:a16="http://schemas.microsoft.com/office/drawing/2014/main" id="{081F02DC-ADF1-208F-9EB9-6F342CF64B19}"/>
              </a:ext>
            </a:extLst>
          </p:cNvPr>
          <p:cNvSpPr>
            <a:spLocks noChangeArrowheads="1"/>
          </p:cNvSpPr>
          <p:nvPr/>
        </p:nvSpPr>
        <p:spPr bwMode="auto">
          <a:xfrm>
            <a:off x="1197249" y="5939262"/>
            <a:ext cx="2654671" cy="305562"/>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11" name="Retângulo 10">
            <a:extLst>
              <a:ext uri="{FF2B5EF4-FFF2-40B4-BE49-F238E27FC236}">
                <a16:creationId xmlns:a16="http://schemas.microsoft.com/office/drawing/2014/main" id="{ED81CA8C-BD63-243F-B215-53A840DE5B32}"/>
              </a:ext>
            </a:extLst>
          </p:cNvPr>
          <p:cNvSpPr>
            <a:spLocks noChangeArrowheads="1"/>
          </p:cNvSpPr>
          <p:nvPr/>
        </p:nvSpPr>
        <p:spPr bwMode="auto">
          <a:xfrm>
            <a:off x="3920108" y="4471092"/>
            <a:ext cx="690393" cy="1409944"/>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4"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defRPr/>
            </a:pPr>
            <a:r>
              <a:rPr lang="pt-BR" dirty="0"/>
              <a:t>Matriz de Confusão</a:t>
            </a:r>
          </a:p>
        </p:txBody>
      </p:sp>
      <p:sp>
        <p:nvSpPr>
          <p:cNvPr id="14" name="CaixaDeTexto 13"/>
          <p:cNvSpPr txBox="1"/>
          <p:nvPr/>
        </p:nvSpPr>
        <p:spPr>
          <a:xfrm>
            <a:off x="500063" y="1628800"/>
            <a:ext cx="8429625" cy="3785652"/>
          </a:xfrm>
          <a:prstGeom prst="rect">
            <a:avLst/>
          </a:prstGeom>
          <a:noFill/>
        </p:spPr>
        <p:txBody>
          <a:bodyPr>
            <a:spAutoFit/>
          </a:bodyPr>
          <a:lstStyle/>
          <a:p>
            <a:pPr marL="342900" indent="-342900" algn="l">
              <a:defRPr/>
            </a:pPr>
            <a:r>
              <a:rPr lang="pt-BR" sz="1600" dirty="0">
                <a:solidFill>
                  <a:srgbClr val="FF0000"/>
                </a:solidFill>
                <a:latin typeface="Tahoma" panose="020B0604030504040204" pitchFamily="34" charset="0"/>
              </a:rPr>
              <a:t>Observações importantes:</a:t>
            </a:r>
          </a:p>
          <a:p>
            <a:pPr marL="342900" indent="-342900" algn="l">
              <a:defRPr/>
            </a:pPr>
            <a:endParaRPr lang="pt-BR" sz="1600" dirty="0">
              <a:latin typeface="Tahoma" panose="020B0604030504040204" pitchFamily="34" charset="0"/>
            </a:endParaRPr>
          </a:p>
          <a:p>
            <a:pPr marL="174625" indent="-174625" algn="l">
              <a:buFont typeface="Arial" charset="0"/>
              <a:buChar char="•"/>
              <a:defRPr/>
            </a:pPr>
            <a:r>
              <a:rPr lang="pt-BR" sz="1600" dirty="0">
                <a:latin typeface="Tahoma" panose="020B0604030504040204" pitchFamily="34" charset="0"/>
              </a:rPr>
              <a:t>considera que as classes são excludentes (cada ponto pertence a apenas uma classe);</a:t>
            </a:r>
          </a:p>
          <a:p>
            <a:pPr marL="174625" indent="-174625" algn="l">
              <a:buFont typeface="Arial" charset="0"/>
              <a:buChar char="•"/>
              <a:defRPr/>
            </a:pPr>
            <a:endParaRPr lang="pt-BR" sz="1600" dirty="0">
              <a:latin typeface="Tahoma" panose="020B0604030504040204" pitchFamily="34" charset="0"/>
            </a:endParaRPr>
          </a:p>
          <a:p>
            <a:pPr marL="174625" indent="-174625" algn="l">
              <a:buFont typeface="Arial" charset="0"/>
              <a:buChar char="•"/>
              <a:defRPr/>
            </a:pPr>
            <a:r>
              <a:rPr lang="pt-BR" sz="1600" dirty="0">
                <a:latin typeface="Tahoma" panose="020B0604030504040204" pitchFamily="34" charset="0"/>
              </a:rPr>
              <a:t>mesmas classes na Classificação e na Referência (matriz quadrada);</a:t>
            </a:r>
          </a:p>
          <a:p>
            <a:pPr marL="174625" indent="-174625" algn="l">
              <a:buFont typeface="Arial" charset="0"/>
              <a:buChar char="•"/>
              <a:defRPr/>
            </a:pPr>
            <a:endParaRPr lang="pt-BR" sz="1600" dirty="0">
              <a:latin typeface="Tahoma" panose="020B0604030504040204" pitchFamily="34" charset="0"/>
            </a:endParaRPr>
          </a:p>
          <a:p>
            <a:pPr marL="174625" indent="-174625" algn="l">
              <a:buFont typeface="Arial" charset="0"/>
              <a:buChar char="•"/>
              <a:defRPr/>
            </a:pPr>
            <a:r>
              <a:rPr lang="pt-BR" sz="1600" dirty="0">
                <a:latin typeface="Tahoma" panose="020B0604030504040204" pitchFamily="34" charset="0"/>
              </a:rPr>
              <a:t>todos os pontos avaliados devem pertencer a alguma classe, ou seja, o classificador não pode considerar a classe “não classificado”;</a:t>
            </a:r>
          </a:p>
          <a:p>
            <a:pPr marL="174625" indent="-174625" algn="l">
              <a:buFont typeface="Arial" charset="0"/>
              <a:buChar char="•"/>
              <a:defRPr/>
            </a:pPr>
            <a:endParaRPr lang="pt-BR" sz="1600" dirty="0">
              <a:latin typeface="Tahoma" panose="020B0604030504040204" pitchFamily="34" charset="0"/>
            </a:endParaRPr>
          </a:p>
          <a:p>
            <a:pPr marL="174625" indent="-174625" algn="l">
              <a:buFont typeface="Arial" charset="0"/>
              <a:buChar char="•"/>
              <a:defRPr/>
            </a:pPr>
            <a:r>
              <a:rPr lang="pt-BR" sz="1600" dirty="0">
                <a:latin typeface="Tahoma" panose="020B0604030504040204" pitchFamily="34" charset="0"/>
              </a:rPr>
              <a:t>a utilização de classes muito semelhantes (representando subtipos) pode induzir a um excesso de erros (ou confusões) que certamente prejudicarão a avaliação global da classificação;</a:t>
            </a:r>
          </a:p>
          <a:p>
            <a:pPr marL="174625" indent="-174625" algn="l">
              <a:buFont typeface="Arial" charset="0"/>
              <a:buChar char="•"/>
              <a:defRPr/>
            </a:pPr>
            <a:endParaRPr lang="pt-BR" sz="1600" dirty="0">
              <a:latin typeface="Tahoma" panose="020B0604030504040204" pitchFamily="34" charset="0"/>
            </a:endParaRPr>
          </a:p>
          <a:p>
            <a:pPr marL="174625" indent="-174625" algn="l">
              <a:buFont typeface="Arial" charset="0"/>
              <a:buChar char="•"/>
              <a:defRPr/>
            </a:pPr>
            <a:r>
              <a:rPr lang="pt-BR" sz="1600" dirty="0">
                <a:latin typeface="Tahoma" panose="020B0604030504040204" pitchFamily="34" charset="0"/>
              </a:rPr>
              <a:t>a interpretação dos resultados está diretamente dependente da unidade amostral adotada (pontos ou polígonos isolados ou em grupos).</a:t>
            </a:r>
          </a:p>
        </p:txBody>
      </p:sp>
      <p:sp>
        <p:nvSpPr>
          <p:cNvPr id="2" name="Espaço Reservado para Número de Slide 1"/>
          <p:cNvSpPr>
            <a:spLocks noGrp="1"/>
          </p:cNvSpPr>
          <p:nvPr>
            <p:ph type="sldNum" sz="quarter" idx="12"/>
          </p:nvPr>
        </p:nvSpPr>
        <p:spPr/>
        <p:txBody>
          <a:bodyPr/>
          <a:lstStyle/>
          <a:p>
            <a:pPr>
              <a:defRPr/>
            </a:pPr>
            <a:fld id="{2702C4E4-57FB-4FEA-A4C3-9440B9DFE894}" type="slidenum">
              <a:rPr lang="pt-BR"/>
              <a:pPr>
                <a:defRPr/>
              </a:pPr>
              <a:t>17</a:t>
            </a:fld>
            <a:endParaRPr lang="pt-B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defRPr/>
            </a:pPr>
            <a:r>
              <a:rPr lang="pt-BR" dirty="0"/>
              <a:t>Avaliação da Exatidão</a:t>
            </a:r>
          </a:p>
        </p:txBody>
      </p:sp>
      <p:graphicFrame>
        <p:nvGraphicFramePr>
          <p:cNvPr id="14" name="Group 3"/>
          <p:cNvGraphicFramePr>
            <a:graphicFrameLocks noGrp="1"/>
          </p:cNvGraphicFramePr>
          <p:nvPr>
            <p:extLst>
              <p:ext uri="{D42A27DB-BD31-4B8C-83A1-F6EECF244321}">
                <p14:modId xmlns:p14="http://schemas.microsoft.com/office/powerpoint/2010/main" val="2871713336"/>
              </p:ext>
            </p:extLst>
          </p:nvPr>
        </p:nvGraphicFramePr>
        <p:xfrm>
          <a:off x="1619672" y="2053525"/>
          <a:ext cx="4953000" cy="2743203"/>
        </p:xfrm>
        <a:graphic>
          <a:graphicData uri="http://schemas.openxmlformats.org/drawingml/2006/table">
            <a:tbl>
              <a:tblPr/>
              <a:tblGrid>
                <a:gridCol w="447675">
                  <a:extLst>
                    <a:ext uri="{9D8B030D-6E8A-4147-A177-3AD203B41FA5}">
                      <a16:colId xmlns:a16="http://schemas.microsoft.com/office/drawing/2014/main" val="20000"/>
                    </a:ext>
                  </a:extLst>
                </a:gridCol>
                <a:gridCol w="749300">
                  <a:extLst>
                    <a:ext uri="{9D8B030D-6E8A-4147-A177-3AD203B41FA5}">
                      <a16:colId xmlns:a16="http://schemas.microsoft.com/office/drawing/2014/main" val="20001"/>
                    </a:ext>
                  </a:extLst>
                </a:gridCol>
                <a:gridCol w="752475">
                  <a:extLst>
                    <a:ext uri="{9D8B030D-6E8A-4147-A177-3AD203B41FA5}">
                      <a16:colId xmlns:a16="http://schemas.microsoft.com/office/drawing/2014/main" val="20002"/>
                    </a:ext>
                  </a:extLst>
                </a:gridCol>
                <a:gridCol w="749300">
                  <a:extLst>
                    <a:ext uri="{9D8B030D-6E8A-4147-A177-3AD203B41FA5}">
                      <a16:colId xmlns:a16="http://schemas.microsoft.com/office/drawing/2014/main" val="20003"/>
                    </a:ext>
                  </a:extLst>
                </a:gridCol>
                <a:gridCol w="752475">
                  <a:extLst>
                    <a:ext uri="{9D8B030D-6E8A-4147-A177-3AD203B41FA5}">
                      <a16:colId xmlns:a16="http://schemas.microsoft.com/office/drawing/2014/main" val="20004"/>
                    </a:ext>
                  </a:extLst>
                </a:gridCol>
                <a:gridCol w="749300">
                  <a:extLst>
                    <a:ext uri="{9D8B030D-6E8A-4147-A177-3AD203B41FA5}">
                      <a16:colId xmlns:a16="http://schemas.microsoft.com/office/drawing/2014/main" val="20005"/>
                    </a:ext>
                  </a:extLst>
                </a:gridCol>
                <a:gridCol w="752475">
                  <a:extLst>
                    <a:ext uri="{9D8B030D-6E8A-4147-A177-3AD203B41FA5}">
                      <a16:colId xmlns:a16="http://schemas.microsoft.com/office/drawing/2014/main" val="20006"/>
                    </a:ext>
                  </a:extLst>
                </a:gridCol>
              </a:tblGrid>
              <a:tr h="407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a:noFill/>
                    </a:lnR>
                    <a:lnT cap="flat">
                      <a:noFill/>
                    </a:lnT>
                    <a:lnB>
                      <a:noFill/>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Referência</a:t>
                      </a:r>
                    </a:p>
                  </a:txBody>
                  <a:tcPr anchor="ctr" anchorCtr="1"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388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8938">
                <a:tc rowSpan="5">
                  <a:txBody>
                    <a:bodyPr/>
                    <a:lstStyle/>
                    <a:p>
                      <a:pPr marL="0" marR="0" lvl="0" indent="0" algn="l" defTabSz="914400" rtl="0" eaLnBrk="1" fontAlgn="base" latinLnBrk="0" hangingPunct="1">
                        <a:lnSpc>
                          <a:spcPts val="1500"/>
                        </a:lnSpc>
                        <a:spcBef>
                          <a:spcPct val="0"/>
                        </a:spcBef>
                        <a:spcAft>
                          <a:spcPct val="0"/>
                        </a:spcAft>
                        <a:buClrTx/>
                        <a:buSzTx/>
                        <a:buFontTx/>
                        <a:buNone/>
                        <a:tabLst/>
                      </a:pPr>
                      <a:endParaRPr kumimoji="0" lang="pt-BR" sz="20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27</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0525">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46</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69</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52</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52</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64</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200</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6450" name="Retângulo 14"/>
          <p:cNvSpPr>
            <a:spLocks noChangeArrowheads="1"/>
          </p:cNvSpPr>
          <p:nvPr/>
        </p:nvSpPr>
        <p:spPr bwMode="auto">
          <a:xfrm rot="-5400000">
            <a:off x="1082786" y="3462710"/>
            <a:ext cx="1462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800" dirty="0">
                <a:solidFill>
                  <a:srgbClr val="000000"/>
                </a:solidFill>
                <a:latin typeface="Tahoma" panose="020B0604030504040204" pitchFamily="34" charset="0"/>
              </a:rPr>
              <a:t>Classificação</a:t>
            </a:r>
            <a:endParaRPr lang="pt-BR" altLang="pt-BR" sz="1200" dirty="0">
              <a:latin typeface="Tahoma" panose="020B0604030504040204" pitchFamily="34" charset="0"/>
            </a:endParaRPr>
          </a:p>
        </p:txBody>
      </p:sp>
      <p:sp>
        <p:nvSpPr>
          <p:cNvPr id="3" name="Espaço Reservado para Número de Slide 2"/>
          <p:cNvSpPr>
            <a:spLocks noGrp="1"/>
          </p:cNvSpPr>
          <p:nvPr>
            <p:ph type="sldNum" sz="quarter" idx="12"/>
          </p:nvPr>
        </p:nvSpPr>
        <p:spPr/>
        <p:txBody>
          <a:bodyPr/>
          <a:lstStyle/>
          <a:p>
            <a:pPr>
              <a:defRPr/>
            </a:pPr>
            <a:fld id="{E885024D-B5F7-4F06-94B4-B37529991C10}" type="slidenum">
              <a:rPr lang="pt-BR"/>
              <a:pPr>
                <a:defRPr/>
              </a:pPr>
              <a:t>18</a:t>
            </a:fld>
            <a:endParaRPr lang="pt-BR"/>
          </a:p>
        </p:txBody>
      </p:sp>
      <p:grpSp>
        <p:nvGrpSpPr>
          <p:cNvPr id="6" name="Grupo 5"/>
          <p:cNvGrpSpPr/>
          <p:nvPr/>
        </p:nvGrpSpPr>
        <p:grpSpPr>
          <a:xfrm>
            <a:off x="2761928" y="4314373"/>
            <a:ext cx="3168352" cy="1058843"/>
            <a:chOff x="3275856" y="3861048"/>
            <a:chExt cx="3168352" cy="1058843"/>
          </a:xfrm>
        </p:grpSpPr>
        <p:sp>
          <p:nvSpPr>
            <p:cNvPr id="4" name="Retângulo 3"/>
            <p:cNvSpPr/>
            <p:nvPr/>
          </p:nvSpPr>
          <p:spPr>
            <a:xfrm>
              <a:off x="3986875" y="4458226"/>
              <a:ext cx="1746312" cy="461665"/>
            </a:xfrm>
            <a:prstGeom prst="rect">
              <a:avLst/>
            </a:prstGeom>
          </p:spPr>
          <p:txBody>
            <a:bodyPr wrap="none">
              <a:spAutoFit/>
            </a:bodyPr>
            <a:lstStyle/>
            <a:p>
              <a:r>
                <a:rPr lang="pt-BR" altLang="pt-BR" dirty="0">
                  <a:solidFill>
                    <a:srgbClr val="000000"/>
                  </a:solidFill>
                  <a:latin typeface="Tahoma" panose="020B0604030504040204" pitchFamily="34" charset="0"/>
                </a:rPr>
                <a:t>#pontos/classe</a:t>
              </a:r>
            </a:p>
            <a:p>
              <a:r>
                <a:rPr lang="pt-BR" altLang="pt-BR" dirty="0">
                  <a:solidFill>
                    <a:srgbClr val="000000"/>
                  </a:solidFill>
                  <a:latin typeface="Tahoma" panose="020B0604030504040204" pitchFamily="34" charset="0"/>
                </a:rPr>
                <a:t>avaliados na referência</a:t>
              </a:r>
            </a:p>
          </p:txBody>
        </p:sp>
        <p:sp>
          <p:nvSpPr>
            <p:cNvPr id="5" name="Elipse 4"/>
            <p:cNvSpPr/>
            <p:nvPr/>
          </p:nvSpPr>
          <p:spPr bwMode="auto">
            <a:xfrm>
              <a:off x="3275856" y="3861048"/>
              <a:ext cx="3168352" cy="576064"/>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grpSp>
        <p:nvGrpSpPr>
          <p:cNvPr id="19" name="Grupo 18"/>
          <p:cNvGrpSpPr/>
          <p:nvPr/>
        </p:nvGrpSpPr>
        <p:grpSpPr>
          <a:xfrm>
            <a:off x="5930280" y="2730197"/>
            <a:ext cx="1978758" cy="1702992"/>
            <a:chOff x="3563888" y="1218029"/>
            <a:chExt cx="1978758" cy="1702992"/>
          </a:xfrm>
        </p:grpSpPr>
        <p:sp>
          <p:nvSpPr>
            <p:cNvPr id="20" name="Retângulo 19"/>
            <p:cNvSpPr/>
            <p:nvPr/>
          </p:nvSpPr>
          <p:spPr>
            <a:xfrm>
              <a:off x="4322440" y="1746359"/>
              <a:ext cx="1220206" cy="646331"/>
            </a:xfrm>
            <a:prstGeom prst="rect">
              <a:avLst/>
            </a:prstGeom>
          </p:spPr>
          <p:txBody>
            <a:bodyPr wrap="none">
              <a:spAutoFit/>
            </a:bodyPr>
            <a:lstStyle/>
            <a:p>
              <a:r>
                <a:rPr lang="pt-BR" altLang="pt-BR" dirty="0">
                  <a:solidFill>
                    <a:srgbClr val="000000"/>
                  </a:solidFill>
                  <a:latin typeface="Tahoma" panose="020B0604030504040204" pitchFamily="34" charset="0"/>
                </a:rPr>
                <a:t>#pontos/classe</a:t>
              </a:r>
            </a:p>
            <a:p>
              <a:r>
                <a:rPr lang="pt-BR" altLang="pt-BR" dirty="0">
                  <a:solidFill>
                    <a:srgbClr val="000000"/>
                  </a:solidFill>
                  <a:latin typeface="Tahoma" panose="020B0604030504040204" pitchFamily="34" charset="0"/>
                </a:rPr>
                <a:t>avaliados na</a:t>
              </a:r>
            </a:p>
            <a:p>
              <a:r>
                <a:rPr lang="pt-BR" altLang="pt-BR" dirty="0">
                  <a:solidFill>
                    <a:srgbClr val="000000"/>
                  </a:solidFill>
                  <a:latin typeface="Tahoma" panose="020B0604030504040204" pitchFamily="34" charset="0"/>
                </a:rPr>
                <a:t>classificação</a:t>
              </a:r>
            </a:p>
          </p:txBody>
        </p:sp>
        <p:sp>
          <p:nvSpPr>
            <p:cNvPr id="21" name="Elipse 20"/>
            <p:cNvSpPr/>
            <p:nvPr/>
          </p:nvSpPr>
          <p:spPr bwMode="auto">
            <a:xfrm rot="5400000">
              <a:off x="3000424" y="1781493"/>
              <a:ext cx="1702992" cy="576064"/>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grpSp>
        <p:nvGrpSpPr>
          <p:cNvPr id="22" name="Grupo 21"/>
          <p:cNvGrpSpPr/>
          <p:nvPr/>
        </p:nvGrpSpPr>
        <p:grpSpPr>
          <a:xfrm>
            <a:off x="5733756" y="4446025"/>
            <a:ext cx="969111" cy="804452"/>
            <a:chOff x="4633873" y="2624548"/>
            <a:chExt cx="969111" cy="804452"/>
          </a:xfrm>
        </p:grpSpPr>
        <p:sp>
          <p:nvSpPr>
            <p:cNvPr id="23" name="Retângulo 22"/>
            <p:cNvSpPr/>
            <p:nvPr/>
          </p:nvSpPr>
          <p:spPr>
            <a:xfrm>
              <a:off x="4633873" y="2967335"/>
              <a:ext cx="969111" cy="461665"/>
            </a:xfrm>
            <a:prstGeom prst="rect">
              <a:avLst/>
            </a:prstGeom>
          </p:spPr>
          <p:txBody>
            <a:bodyPr wrap="none">
              <a:spAutoFit/>
            </a:bodyPr>
            <a:lstStyle/>
            <a:p>
              <a:r>
                <a:rPr lang="pt-BR" altLang="pt-BR" dirty="0">
                  <a:solidFill>
                    <a:srgbClr val="000000"/>
                  </a:solidFill>
                  <a:latin typeface="Tahoma" panose="020B0604030504040204" pitchFamily="34" charset="0"/>
                </a:rPr>
                <a:t>#pontos</a:t>
              </a:r>
            </a:p>
            <a:p>
              <a:r>
                <a:rPr lang="pt-BR" altLang="pt-BR" dirty="0">
                  <a:solidFill>
                    <a:srgbClr val="000000"/>
                  </a:solidFill>
                  <a:latin typeface="Tahoma" panose="020B0604030504040204" pitchFamily="34" charset="0"/>
                </a:rPr>
                <a:t>amostrados</a:t>
              </a:r>
            </a:p>
          </p:txBody>
        </p:sp>
        <p:sp>
          <p:nvSpPr>
            <p:cNvPr id="24" name="Elipse 23"/>
            <p:cNvSpPr/>
            <p:nvPr/>
          </p:nvSpPr>
          <p:spPr bwMode="auto">
            <a:xfrm>
              <a:off x="4772540" y="2624548"/>
              <a:ext cx="647569" cy="300396"/>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grpSp>
        <p:nvGrpSpPr>
          <p:cNvPr id="25" name="Grupo 24"/>
          <p:cNvGrpSpPr/>
          <p:nvPr/>
        </p:nvGrpSpPr>
        <p:grpSpPr>
          <a:xfrm>
            <a:off x="2727576" y="2730197"/>
            <a:ext cx="3168352" cy="1199862"/>
            <a:chOff x="5185720" y="764704"/>
            <a:chExt cx="3168352" cy="1199862"/>
          </a:xfrm>
        </p:grpSpPr>
        <p:sp>
          <p:nvSpPr>
            <p:cNvPr id="26" name="Retângulo 25"/>
            <p:cNvSpPr/>
            <p:nvPr/>
          </p:nvSpPr>
          <p:spPr>
            <a:xfrm>
              <a:off x="7125943" y="764704"/>
              <a:ext cx="1101584" cy="646331"/>
            </a:xfrm>
            <a:prstGeom prst="rect">
              <a:avLst/>
            </a:prstGeom>
            <a:solidFill>
              <a:schemeClr val="bg1"/>
            </a:solidFill>
          </p:spPr>
          <p:txBody>
            <a:bodyPr wrap="none">
              <a:spAutoFit/>
            </a:bodyPr>
            <a:lstStyle/>
            <a:p>
              <a:r>
                <a:rPr lang="pt-BR" altLang="pt-BR" dirty="0">
                  <a:solidFill>
                    <a:srgbClr val="000000"/>
                  </a:solidFill>
                  <a:latin typeface="Tahoma" panose="020B0604030504040204" pitchFamily="34" charset="0"/>
                </a:rPr>
                <a:t>#pontos</a:t>
              </a:r>
            </a:p>
            <a:p>
              <a:r>
                <a:rPr lang="pt-BR" altLang="pt-BR" dirty="0">
                  <a:solidFill>
                    <a:srgbClr val="000000"/>
                  </a:solidFill>
                  <a:latin typeface="Tahoma" panose="020B0604030504040204" pitchFamily="34" charset="0"/>
                </a:rPr>
                <a:t>corretamente</a:t>
              </a:r>
            </a:p>
            <a:p>
              <a:r>
                <a:rPr lang="pt-BR" altLang="pt-BR" dirty="0">
                  <a:solidFill>
                    <a:srgbClr val="000000"/>
                  </a:solidFill>
                  <a:latin typeface="Tahoma" panose="020B0604030504040204" pitchFamily="34" charset="0"/>
                </a:rPr>
                <a:t>classificados</a:t>
              </a:r>
            </a:p>
          </p:txBody>
        </p:sp>
        <p:sp>
          <p:nvSpPr>
            <p:cNvPr id="27" name="Elipse 26"/>
            <p:cNvSpPr/>
            <p:nvPr/>
          </p:nvSpPr>
          <p:spPr bwMode="auto">
            <a:xfrm rot="1562273">
              <a:off x="5185720" y="1388502"/>
              <a:ext cx="3168352" cy="576064"/>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grpSp>
        <p:nvGrpSpPr>
          <p:cNvPr id="8" name="Grupo 7"/>
          <p:cNvGrpSpPr/>
          <p:nvPr/>
        </p:nvGrpSpPr>
        <p:grpSpPr>
          <a:xfrm>
            <a:off x="2898408" y="2882626"/>
            <a:ext cx="3512752" cy="1863795"/>
            <a:chOff x="3412336" y="2429301"/>
            <a:chExt cx="3512752" cy="1863795"/>
          </a:xfrm>
        </p:grpSpPr>
        <p:sp>
          <p:nvSpPr>
            <p:cNvPr id="29" name="Retângulo 28"/>
            <p:cNvSpPr/>
            <p:nvPr/>
          </p:nvSpPr>
          <p:spPr>
            <a:xfrm>
              <a:off x="5708858" y="3646765"/>
              <a:ext cx="1216230" cy="646331"/>
            </a:xfrm>
            <a:prstGeom prst="rect">
              <a:avLst/>
            </a:prstGeom>
            <a:solidFill>
              <a:schemeClr val="bg1"/>
            </a:solidFill>
          </p:spPr>
          <p:txBody>
            <a:bodyPr wrap="none">
              <a:spAutoFit/>
            </a:bodyPr>
            <a:lstStyle/>
            <a:p>
              <a:r>
                <a:rPr lang="pt-BR" altLang="pt-BR" dirty="0">
                  <a:solidFill>
                    <a:srgbClr val="000000"/>
                  </a:solidFill>
                  <a:latin typeface="Tahoma" panose="020B0604030504040204" pitchFamily="34" charset="0"/>
                </a:rPr>
                <a:t>#pontos</a:t>
              </a:r>
            </a:p>
            <a:p>
              <a:r>
                <a:rPr lang="pt-BR" altLang="pt-BR" dirty="0">
                  <a:solidFill>
                    <a:srgbClr val="000000"/>
                  </a:solidFill>
                  <a:latin typeface="Tahoma" panose="020B0604030504040204" pitchFamily="34" charset="0"/>
                </a:rPr>
                <a:t>incorretamente</a:t>
              </a:r>
            </a:p>
            <a:p>
              <a:r>
                <a:rPr lang="pt-BR" altLang="pt-BR" dirty="0">
                  <a:solidFill>
                    <a:srgbClr val="000000"/>
                  </a:solidFill>
                  <a:latin typeface="Tahoma" panose="020B0604030504040204" pitchFamily="34" charset="0"/>
                </a:rPr>
                <a:t>classificados</a:t>
              </a:r>
            </a:p>
          </p:txBody>
        </p:sp>
        <p:sp>
          <p:nvSpPr>
            <p:cNvPr id="7" name="Forma livre 6"/>
            <p:cNvSpPr/>
            <p:nvPr/>
          </p:nvSpPr>
          <p:spPr bwMode="auto">
            <a:xfrm>
              <a:off x="4071589" y="2429301"/>
              <a:ext cx="2156346" cy="1228299"/>
            </a:xfrm>
            <a:custGeom>
              <a:avLst/>
              <a:gdLst>
                <a:gd name="connsiteX0" fmla="*/ 0 w 2156346"/>
                <a:gd name="connsiteY0" fmla="*/ 0 h 1228299"/>
                <a:gd name="connsiteX1" fmla="*/ 2115403 w 2156346"/>
                <a:gd name="connsiteY1" fmla="*/ 13648 h 1228299"/>
                <a:gd name="connsiteX2" fmla="*/ 2156346 w 2156346"/>
                <a:gd name="connsiteY2" fmla="*/ 1228299 h 1228299"/>
                <a:gd name="connsiteX3" fmla="*/ 0 w 2156346"/>
                <a:gd name="connsiteY3" fmla="*/ 0 h 1228299"/>
                <a:gd name="connsiteX0" fmla="*/ 19 w 2156365"/>
                <a:gd name="connsiteY0" fmla="*/ 146004 h 1374303"/>
                <a:gd name="connsiteX1" fmla="*/ 2115422 w 2156365"/>
                <a:gd name="connsiteY1" fmla="*/ 159652 h 1374303"/>
                <a:gd name="connsiteX2" fmla="*/ 2156365 w 2156365"/>
                <a:gd name="connsiteY2" fmla="*/ 1374303 h 1374303"/>
                <a:gd name="connsiteX3" fmla="*/ 19 w 2156365"/>
                <a:gd name="connsiteY3" fmla="*/ 146004 h 1374303"/>
                <a:gd name="connsiteX0" fmla="*/ 19 w 2403618"/>
                <a:gd name="connsiteY0" fmla="*/ 146004 h 1374306"/>
                <a:gd name="connsiteX1" fmla="*/ 2115422 w 2403618"/>
                <a:gd name="connsiteY1" fmla="*/ 159652 h 1374306"/>
                <a:gd name="connsiteX2" fmla="*/ 2156365 w 2403618"/>
                <a:gd name="connsiteY2" fmla="*/ 1374303 h 1374306"/>
                <a:gd name="connsiteX3" fmla="*/ 19 w 2403618"/>
                <a:gd name="connsiteY3" fmla="*/ 146004 h 1374306"/>
                <a:gd name="connsiteX0" fmla="*/ 19 w 2403618"/>
                <a:gd name="connsiteY0" fmla="*/ 146004 h 1374306"/>
                <a:gd name="connsiteX1" fmla="*/ 2115422 w 2403618"/>
                <a:gd name="connsiteY1" fmla="*/ 159652 h 1374306"/>
                <a:gd name="connsiteX2" fmla="*/ 2156365 w 2403618"/>
                <a:gd name="connsiteY2" fmla="*/ 1374303 h 1374306"/>
                <a:gd name="connsiteX3" fmla="*/ 19 w 2403618"/>
                <a:gd name="connsiteY3" fmla="*/ 146004 h 1374306"/>
                <a:gd name="connsiteX0" fmla="*/ 19 w 2156365"/>
                <a:gd name="connsiteY0" fmla="*/ 146004 h 1374303"/>
                <a:gd name="connsiteX1" fmla="*/ 2115422 w 2156365"/>
                <a:gd name="connsiteY1" fmla="*/ 159652 h 1374303"/>
                <a:gd name="connsiteX2" fmla="*/ 2156365 w 2156365"/>
                <a:gd name="connsiteY2" fmla="*/ 1374303 h 1374303"/>
                <a:gd name="connsiteX3" fmla="*/ 19 w 2156365"/>
                <a:gd name="connsiteY3" fmla="*/ 146004 h 1374303"/>
                <a:gd name="connsiteX0" fmla="*/ 0 w 2156346"/>
                <a:gd name="connsiteY0" fmla="*/ 0 h 1228299"/>
                <a:gd name="connsiteX1" fmla="*/ 2115403 w 2156346"/>
                <a:gd name="connsiteY1" fmla="*/ 13648 h 1228299"/>
                <a:gd name="connsiteX2" fmla="*/ 2156346 w 2156346"/>
                <a:gd name="connsiteY2" fmla="*/ 1228299 h 1228299"/>
                <a:gd name="connsiteX3" fmla="*/ 0 w 2156346"/>
                <a:gd name="connsiteY3" fmla="*/ 0 h 1228299"/>
              </a:gdLst>
              <a:ahLst/>
              <a:cxnLst>
                <a:cxn ang="0">
                  <a:pos x="connsiteX0" y="connsiteY0"/>
                </a:cxn>
                <a:cxn ang="0">
                  <a:pos x="connsiteX1" y="connsiteY1"/>
                </a:cxn>
                <a:cxn ang="0">
                  <a:pos x="connsiteX2" y="connsiteY2"/>
                </a:cxn>
                <a:cxn ang="0">
                  <a:pos x="connsiteX3" y="connsiteY3"/>
                </a:cxn>
              </a:cxnLst>
              <a:rect l="l" t="t" r="r" b="b"/>
              <a:pathLst>
                <a:path w="2156346" h="1228299">
                  <a:moveTo>
                    <a:pt x="0" y="0"/>
                  </a:moveTo>
                  <a:lnTo>
                    <a:pt x="2115403" y="13648"/>
                  </a:lnTo>
                  <a:lnTo>
                    <a:pt x="2156346" y="1228299"/>
                  </a:lnTo>
                  <a:cubicBezTo>
                    <a:pt x="1803779" y="1226024"/>
                    <a:pt x="6824" y="202442"/>
                    <a:pt x="0" y="0"/>
                  </a:cubicBezTo>
                  <a:close/>
                </a:path>
              </a:pathLst>
            </a:cu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32" name="Forma livre 31"/>
            <p:cNvSpPr/>
            <p:nvPr/>
          </p:nvSpPr>
          <p:spPr bwMode="auto">
            <a:xfrm rot="10800000">
              <a:off x="3412336" y="2696397"/>
              <a:ext cx="2156346" cy="1228299"/>
            </a:xfrm>
            <a:custGeom>
              <a:avLst/>
              <a:gdLst>
                <a:gd name="connsiteX0" fmla="*/ 0 w 2156346"/>
                <a:gd name="connsiteY0" fmla="*/ 0 h 1228299"/>
                <a:gd name="connsiteX1" fmla="*/ 2115403 w 2156346"/>
                <a:gd name="connsiteY1" fmla="*/ 13648 h 1228299"/>
                <a:gd name="connsiteX2" fmla="*/ 2156346 w 2156346"/>
                <a:gd name="connsiteY2" fmla="*/ 1228299 h 1228299"/>
                <a:gd name="connsiteX3" fmla="*/ 0 w 2156346"/>
                <a:gd name="connsiteY3" fmla="*/ 0 h 1228299"/>
                <a:gd name="connsiteX0" fmla="*/ 19 w 2156365"/>
                <a:gd name="connsiteY0" fmla="*/ 146004 h 1374303"/>
                <a:gd name="connsiteX1" fmla="*/ 2115422 w 2156365"/>
                <a:gd name="connsiteY1" fmla="*/ 159652 h 1374303"/>
                <a:gd name="connsiteX2" fmla="*/ 2156365 w 2156365"/>
                <a:gd name="connsiteY2" fmla="*/ 1374303 h 1374303"/>
                <a:gd name="connsiteX3" fmla="*/ 19 w 2156365"/>
                <a:gd name="connsiteY3" fmla="*/ 146004 h 1374303"/>
                <a:gd name="connsiteX0" fmla="*/ 19 w 2403618"/>
                <a:gd name="connsiteY0" fmla="*/ 146004 h 1374306"/>
                <a:gd name="connsiteX1" fmla="*/ 2115422 w 2403618"/>
                <a:gd name="connsiteY1" fmla="*/ 159652 h 1374306"/>
                <a:gd name="connsiteX2" fmla="*/ 2156365 w 2403618"/>
                <a:gd name="connsiteY2" fmla="*/ 1374303 h 1374306"/>
                <a:gd name="connsiteX3" fmla="*/ 19 w 2403618"/>
                <a:gd name="connsiteY3" fmla="*/ 146004 h 1374306"/>
                <a:gd name="connsiteX0" fmla="*/ 19 w 2403618"/>
                <a:gd name="connsiteY0" fmla="*/ 146004 h 1374306"/>
                <a:gd name="connsiteX1" fmla="*/ 2115422 w 2403618"/>
                <a:gd name="connsiteY1" fmla="*/ 159652 h 1374306"/>
                <a:gd name="connsiteX2" fmla="*/ 2156365 w 2403618"/>
                <a:gd name="connsiteY2" fmla="*/ 1374303 h 1374306"/>
                <a:gd name="connsiteX3" fmla="*/ 19 w 2403618"/>
                <a:gd name="connsiteY3" fmla="*/ 146004 h 1374306"/>
                <a:gd name="connsiteX0" fmla="*/ 19 w 2156365"/>
                <a:gd name="connsiteY0" fmla="*/ 146004 h 1374303"/>
                <a:gd name="connsiteX1" fmla="*/ 2115422 w 2156365"/>
                <a:gd name="connsiteY1" fmla="*/ 159652 h 1374303"/>
                <a:gd name="connsiteX2" fmla="*/ 2156365 w 2156365"/>
                <a:gd name="connsiteY2" fmla="*/ 1374303 h 1374303"/>
                <a:gd name="connsiteX3" fmla="*/ 19 w 2156365"/>
                <a:gd name="connsiteY3" fmla="*/ 146004 h 1374303"/>
                <a:gd name="connsiteX0" fmla="*/ 0 w 2156346"/>
                <a:gd name="connsiteY0" fmla="*/ 0 h 1228299"/>
                <a:gd name="connsiteX1" fmla="*/ 2115403 w 2156346"/>
                <a:gd name="connsiteY1" fmla="*/ 13648 h 1228299"/>
                <a:gd name="connsiteX2" fmla="*/ 2156346 w 2156346"/>
                <a:gd name="connsiteY2" fmla="*/ 1228299 h 1228299"/>
                <a:gd name="connsiteX3" fmla="*/ 0 w 2156346"/>
                <a:gd name="connsiteY3" fmla="*/ 0 h 1228299"/>
              </a:gdLst>
              <a:ahLst/>
              <a:cxnLst>
                <a:cxn ang="0">
                  <a:pos x="connsiteX0" y="connsiteY0"/>
                </a:cxn>
                <a:cxn ang="0">
                  <a:pos x="connsiteX1" y="connsiteY1"/>
                </a:cxn>
                <a:cxn ang="0">
                  <a:pos x="connsiteX2" y="connsiteY2"/>
                </a:cxn>
                <a:cxn ang="0">
                  <a:pos x="connsiteX3" y="connsiteY3"/>
                </a:cxn>
              </a:cxnLst>
              <a:rect l="l" t="t" r="r" b="b"/>
              <a:pathLst>
                <a:path w="2156346" h="1228299">
                  <a:moveTo>
                    <a:pt x="0" y="0"/>
                  </a:moveTo>
                  <a:lnTo>
                    <a:pt x="2115403" y="13648"/>
                  </a:lnTo>
                  <a:lnTo>
                    <a:pt x="2156346" y="1228299"/>
                  </a:lnTo>
                  <a:cubicBezTo>
                    <a:pt x="1803779" y="1226024"/>
                    <a:pt x="6824" y="202442"/>
                    <a:pt x="0" y="0"/>
                  </a:cubicBezTo>
                  <a:close/>
                </a:path>
              </a:pathLst>
            </a:cu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subTnLst>
                                    <p:set>
                                      <p:cBhvr override="childStyle">
                                        <p:cTn dur="1" fill="hold" display="0" masterRel="nextClick" afterEffect="1"/>
                                        <p:tgtEl>
                                          <p:spTgt spid="25"/>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pt-BR" dirty="0"/>
              <a:t>Amostragem</a:t>
            </a:r>
          </a:p>
        </p:txBody>
      </p:sp>
      <p:sp>
        <p:nvSpPr>
          <p:cNvPr id="21" name="Text Box 64"/>
          <p:cNvSpPr txBox="1">
            <a:spLocks noChangeArrowheads="1"/>
          </p:cNvSpPr>
          <p:nvPr/>
        </p:nvSpPr>
        <p:spPr bwMode="auto">
          <a:xfrm>
            <a:off x="428625" y="1496973"/>
            <a:ext cx="8458200" cy="496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2563" indent="-182563" algn="l" eaLnBrk="0" hangingPunct="0">
              <a:spcBef>
                <a:spcPct val="20000"/>
              </a:spcBef>
              <a:buChar char="•"/>
              <a:defRPr sz="2800">
                <a:solidFill>
                  <a:schemeClr val="tx1"/>
                </a:solidFill>
                <a:latin typeface="Comic Sans MS" pitchFamily="66" charset="0"/>
              </a:defRPr>
            </a:lvl1pPr>
            <a:lvl2pPr marL="639763" indent="-182563"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182563" lvl="1" eaLnBrk="1" hangingPunct="1">
              <a:spcBef>
                <a:spcPct val="0"/>
              </a:spcBef>
              <a:buNone/>
            </a:pPr>
            <a:r>
              <a:rPr lang="pt-BR" altLang="pt-BR" sz="1600" dirty="0">
                <a:latin typeface="Tahoma" panose="020B0604030504040204" pitchFamily="34" charset="0"/>
              </a:rPr>
              <a:t>O número ideal de amostras pode ser calculado com base na distribuição binomial, considerando-se os erros do tipo I e/ou II. Essas abordagens desconsideram as confusões entre classes.</a:t>
            </a:r>
          </a:p>
          <a:p>
            <a:pPr marL="457200" lvl="1" indent="0" eaLnBrk="1" hangingPunct="1">
              <a:spcBef>
                <a:spcPct val="0"/>
              </a:spcBef>
              <a:buNone/>
            </a:pPr>
            <a:endParaRPr lang="pt-BR" altLang="pt-BR" sz="1600" dirty="0">
              <a:latin typeface="Tahoma" panose="020B0604030504040204" pitchFamily="34" charset="0"/>
            </a:endParaRPr>
          </a:p>
          <a:p>
            <a:pPr marL="182563" lvl="1" eaLnBrk="1" hangingPunct="1">
              <a:spcBef>
                <a:spcPct val="0"/>
              </a:spcBef>
              <a:buNone/>
            </a:pPr>
            <a:r>
              <a:rPr lang="pt-BR" altLang="pt-BR" sz="1600" dirty="0" err="1">
                <a:latin typeface="Tahoma" panose="020B0604030504040204" pitchFamily="34" charset="0"/>
              </a:rPr>
              <a:t>Congalton</a:t>
            </a:r>
            <a:r>
              <a:rPr lang="pt-BR" altLang="pt-BR" sz="1600" dirty="0">
                <a:latin typeface="Tahoma" panose="020B0604030504040204" pitchFamily="34" charset="0"/>
              </a:rPr>
              <a:t> (1991)* e </a:t>
            </a:r>
            <a:r>
              <a:rPr lang="pt-BR" altLang="pt-BR" sz="1600" dirty="0" err="1">
                <a:latin typeface="Tahoma" panose="020B0604030504040204" pitchFamily="34" charset="0"/>
              </a:rPr>
              <a:t>Olofsson</a:t>
            </a:r>
            <a:r>
              <a:rPr lang="pt-BR" altLang="pt-BR" sz="1600" dirty="0">
                <a:latin typeface="Tahoma" panose="020B0604030504040204" pitchFamily="34" charset="0"/>
              </a:rPr>
              <a:t> et al. (2014)** sugerem no mínimo 50 pontos para cada classe num caso geral, e 100 pontos por classe caso a área avaliada seja muito grande ou o número de classes seja maior do que 12.</a:t>
            </a:r>
          </a:p>
          <a:p>
            <a:pPr marL="457200" lvl="1" indent="0" eaLnBrk="1" hangingPunct="1">
              <a:spcBef>
                <a:spcPct val="0"/>
              </a:spcBef>
              <a:buNone/>
            </a:pPr>
            <a:endParaRPr lang="pt-BR" altLang="pt-BR" sz="1600" dirty="0">
              <a:latin typeface="Tahoma" panose="020B0604030504040204" pitchFamily="34" charset="0"/>
            </a:endParaRPr>
          </a:p>
          <a:p>
            <a:pPr>
              <a:buNone/>
              <a:defRPr/>
            </a:pPr>
            <a:r>
              <a:rPr lang="pt-BR" sz="1600" dirty="0">
                <a:latin typeface="Tahoma" panose="020B0604030504040204" pitchFamily="34" charset="0"/>
              </a:rPr>
              <a:t>O balanceamento entre classes pode afetar fortemente a interpretação dos índices</a:t>
            </a:r>
          </a:p>
          <a:p>
            <a:pPr>
              <a:buNone/>
              <a:defRPr/>
            </a:pPr>
            <a:r>
              <a:rPr lang="pt-BR" sz="1600" dirty="0">
                <a:latin typeface="Tahoma" panose="020B0604030504040204" pitchFamily="34" charset="0"/>
              </a:rPr>
              <a:t>A amostragem aleatórias simples tende a representar bem as proporções entre classes</a:t>
            </a:r>
          </a:p>
          <a:p>
            <a:pPr marL="355600" indent="0" defTabSz="355600">
              <a:buNone/>
              <a:defRPr/>
            </a:pPr>
            <a:r>
              <a:rPr lang="pt-BR" sz="1600" dirty="0">
                <a:latin typeface="Tahoma" panose="020B0604030504040204" pitchFamily="34" charset="0"/>
              </a:rPr>
              <a:t>cuidado quando há classes raras (podem não ser avaliadas adequadamente!)</a:t>
            </a:r>
          </a:p>
          <a:p>
            <a:pPr defTabSz="355600">
              <a:buNone/>
              <a:defRPr/>
            </a:pPr>
            <a:r>
              <a:rPr lang="pt-BR" sz="1600" dirty="0">
                <a:latin typeface="Tahoma" panose="020B0604030504040204" pitchFamily="34" charset="0"/>
              </a:rPr>
              <a:t>A amostragem estratificada proporcional também preserva essa proporcionalidade</a:t>
            </a:r>
          </a:p>
          <a:p>
            <a:pPr marL="539750" indent="-184150">
              <a:buNone/>
              <a:defRPr/>
            </a:pPr>
            <a:r>
              <a:rPr lang="pt-BR" sz="1600" dirty="0">
                <a:latin typeface="Tahoma" panose="020B0604030504040204" pitchFamily="34" charset="0"/>
              </a:rPr>
              <a:t>em geral é feita com relação à classificação obtida (</a:t>
            </a:r>
            <a:r>
              <a:rPr lang="pt-BR" sz="1600" i="1" dirty="0">
                <a:latin typeface="Tahoma" panose="020B0604030504040204" pitchFamily="34" charset="0"/>
              </a:rPr>
              <a:t>a posteriori</a:t>
            </a:r>
            <a:r>
              <a:rPr lang="pt-BR" sz="1600" dirty="0">
                <a:latin typeface="Tahoma" panose="020B0604030504040204" pitchFamily="34" charset="0"/>
              </a:rPr>
              <a:t>) devido a ausência de uma referência completa</a:t>
            </a:r>
          </a:p>
          <a:p>
            <a:pPr marL="355600" indent="0">
              <a:buNone/>
              <a:defRPr/>
            </a:pPr>
            <a:r>
              <a:rPr lang="pt-BR" sz="1600" dirty="0">
                <a:latin typeface="Tahoma" panose="020B0604030504040204" pitchFamily="34" charset="0"/>
              </a:rPr>
              <a:t>classes menos representativas tem estimativas menos precisas (maior incerteza)</a:t>
            </a:r>
          </a:p>
          <a:p>
            <a:pPr>
              <a:buNone/>
              <a:defRPr/>
            </a:pPr>
            <a:r>
              <a:rPr lang="pt-BR" sz="1600" dirty="0">
                <a:latin typeface="Tahoma" panose="020B0604030504040204" pitchFamily="34" charset="0"/>
              </a:rPr>
              <a:t>Na amostragem estratificada com mesmo número de amostras por classe, perde-se a relação com as proporções reais</a:t>
            </a:r>
          </a:p>
          <a:p>
            <a:pPr marL="355600" indent="0">
              <a:buNone/>
              <a:defRPr/>
            </a:pPr>
            <a:r>
              <a:rPr lang="pt-BR" sz="1600" dirty="0">
                <a:latin typeface="Tahoma" panose="020B0604030504040204" pitchFamily="34" charset="0"/>
              </a:rPr>
              <a:t>Nesses casos, é melhor trabalhar com matrizes de confusões não enviesadas</a:t>
            </a:r>
          </a:p>
        </p:txBody>
      </p:sp>
      <p:sp>
        <p:nvSpPr>
          <p:cNvPr id="2" name="Espaço Reservado para Número de Slide 1"/>
          <p:cNvSpPr>
            <a:spLocks noGrp="1"/>
          </p:cNvSpPr>
          <p:nvPr>
            <p:ph type="sldNum" sz="quarter" idx="12"/>
          </p:nvPr>
        </p:nvSpPr>
        <p:spPr/>
        <p:txBody>
          <a:bodyPr/>
          <a:lstStyle/>
          <a:p>
            <a:pPr>
              <a:defRPr/>
            </a:pPr>
            <a:fld id="{AF2E0F23-E92C-480A-9FA5-2EB18B85AF38}" type="slidenum">
              <a:rPr lang="pt-BR"/>
              <a:pPr>
                <a:defRPr/>
              </a:pPr>
              <a:t>19</a:t>
            </a:fld>
            <a:endParaRPr lang="pt-BR"/>
          </a:p>
        </p:txBody>
      </p:sp>
      <p:sp>
        <p:nvSpPr>
          <p:cNvPr id="3" name="Text Box 64">
            <a:extLst>
              <a:ext uri="{FF2B5EF4-FFF2-40B4-BE49-F238E27FC236}">
                <a16:creationId xmlns:a16="http://schemas.microsoft.com/office/drawing/2014/main" id="{AF737BD4-FF7E-5B11-D2B9-FEB1B931A28B}"/>
              </a:ext>
            </a:extLst>
          </p:cNvPr>
          <p:cNvSpPr txBox="1">
            <a:spLocks noChangeArrowheads="1"/>
          </p:cNvSpPr>
          <p:nvPr/>
        </p:nvSpPr>
        <p:spPr bwMode="auto">
          <a:xfrm>
            <a:off x="12979" y="6415924"/>
            <a:ext cx="820737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1238" indent="-1011238"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000" dirty="0">
                <a:latin typeface="Tahoma" panose="020B0604030504040204" pitchFamily="34" charset="0"/>
                <a:ea typeface="Tahoma" panose="020B0604030504040204" pitchFamily="34" charset="0"/>
                <a:cs typeface="Tahoma" panose="020B0604030504040204" pitchFamily="34" charset="0"/>
              </a:rPr>
              <a:t>*Congalton, R. G. A </a:t>
            </a:r>
            <a:r>
              <a:rPr lang="pt-BR" altLang="pt-BR" sz="1000" dirty="0" err="1">
                <a:latin typeface="Tahoma" panose="020B0604030504040204" pitchFamily="34" charset="0"/>
                <a:ea typeface="Tahoma" panose="020B0604030504040204" pitchFamily="34" charset="0"/>
                <a:cs typeface="Tahoma" panose="020B0604030504040204" pitchFamily="34" charset="0"/>
              </a:rPr>
              <a:t>Review</a:t>
            </a:r>
            <a:r>
              <a:rPr lang="pt-BR" altLang="pt-BR" sz="1000" dirty="0">
                <a:latin typeface="Tahoma" panose="020B0604030504040204" pitchFamily="34" charset="0"/>
                <a:ea typeface="Tahoma" panose="020B0604030504040204" pitchFamily="34" charset="0"/>
                <a:cs typeface="Tahoma" panose="020B0604030504040204" pitchFamily="34" charset="0"/>
              </a:rPr>
              <a:t> </a:t>
            </a:r>
            <a:r>
              <a:rPr lang="pt-BR" altLang="pt-BR" sz="1000" dirty="0" err="1">
                <a:latin typeface="Tahoma" panose="020B0604030504040204" pitchFamily="34" charset="0"/>
                <a:ea typeface="Tahoma" panose="020B0604030504040204" pitchFamily="34" charset="0"/>
                <a:cs typeface="Tahoma" panose="020B0604030504040204" pitchFamily="34" charset="0"/>
              </a:rPr>
              <a:t>of</a:t>
            </a:r>
            <a:r>
              <a:rPr lang="pt-BR" altLang="pt-BR" sz="1000" dirty="0">
                <a:latin typeface="Tahoma" panose="020B0604030504040204" pitchFamily="34" charset="0"/>
                <a:ea typeface="Tahoma" panose="020B0604030504040204" pitchFamily="34" charset="0"/>
                <a:cs typeface="Tahoma" panose="020B0604030504040204" pitchFamily="34" charset="0"/>
              </a:rPr>
              <a:t> </a:t>
            </a:r>
            <a:r>
              <a:rPr lang="pt-BR" altLang="pt-BR" sz="1000" dirty="0" err="1">
                <a:latin typeface="Tahoma" panose="020B0604030504040204" pitchFamily="34" charset="0"/>
                <a:ea typeface="Tahoma" panose="020B0604030504040204" pitchFamily="34" charset="0"/>
                <a:cs typeface="Tahoma" panose="020B0604030504040204" pitchFamily="34" charset="0"/>
              </a:rPr>
              <a:t>Assessing</a:t>
            </a:r>
            <a:r>
              <a:rPr lang="pt-BR" altLang="pt-BR" sz="1000" dirty="0">
                <a:latin typeface="Tahoma" panose="020B0604030504040204" pitchFamily="34" charset="0"/>
                <a:ea typeface="Tahoma" panose="020B0604030504040204" pitchFamily="34" charset="0"/>
                <a:cs typeface="Tahoma" panose="020B0604030504040204" pitchFamily="34" charset="0"/>
              </a:rPr>
              <a:t> </a:t>
            </a:r>
            <a:r>
              <a:rPr lang="pt-BR" altLang="pt-BR" sz="1000" dirty="0" err="1">
                <a:latin typeface="Tahoma" panose="020B0604030504040204" pitchFamily="34" charset="0"/>
                <a:ea typeface="Tahoma" panose="020B0604030504040204" pitchFamily="34" charset="0"/>
                <a:cs typeface="Tahoma" panose="020B0604030504040204" pitchFamily="34" charset="0"/>
              </a:rPr>
              <a:t>the</a:t>
            </a:r>
            <a:r>
              <a:rPr lang="pt-BR" altLang="pt-BR" sz="1000" dirty="0">
                <a:latin typeface="Tahoma" panose="020B0604030504040204" pitchFamily="34" charset="0"/>
                <a:ea typeface="Tahoma" panose="020B0604030504040204" pitchFamily="34" charset="0"/>
                <a:cs typeface="Tahoma" panose="020B0604030504040204" pitchFamily="34" charset="0"/>
              </a:rPr>
              <a:t> </a:t>
            </a:r>
            <a:r>
              <a:rPr lang="pt-BR" altLang="pt-BR" sz="1000" dirty="0" err="1">
                <a:latin typeface="Tahoma" panose="020B0604030504040204" pitchFamily="34" charset="0"/>
                <a:ea typeface="Tahoma" panose="020B0604030504040204" pitchFamily="34" charset="0"/>
                <a:cs typeface="Tahoma" panose="020B0604030504040204" pitchFamily="34" charset="0"/>
              </a:rPr>
              <a:t>Accuracy</a:t>
            </a:r>
            <a:r>
              <a:rPr lang="pt-BR" altLang="pt-BR" sz="1000" dirty="0">
                <a:latin typeface="Tahoma" panose="020B0604030504040204" pitchFamily="34" charset="0"/>
                <a:ea typeface="Tahoma" panose="020B0604030504040204" pitchFamily="34" charset="0"/>
                <a:cs typeface="Tahoma" panose="020B0604030504040204" pitchFamily="34" charset="0"/>
              </a:rPr>
              <a:t> </a:t>
            </a:r>
            <a:r>
              <a:rPr lang="pt-BR" altLang="pt-BR" sz="1000" dirty="0" err="1">
                <a:latin typeface="Tahoma" panose="020B0604030504040204" pitchFamily="34" charset="0"/>
                <a:ea typeface="Tahoma" panose="020B0604030504040204" pitchFamily="34" charset="0"/>
                <a:cs typeface="Tahoma" panose="020B0604030504040204" pitchFamily="34" charset="0"/>
              </a:rPr>
              <a:t>of</a:t>
            </a:r>
            <a:r>
              <a:rPr lang="pt-BR" altLang="pt-BR" sz="1000" dirty="0">
                <a:latin typeface="Tahoma" panose="020B0604030504040204" pitchFamily="34" charset="0"/>
                <a:ea typeface="Tahoma" panose="020B0604030504040204" pitchFamily="34" charset="0"/>
                <a:cs typeface="Tahoma" panose="020B0604030504040204" pitchFamily="34" charset="0"/>
              </a:rPr>
              <a:t> </a:t>
            </a:r>
            <a:r>
              <a:rPr lang="pt-BR" altLang="pt-BR" sz="1000" dirty="0" err="1">
                <a:latin typeface="Tahoma" panose="020B0604030504040204" pitchFamily="34" charset="0"/>
                <a:ea typeface="Tahoma" panose="020B0604030504040204" pitchFamily="34" charset="0"/>
                <a:cs typeface="Tahoma" panose="020B0604030504040204" pitchFamily="34" charset="0"/>
              </a:rPr>
              <a:t>Classifications</a:t>
            </a:r>
            <a:r>
              <a:rPr lang="pt-BR" altLang="pt-BR" sz="1000" dirty="0">
                <a:latin typeface="Tahoma" panose="020B0604030504040204" pitchFamily="34" charset="0"/>
                <a:ea typeface="Tahoma" panose="020B0604030504040204" pitchFamily="34" charset="0"/>
                <a:cs typeface="Tahoma" panose="020B0604030504040204" pitchFamily="34" charset="0"/>
              </a:rPr>
              <a:t> </a:t>
            </a:r>
            <a:r>
              <a:rPr lang="pt-BR" altLang="pt-BR" sz="1000" dirty="0" err="1">
                <a:latin typeface="Tahoma" panose="020B0604030504040204" pitchFamily="34" charset="0"/>
                <a:ea typeface="Tahoma" panose="020B0604030504040204" pitchFamily="34" charset="0"/>
                <a:cs typeface="Tahoma" panose="020B0604030504040204" pitchFamily="34" charset="0"/>
              </a:rPr>
              <a:t>of</a:t>
            </a:r>
            <a:r>
              <a:rPr lang="pt-BR" altLang="pt-BR" sz="1000" dirty="0">
                <a:latin typeface="Tahoma" panose="020B0604030504040204" pitchFamily="34" charset="0"/>
                <a:ea typeface="Tahoma" panose="020B0604030504040204" pitchFamily="34" charset="0"/>
                <a:cs typeface="Tahoma" panose="020B0604030504040204" pitchFamily="34" charset="0"/>
              </a:rPr>
              <a:t> </a:t>
            </a:r>
            <a:r>
              <a:rPr lang="pt-BR" altLang="pt-BR" sz="1000" dirty="0" err="1">
                <a:latin typeface="Tahoma" panose="020B0604030504040204" pitchFamily="34" charset="0"/>
                <a:ea typeface="Tahoma" panose="020B0604030504040204" pitchFamily="34" charset="0"/>
                <a:cs typeface="Tahoma" panose="020B0604030504040204" pitchFamily="34" charset="0"/>
              </a:rPr>
              <a:t>Remotely</a:t>
            </a:r>
            <a:r>
              <a:rPr lang="pt-BR" altLang="pt-BR" sz="1000" dirty="0">
                <a:latin typeface="Tahoma" panose="020B0604030504040204" pitchFamily="34" charset="0"/>
                <a:ea typeface="Tahoma" panose="020B0604030504040204" pitchFamily="34" charset="0"/>
                <a:cs typeface="Tahoma" panose="020B0604030504040204" pitchFamily="34" charset="0"/>
              </a:rPr>
              <a:t> </a:t>
            </a:r>
            <a:r>
              <a:rPr lang="pt-BR" altLang="pt-BR" sz="1000" dirty="0" err="1">
                <a:latin typeface="Tahoma" panose="020B0604030504040204" pitchFamily="34" charset="0"/>
                <a:ea typeface="Tahoma" panose="020B0604030504040204" pitchFamily="34" charset="0"/>
                <a:cs typeface="Tahoma" panose="020B0604030504040204" pitchFamily="34" charset="0"/>
              </a:rPr>
              <a:t>Sensed</a:t>
            </a:r>
            <a:r>
              <a:rPr lang="pt-BR" altLang="pt-BR" sz="1000" dirty="0">
                <a:latin typeface="Tahoma" panose="020B0604030504040204" pitchFamily="34" charset="0"/>
                <a:ea typeface="Tahoma" panose="020B0604030504040204" pitchFamily="34" charset="0"/>
                <a:cs typeface="Tahoma" panose="020B0604030504040204" pitchFamily="34" charset="0"/>
              </a:rPr>
              <a:t> Data. </a:t>
            </a:r>
            <a:r>
              <a:rPr lang="pt-BR" altLang="pt-BR" sz="1000" i="1" dirty="0">
                <a:latin typeface="Tahoma" panose="020B0604030504040204" pitchFamily="34" charset="0"/>
                <a:ea typeface="Tahoma" panose="020B0604030504040204" pitchFamily="34" charset="0"/>
                <a:cs typeface="Tahoma" panose="020B0604030504040204" pitchFamily="34" charset="0"/>
              </a:rPr>
              <a:t>Remote </a:t>
            </a:r>
            <a:r>
              <a:rPr lang="pt-BR" altLang="pt-BR" sz="1000" i="1" dirty="0" err="1">
                <a:latin typeface="Tahoma" panose="020B0604030504040204" pitchFamily="34" charset="0"/>
                <a:ea typeface="Tahoma" panose="020B0604030504040204" pitchFamily="34" charset="0"/>
                <a:cs typeface="Tahoma" panose="020B0604030504040204" pitchFamily="34" charset="0"/>
              </a:rPr>
              <a:t>Sens</a:t>
            </a:r>
            <a:r>
              <a:rPr lang="pt-BR" altLang="pt-BR" sz="1000" i="1" dirty="0">
                <a:latin typeface="Tahoma" panose="020B0604030504040204" pitchFamily="34" charset="0"/>
                <a:ea typeface="Tahoma" panose="020B0604030504040204" pitchFamily="34" charset="0"/>
                <a:cs typeface="Tahoma" panose="020B0604030504040204" pitchFamily="34" charset="0"/>
              </a:rPr>
              <a:t>. </a:t>
            </a:r>
            <a:r>
              <a:rPr lang="pt-BR" altLang="pt-BR" sz="1000" i="1" dirty="0" err="1">
                <a:latin typeface="Tahoma" panose="020B0604030504040204" pitchFamily="34" charset="0"/>
                <a:ea typeface="Tahoma" panose="020B0604030504040204" pitchFamily="34" charset="0"/>
                <a:cs typeface="Tahoma" panose="020B0604030504040204" pitchFamily="34" charset="0"/>
              </a:rPr>
              <a:t>Environ</a:t>
            </a:r>
            <a:r>
              <a:rPr lang="pt-BR" altLang="pt-BR" sz="1000" i="1" dirty="0">
                <a:latin typeface="Tahoma" panose="020B0604030504040204" pitchFamily="34" charset="0"/>
                <a:ea typeface="Tahoma" panose="020B0604030504040204" pitchFamily="34" charset="0"/>
                <a:cs typeface="Tahoma" panose="020B0604030504040204" pitchFamily="34" charset="0"/>
              </a:rPr>
              <a:t>.</a:t>
            </a:r>
            <a:r>
              <a:rPr lang="pt-BR" altLang="pt-BR" sz="1000" dirty="0">
                <a:latin typeface="Tahoma" panose="020B0604030504040204" pitchFamily="34" charset="0"/>
                <a:ea typeface="Tahoma" panose="020B0604030504040204" pitchFamily="34" charset="0"/>
                <a:cs typeface="Tahoma" panose="020B0604030504040204" pitchFamily="34" charset="0"/>
              </a:rPr>
              <a:t>, 37(1):35-46, 1991</a:t>
            </a:r>
          </a:p>
          <a:p>
            <a:pPr eaLnBrk="1" hangingPunct="1">
              <a:spcBef>
                <a:spcPct val="0"/>
              </a:spcBef>
              <a:buFontTx/>
              <a:buNone/>
            </a:pPr>
            <a:r>
              <a:rPr lang="pt-BR" altLang="pt-BR" sz="1000" dirty="0">
                <a:latin typeface="Tahoma" panose="020B0604030504040204" pitchFamily="34" charset="0"/>
                <a:ea typeface="Tahoma" panose="020B0604030504040204" pitchFamily="34" charset="0"/>
                <a:cs typeface="Tahoma" panose="020B0604030504040204" pitchFamily="34" charset="0"/>
              </a:rPr>
              <a:t>**</a:t>
            </a:r>
            <a:r>
              <a:rPr lang="en-US" altLang="pt-BR" sz="1000" dirty="0" err="1">
                <a:latin typeface="Tahoma" panose="020B0604030504040204" pitchFamily="34" charset="0"/>
                <a:ea typeface="Tahoma" panose="020B0604030504040204" pitchFamily="34" charset="0"/>
                <a:cs typeface="Tahoma" panose="020B0604030504040204" pitchFamily="34" charset="0"/>
              </a:rPr>
              <a:t>Olofsson</a:t>
            </a:r>
            <a:r>
              <a:rPr lang="en-US" altLang="pt-BR" sz="1000" dirty="0">
                <a:latin typeface="Tahoma" panose="020B0604030504040204" pitchFamily="34" charset="0"/>
                <a:ea typeface="Tahoma" panose="020B0604030504040204" pitchFamily="34" charset="0"/>
                <a:cs typeface="Tahoma" panose="020B0604030504040204" pitchFamily="34" charset="0"/>
              </a:rPr>
              <a:t>, P. et al. Good practices for estimating area and assessing accuracy of land change. </a:t>
            </a:r>
            <a:r>
              <a:rPr lang="en-US" altLang="pt-BR" sz="1000" i="1" dirty="0">
                <a:latin typeface="Tahoma" panose="020B0604030504040204" pitchFamily="34" charset="0"/>
                <a:ea typeface="Tahoma" panose="020B0604030504040204" pitchFamily="34" charset="0"/>
                <a:cs typeface="Tahoma" panose="020B0604030504040204" pitchFamily="34" charset="0"/>
              </a:rPr>
              <a:t>Remote Sens. Environ</a:t>
            </a:r>
            <a:r>
              <a:rPr lang="en-US" altLang="pt-BR" sz="1000" dirty="0">
                <a:latin typeface="Tahoma" panose="020B0604030504040204" pitchFamily="34" charset="0"/>
                <a:ea typeface="Tahoma" panose="020B0604030504040204" pitchFamily="34" charset="0"/>
                <a:cs typeface="Tahoma" panose="020B0604030504040204" pitchFamily="34" charset="0"/>
              </a:rPr>
              <a:t>. 148:42–57, 2014</a:t>
            </a:r>
            <a:endParaRPr lang="pt-BR" altLang="pt-BR" sz="1000" dirty="0">
              <a:latin typeface="Tahoma" panose="020B0604030504040204" pitchFamily="34" charset="0"/>
              <a:ea typeface="Tahoma" panose="020B0604030504040204" pitchFamily="34" charset="0"/>
              <a:cs typeface="Tahoma" panose="020B0604030504040204" pitchFamily="34" charset="0"/>
            </a:endParaRPr>
          </a:p>
          <a:p>
            <a:pPr eaLnBrk="1" hangingPunct="1">
              <a:spcBef>
                <a:spcPct val="0"/>
              </a:spcBef>
              <a:buFontTx/>
              <a:buNone/>
            </a:pPr>
            <a:endParaRPr lang="pt-BR" altLang="pt-BR" sz="1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14664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1">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1">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1">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1">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FC68B-6DBE-9913-90CF-1059E03E1E50}"/>
            </a:ext>
          </a:extLst>
        </p:cNvPr>
        <p:cNvGrpSpPr/>
        <p:nvPr/>
      </p:nvGrpSpPr>
      <p:grpSpPr>
        <a:xfrm>
          <a:off x="0" y="0"/>
          <a:ext cx="0" cy="0"/>
          <a:chOff x="0" y="0"/>
          <a:chExt cx="0" cy="0"/>
        </a:xfrm>
      </p:grpSpPr>
      <p:sp>
        <p:nvSpPr>
          <p:cNvPr id="107522" name="Rectangle 2">
            <a:extLst>
              <a:ext uri="{FF2B5EF4-FFF2-40B4-BE49-F238E27FC236}">
                <a16:creationId xmlns:a16="http://schemas.microsoft.com/office/drawing/2014/main" id="{FF7F6FFB-D7E4-9E3F-A647-F2B7E1E5953F}"/>
              </a:ext>
            </a:extLst>
          </p:cNvPr>
          <p:cNvSpPr>
            <a:spLocks noGrp="1" noChangeArrowheads="1"/>
          </p:cNvSpPr>
          <p:nvPr>
            <p:ph type="title"/>
          </p:nvPr>
        </p:nvSpPr>
        <p:spPr/>
        <p:txBody>
          <a:bodyPr/>
          <a:lstStyle/>
          <a:p>
            <a:pPr eaLnBrk="1" hangingPunct="1">
              <a:defRPr/>
            </a:pPr>
            <a:r>
              <a:rPr lang="pt-BR" dirty="0"/>
              <a:t>Matriz de Confusão Não Enviesada</a:t>
            </a:r>
          </a:p>
        </p:txBody>
      </p:sp>
      <p:sp>
        <p:nvSpPr>
          <p:cNvPr id="2" name="Espaço Reservado para Número de Slide 1">
            <a:extLst>
              <a:ext uri="{FF2B5EF4-FFF2-40B4-BE49-F238E27FC236}">
                <a16:creationId xmlns:a16="http://schemas.microsoft.com/office/drawing/2014/main" id="{2FCF8FB9-BF35-B6DE-3D4E-CF44FFD9E0AE}"/>
              </a:ext>
            </a:extLst>
          </p:cNvPr>
          <p:cNvSpPr>
            <a:spLocks noGrp="1"/>
          </p:cNvSpPr>
          <p:nvPr>
            <p:ph type="sldNum" sz="quarter" idx="12"/>
          </p:nvPr>
        </p:nvSpPr>
        <p:spPr/>
        <p:txBody>
          <a:bodyPr/>
          <a:lstStyle/>
          <a:p>
            <a:pPr>
              <a:defRPr/>
            </a:pPr>
            <a:fld id="{2702C4E4-57FB-4FEA-A4C3-9440B9DFE894}" type="slidenum">
              <a:rPr lang="pt-BR"/>
              <a:pPr>
                <a:defRPr/>
              </a:pPr>
              <a:t>20</a:t>
            </a:fld>
            <a:endParaRPr lang="pt-BR"/>
          </a:p>
        </p:txBody>
      </p:sp>
      <p:sp>
        <p:nvSpPr>
          <p:cNvPr id="3" name="CaixaDeTexto 2">
            <a:extLst>
              <a:ext uri="{FF2B5EF4-FFF2-40B4-BE49-F238E27FC236}">
                <a16:creationId xmlns:a16="http://schemas.microsoft.com/office/drawing/2014/main" id="{D7DE79D7-9D1E-C1D6-6FE3-7FB55372CFA3}"/>
              </a:ext>
            </a:extLst>
          </p:cNvPr>
          <p:cNvSpPr txBox="1"/>
          <p:nvPr/>
        </p:nvSpPr>
        <p:spPr>
          <a:xfrm>
            <a:off x="5220072" y="2206605"/>
            <a:ext cx="3709616" cy="830997"/>
          </a:xfrm>
          <a:prstGeom prst="rect">
            <a:avLst/>
          </a:prstGeom>
          <a:noFill/>
        </p:spPr>
        <p:txBody>
          <a:bodyPr wrap="square">
            <a:spAutoFit/>
          </a:bodyPr>
          <a:lstStyle/>
          <a:p>
            <a:pPr marL="185738" indent="-185738" algn="l">
              <a:defRPr/>
            </a:pPr>
            <a:r>
              <a:rPr lang="pt-BR" sz="1600" dirty="0">
                <a:latin typeface="Tahoma" panose="020B0604030504040204" pitchFamily="34" charset="0"/>
              </a:rPr>
              <a:t>Para </a:t>
            </a:r>
            <a:r>
              <a:rPr lang="pt-BR" sz="1600" dirty="0">
                <a:solidFill>
                  <a:srgbClr val="FF0000"/>
                </a:solidFill>
                <a:latin typeface="Tahoma" panose="020B0604030504040204" pitchFamily="34" charset="0"/>
              </a:rPr>
              <a:t>amostragens aleatórias </a:t>
            </a:r>
            <a:r>
              <a:rPr lang="pt-BR" sz="1600" dirty="0">
                <a:latin typeface="Tahoma" panose="020B0604030504040204" pitchFamily="34" charset="0"/>
              </a:rPr>
              <a:t>onde todas as amostras têm igual probabilidade de serem escolhidas:</a:t>
            </a:r>
          </a:p>
        </p:txBody>
      </p:sp>
      <mc:AlternateContent xmlns:mc="http://schemas.openxmlformats.org/markup-compatibility/2006" xmlns:a14="http://schemas.microsoft.com/office/drawing/2010/main">
        <mc:Choice Requires="a14">
          <p:graphicFrame>
            <p:nvGraphicFramePr>
              <p:cNvPr id="4" name="Tabela 3">
                <a:extLst>
                  <a:ext uri="{FF2B5EF4-FFF2-40B4-BE49-F238E27FC236}">
                    <a16:creationId xmlns:a16="http://schemas.microsoft.com/office/drawing/2014/main" id="{213006F9-21D7-E047-971C-31F830551D7A}"/>
                  </a:ext>
                </a:extLst>
              </p:cNvPr>
              <p:cNvGraphicFramePr>
                <a:graphicFrameLocks noGrp="1"/>
              </p:cNvGraphicFramePr>
              <p:nvPr>
                <p:extLst>
                  <p:ext uri="{D42A27DB-BD31-4B8C-83A1-F6EECF244321}">
                    <p14:modId xmlns:p14="http://schemas.microsoft.com/office/powerpoint/2010/main" val="3242262878"/>
                  </p:ext>
                </p:extLst>
              </p:nvPr>
            </p:nvGraphicFramePr>
            <p:xfrm>
              <a:off x="640591" y="3964694"/>
              <a:ext cx="3859401" cy="2056594"/>
            </p:xfrm>
            <a:graphic>
              <a:graphicData uri="http://schemas.openxmlformats.org/drawingml/2006/table">
                <a:tbl>
                  <a:tblPr firstRow="1" bandRow="1">
                    <a:tableStyleId>{F5AB1C69-6EDB-4FF4-983F-18BD219EF322}</a:tableStyleId>
                  </a:tblPr>
                  <a:tblGrid>
                    <a:gridCol w="223401">
                      <a:extLst>
                        <a:ext uri="{9D8B030D-6E8A-4147-A177-3AD203B41FA5}">
                          <a16:colId xmlns:a16="http://schemas.microsoft.com/office/drawing/2014/main" val="20000"/>
                        </a:ext>
                      </a:extLst>
                    </a:gridCol>
                    <a:gridCol w="576000">
                      <a:extLst>
                        <a:ext uri="{9D8B030D-6E8A-4147-A177-3AD203B41FA5}">
                          <a16:colId xmlns:a16="http://schemas.microsoft.com/office/drawing/2014/main" val="20001"/>
                        </a:ext>
                      </a:extLst>
                    </a:gridCol>
                    <a:gridCol w="612000">
                      <a:extLst>
                        <a:ext uri="{9D8B030D-6E8A-4147-A177-3AD203B41FA5}">
                          <a16:colId xmlns:a16="http://schemas.microsoft.com/office/drawing/2014/main" val="20002"/>
                        </a:ext>
                      </a:extLst>
                    </a:gridCol>
                    <a:gridCol w="612000">
                      <a:extLst>
                        <a:ext uri="{9D8B030D-6E8A-4147-A177-3AD203B41FA5}">
                          <a16:colId xmlns:a16="http://schemas.microsoft.com/office/drawing/2014/main" val="20003"/>
                        </a:ext>
                      </a:extLst>
                    </a:gridCol>
                    <a:gridCol w="612000">
                      <a:extLst>
                        <a:ext uri="{9D8B030D-6E8A-4147-A177-3AD203B41FA5}">
                          <a16:colId xmlns:a16="http://schemas.microsoft.com/office/drawing/2014/main" val="20004"/>
                        </a:ext>
                      </a:extLst>
                    </a:gridCol>
                    <a:gridCol w="612000">
                      <a:extLst>
                        <a:ext uri="{9D8B030D-6E8A-4147-A177-3AD203B41FA5}">
                          <a16:colId xmlns:a16="http://schemas.microsoft.com/office/drawing/2014/main" val="20005"/>
                        </a:ext>
                      </a:extLst>
                    </a:gridCol>
                    <a:gridCol w="612000">
                      <a:extLst>
                        <a:ext uri="{9D8B030D-6E8A-4147-A177-3AD203B41FA5}">
                          <a16:colId xmlns:a16="http://schemas.microsoft.com/office/drawing/2014/main" val="20006"/>
                        </a:ext>
                      </a:extLst>
                    </a:gridCol>
                  </a:tblGrid>
                  <a:tr h="349714">
                    <a:tc>
                      <a:txBody>
                        <a:bodyPr/>
                        <a:lstStyle/>
                        <a:p>
                          <a:pPr algn="ctr"/>
                          <a:endParaRPr lang="pt-BR" sz="1400" b="0" dirty="0">
                            <a:solidFill>
                              <a:schemeClr val="tx1"/>
                            </a:solidFill>
                            <a:latin typeface="Tahoma" panose="020B0604030504040204" pitchFamily="34" charset="0"/>
                          </a:endParaRP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algn="ctr"/>
                          <a:endParaRPr lang="pt-BR" sz="1400" b="0" dirty="0">
                            <a:solidFill>
                              <a:schemeClr val="tx1"/>
                            </a:solidFill>
                            <a:latin typeface="Tahoma" panose="020B0604030504040204" pitchFamily="34" charset="0"/>
                          </a:endParaRP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tcPr>
                    </a:tc>
                    <a:tc gridSpan="5">
                      <a:txBody>
                        <a:bodyPr/>
                        <a:lstStyle/>
                        <a:p>
                          <a:pPr algn="ctr"/>
                          <a:r>
                            <a:rPr lang="pt-BR" sz="1800" b="0" baseline="-25000" dirty="0">
                              <a:solidFill>
                                <a:schemeClr val="tx1"/>
                              </a:solidFill>
                              <a:latin typeface="Tahoma" panose="020B0604030504040204" pitchFamily="34" charset="0"/>
                              <a:cs typeface="Times New Roman" panose="02020603050405020304" pitchFamily="18" charset="0"/>
                            </a:rPr>
                            <a:t>Referência</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hMerge="1">
                      <a:txBody>
                        <a:bodyPr/>
                        <a:lstStyle/>
                        <a:p>
                          <a:pPr algn="ctr"/>
                          <a:endParaRPr lang="pt-BR"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ctr"/>
                          <a:endParaRPr lang="pt-BR"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ctr"/>
                          <a:endParaRPr lang="pt-BR" b="0" i="1" dirty="0">
                            <a:solidFill>
                              <a:schemeClr val="tx1"/>
                            </a:solidFill>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ctr"/>
                          <a:endParaRPr lang="pt-BR" b="0"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ctr"/>
                          <a:endParaRPr lang="pt-BR" sz="1400" b="0" dirty="0">
                            <a:solidFill>
                              <a:schemeClr val="tx1"/>
                            </a:solidFill>
                            <a:latin typeface="Tahoma" panose="020B0604030504040204" pitchFamily="34" charset="0"/>
                          </a:endParaRP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algn="ctr"/>
                          <a:endParaRPr lang="pt-BR" sz="1200" b="0" dirty="0">
                            <a:solidFill>
                              <a:schemeClr val="tx1"/>
                            </a:solidFill>
                            <a:latin typeface="Tahoma" panose="020B0604030504040204" pitchFamily="34" charset="0"/>
                          </a:endParaRPr>
                        </a:p>
                      </a:txBody>
                      <a:tcPr>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sz="1200" b="0" dirty="0">
                              <a:solidFill>
                                <a:schemeClr val="tx1"/>
                              </a:solidFill>
                              <a:latin typeface="Times New Roman" panose="02020603050405020304" pitchFamily="18" charset="0"/>
                              <a:cs typeface="Times New Roman" panose="02020603050405020304" pitchFamily="18" charset="0"/>
                            </a:rPr>
                            <a:t>C</a:t>
                          </a:r>
                          <a:r>
                            <a:rPr lang="pt-BR" sz="1200" b="0" baseline="-25000" dirty="0">
                              <a:solidFill>
                                <a:schemeClr val="tx1"/>
                              </a:solidFill>
                              <a:latin typeface="Times New Roman" panose="02020603050405020304" pitchFamily="18" charset="0"/>
                              <a:cs typeface="Times New Roman" panose="02020603050405020304" pitchFamily="18" charset="0"/>
                            </a:rPr>
                            <a:t>1</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sz="1200" b="0" dirty="0">
                              <a:solidFill>
                                <a:schemeClr val="tx1"/>
                              </a:solidFill>
                              <a:latin typeface="Times New Roman" panose="02020603050405020304" pitchFamily="18" charset="0"/>
                              <a:cs typeface="Times New Roman" panose="02020603050405020304" pitchFamily="18" charset="0"/>
                            </a:rPr>
                            <a:t>C</a:t>
                          </a:r>
                          <a:r>
                            <a:rPr lang="pt-BR" sz="1200" b="0" baseline="-25000" dirty="0">
                              <a:solidFill>
                                <a:schemeClr val="tx1"/>
                              </a:solidFill>
                              <a:latin typeface="Times New Roman" panose="02020603050405020304" pitchFamily="18" charset="0"/>
                              <a:cs typeface="Times New Roman" panose="02020603050405020304" pitchFamily="18" charset="0"/>
                            </a:rPr>
                            <a:t>2</a:t>
                          </a:r>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sz="1200" b="0" dirty="0" err="1">
                              <a:solidFill>
                                <a:schemeClr val="tx1"/>
                              </a:solidFill>
                              <a:latin typeface="Times New Roman" panose="02020603050405020304" pitchFamily="18" charset="0"/>
                              <a:cs typeface="Times New Roman" panose="02020603050405020304" pitchFamily="18" charset="0"/>
                            </a:rPr>
                            <a:t>C</a:t>
                          </a:r>
                          <a:r>
                            <a:rPr lang="pt-BR" sz="1200" b="0" i="1" baseline="-25000" dirty="0" err="1">
                              <a:solidFill>
                                <a:schemeClr val="tx1"/>
                              </a:solidFill>
                              <a:latin typeface="Times New Roman" panose="02020603050405020304" pitchFamily="18" charset="0"/>
                              <a:cs typeface="Times New Roman" panose="02020603050405020304" pitchFamily="18" charset="0"/>
                            </a:rPr>
                            <a:t>c</a:t>
                          </a:r>
                          <a:endParaRPr lang="pt-BR" sz="1200" b="0" i="1"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sz="1200" b="0" dirty="0">
                              <a:solidFill>
                                <a:schemeClr val="tx1"/>
                              </a:solidFill>
                              <a:latin typeface="Tahoma" panose="020B0604030504040204" pitchFamily="34" charset="0"/>
                            </a:rPr>
                            <a:t>Total</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0">
                    <a:tc row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800" b="0" baseline="-25000" dirty="0">
                              <a:solidFill>
                                <a:schemeClr val="tx1"/>
                              </a:solidFill>
                              <a:latin typeface="Tahoma" panose="020B0604030504040204" pitchFamily="34" charset="0"/>
                              <a:cs typeface="Times New Roman" panose="02020603050405020304" pitchFamily="18" charset="0"/>
                            </a:rPr>
                            <a:t>Classificação</a:t>
                          </a:r>
                        </a:p>
                      </a:txBody>
                      <a:tcPr vert="vert270" anchor="b">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200" b="0" dirty="0">
                              <a:solidFill>
                                <a:schemeClr val="tx1"/>
                              </a:solidFill>
                              <a:latin typeface="Times New Roman" panose="02020603050405020304" pitchFamily="18" charset="0"/>
                              <a:cs typeface="Times New Roman" panose="02020603050405020304" pitchFamily="18" charset="0"/>
                            </a:rPr>
                            <a:t>C</a:t>
                          </a:r>
                          <a:r>
                            <a:rPr lang="pt-BR" sz="1200" b="0" baseline="-25000" dirty="0">
                              <a:solidFill>
                                <a:schemeClr val="tx1"/>
                              </a:solidFill>
                              <a:latin typeface="Times New Roman" panose="02020603050405020304" pitchFamily="18" charset="0"/>
                              <a:cs typeface="Times New Roman" panose="02020603050405020304" pitchFamily="18" charset="0"/>
                            </a:rPr>
                            <a:t>1</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𝑝</m:t>
                                    </m:r>
                                  </m:e>
                                  <m:sub>
                                    <m:r>
                                      <a:rPr lang="pt-BR" sz="1200" b="0" i="0" smtClean="0">
                                        <a:solidFill>
                                          <a:schemeClr val="tx1"/>
                                        </a:solidFill>
                                        <a:latin typeface="Cambria Math"/>
                                        <a:ea typeface="Cambria Math"/>
                                      </a:rPr>
                                      <m:t>11</m:t>
                                    </m:r>
                                  </m:sub>
                                </m:sSub>
                              </m:oMath>
                            </m:oMathPara>
                          </a14:m>
                          <a:endParaRPr lang="pt-BR" sz="1200"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𝑝</m:t>
                                    </m:r>
                                  </m:e>
                                  <m:sub>
                                    <m:r>
                                      <a:rPr lang="pt-BR" sz="1200" b="0" i="0" smtClean="0">
                                        <a:solidFill>
                                          <a:schemeClr val="tx1"/>
                                        </a:solidFill>
                                        <a:latin typeface="Cambria Math"/>
                                        <a:ea typeface="Cambria Math"/>
                                      </a:rPr>
                                      <m:t>12</m:t>
                                    </m:r>
                                  </m:sub>
                                </m:sSub>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𝑝</m:t>
                                    </m:r>
                                  </m:e>
                                  <m:sub>
                                    <m:r>
                                      <a:rPr lang="pt-BR" sz="1200" b="0" i="0" smtClean="0">
                                        <a:solidFill>
                                          <a:schemeClr val="tx1"/>
                                        </a:solidFill>
                                        <a:latin typeface="Cambria Math"/>
                                        <a:ea typeface="Cambria Math"/>
                                      </a:rPr>
                                      <m:t>1</m:t>
                                    </m:r>
                                    <m:r>
                                      <a:rPr lang="pt-BR" sz="1200" b="0" i="1" smtClean="0">
                                        <a:solidFill>
                                          <a:schemeClr val="tx1"/>
                                        </a:solidFill>
                                        <a:latin typeface="Cambria Math"/>
                                        <a:ea typeface="Cambria Math"/>
                                      </a:rPr>
                                      <m:t>𝑐</m:t>
                                    </m:r>
                                  </m:sub>
                                </m:sSub>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𝑝</m:t>
                                    </m:r>
                                  </m:e>
                                  <m:sub>
                                    <m:r>
                                      <a:rPr lang="pt-BR" sz="1200" b="0" i="0" smtClean="0">
                                        <a:solidFill>
                                          <a:schemeClr val="tx1"/>
                                        </a:solidFill>
                                        <a:latin typeface="Cambria Math"/>
                                        <a:ea typeface="Cambria Math"/>
                                      </a:rPr>
                                      <m:t>1+</m:t>
                                    </m:r>
                                  </m:sub>
                                </m:sSub>
                              </m:oMath>
                            </m:oMathPara>
                          </a14:m>
                          <a:endParaRPr lang="pt-BR" sz="1200"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0">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pt-BR" b="0" baseline="-25000" dirty="0">
                            <a:solidFill>
                              <a:schemeClr val="tx1"/>
                            </a:solidFill>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200" b="0" dirty="0">
                              <a:solidFill>
                                <a:schemeClr val="tx1"/>
                              </a:solidFill>
                              <a:latin typeface="Times New Roman" panose="02020603050405020304" pitchFamily="18" charset="0"/>
                              <a:cs typeface="Times New Roman" panose="02020603050405020304" pitchFamily="18" charset="0"/>
                            </a:rPr>
                            <a:t>C</a:t>
                          </a:r>
                          <a:r>
                            <a:rPr lang="pt-BR" sz="1200" b="0" baseline="-25000" dirty="0">
                              <a:solidFill>
                                <a:schemeClr val="tx1"/>
                              </a:solidFill>
                              <a:latin typeface="Times New Roman" panose="02020603050405020304" pitchFamily="18" charset="0"/>
                              <a:cs typeface="Times New Roman" panose="02020603050405020304" pitchFamily="18" charset="0"/>
                            </a:rPr>
                            <a:t>2</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𝑝</m:t>
                                    </m:r>
                                  </m:e>
                                  <m:sub>
                                    <m:r>
                                      <a:rPr lang="pt-BR" sz="1200" b="0" i="0" smtClean="0">
                                        <a:solidFill>
                                          <a:schemeClr val="tx1"/>
                                        </a:solidFill>
                                        <a:latin typeface="Cambria Math"/>
                                        <a:ea typeface="Cambria Math"/>
                                      </a:rPr>
                                      <m:t>21</m:t>
                                    </m:r>
                                  </m:sub>
                                </m:sSub>
                              </m:oMath>
                            </m:oMathPara>
                          </a14:m>
                          <a:endParaRPr lang="pt-BR" sz="1200"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𝑝</m:t>
                                    </m:r>
                                  </m:e>
                                  <m:sub>
                                    <m:r>
                                      <a:rPr lang="pt-BR" sz="1200" b="0" i="0" smtClean="0">
                                        <a:solidFill>
                                          <a:schemeClr val="tx1"/>
                                        </a:solidFill>
                                        <a:latin typeface="Cambria Math"/>
                                        <a:ea typeface="Cambria Math"/>
                                      </a:rPr>
                                      <m:t>2</m:t>
                                    </m:r>
                                    <m:r>
                                      <a:rPr lang="pt-BR" sz="1200" b="0" i="1" smtClean="0">
                                        <a:solidFill>
                                          <a:schemeClr val="tx1"/>
                                        </a:solidFill>
                                        <a:latin typeface="Cambria Math"/>
                                        <a:ea typeface="Cambria Math"/>
                                      </a:rPr>
                                      <m:t>2</m:t>
                                    </m:r>
                                  </m:sub>
                                </m:sSub>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𝑝</m:t>
                                    </m:r>
                                  </m:e>
                                  <m:sub>
                                    <m:r>
                                      <a:rPr lang="pt-BR" sz="1200" b="0" i="0" smtClean="0">
                                        <a:solidFill>
                                          <a:schemeClr val="tx1"/>
                                        </a:solidFill>
                                        <a:latin typeface="Cambria Math"/>
                                        <a:ea typeface="Cambria Math"/>
                                      </a:rPr>
                                      <m:t>2</m:t>
                                    </m:r>
                                    <m:r>
                                      <a:rPr lang="pt-BR" sz="1200" b="0" i="1" smtClean="0">
                                        <a:solidFill>
                                          <a:schemeClr val="tx1"/>
                                        </a:solidFill>
                                        <a:latin typeface="Cambria Math"/>
                                        <a:ea typeface="Cambria Math"/>
                                      </a:rPr>
                                      <m:t>𝑐</m:t>
                                    </m:r>
                                  </m:sub>
                                </m:sSub>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𝑝</m:t>
                                    </m:r>
                                  </m:e>
                                  <m:sub>
                                    <m:r>
                                      <a:rPr lang="pt-BR" sz="1200" b="0" i="0" smtClean="0">
                                        <a:solidFill>
                                          <a:schemeClr val="tx1"/>
                                        </a:solidFill>
                                        <a:latin typeface="Cambria Math"/>
                                        <a:ea typeface="Cambria Math"/>
                                      </a:rPr>
                                      <m:t>2+</m:t>
                                    </m:r>
                                  </m:sub>
                                </m:sSub>
                              </m:oMath>
                            </m:oMathPara>
                          </a14:m>
                          <a:endParaRPr lang="pt-BR" sz="1200"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0">
                    <a:tc vMerge="1">
                      <a:txBody>
                        <a:bodyPr/>
                        <a:lstStyle/>
                        <a:p>
                          <a:pPr algn="ctr"/>
                          <a:endParaRPr lang="pt-BR" b="0"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0">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pt-BR" b="0" i="1" baseline="-25000" dirty="0">
                            <a:solidFill>
                              <a:schemeClr val="tx1"/>
                            </a:solidFill>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200" b="0" dirty="0" err="1">
                              <a:solidFill>
                                <a:schemeClr val="tx1"/>
                              </a:solidFill>
                              <a:latin typeface="Times New Roman" panose="02020603050405020304" pitchFamily="18" charset="0"/>
                              <a:cs typeface="Times New Roman" panose="02020603050405020304" pitchFamily="18" charset="0"/>
                            </a:rPr>
                            <a:t>C</a:t>
                          </a:r>
                          <a:r>
                            <a:rPr lang="pt-BR" sz="1200" b="0" i="1" baseline="-25000" dirty="0" err="1">
                              <a:solidFill>
                                <a:schemeClr val="tx1"/>
                              </a:solidFill>
                              <a:latin typeface="Times New Roman" panose="02020603050405020304" pitchFamily="18" charset="0"/>
                              <a:cs typeface="Times New Roman" panose="02020603050405020304" pitchFamily="18" charset="0"/>
                            </a:rPr>
                            <a:t>c</a:t>
                          </a:r>
                          <a:endParaRPr lang="pt-BR" sz="1200" b="0" i="1" baseline="-25000" dirty="0">
                            <a:solidFill>
                              <a:schemeClr val="tx1"/>
                            </a:solidFill>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𝑝</m:t>
                                    </m:r>
                                  </m:e>
                                  <m:sub>
                                    <m:r>
                                      <a:rPr lang="pt-BR" sz="1200" b="0" i="1" smtClean="0">
                                        <a:solidFill>
                                          <a:schemeClr val="tx1"/>
                                        </a:solidFill>
                                        <a:latin typeface="Cambria Math"/>
                                        <a:ea typeface="Cambria Math"/>
                                      </a:rPr>
                                      <m:t>𝑐</m:t>
                                    </m:r>
                                    <m:r>
                                      <a:rPr lang="pt-BR" sz="1200" b="0" i="1" smtClean="0">
                                        <a:solidFill>
                                          <a:schemeClr val="tx1"/>
                                        </a:solidFill>
                                        <a:latin typeface="Cambria Math"/>
                                        <a:ea typeface="Cambria Math"/>
                                      </a:rPr>
                                      <m:t>1</m:t>
                                    </m:r>
                                  </m:sub>
                                </m:sSub>
                              </m:oMath>
                            </m:oMathPara>
                          </a14:m>
                          <a:endParaRPr lang="pt-BR" sz="1200"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𝑝</m:t>
                                    </m:r>
                                  </m:e>
                                  <m:sub>
                                    <m:r>
                                      <a:rPr lang="pt-BR" sz="1200" b="0" i="1" smtClean="0">
                                        <a:solidFill>
                                          <a:schemeClr val="tx1"/>
                                        </a:solidFill>
                                        <a:latin typeface="Cambria Math"/>
                                        <a:ea typeface="Cambria Math"/>
                                      </a:rPr>
                                      <m:t>𝑐</m:t>
                                    </m:r>
                                    <m:r>
                                      <a:rPr lang="pt-BR" sz="1200" b="0" i="1" smtClean="0">
                                        <a:solidFill>
                                          <a:schemeClr val="tx1"/>
                                        </a:solidFill>
                                        <a:latin typeface="Cambria Math"/>
                                        <a:ea typeface="Cambria Math"/>
                                      </a:rPr>
                                      <m:t>2</m:t>
                                    </m:r>
                                  </m:sub>
                                </m:sSub>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𝑝</m:t>
                                    </m:r>
                                  </m:e>
                                  <m:sub>
                                    <m:r>
                                      <a:rPr lang="pt-BR" sz="1200" b="0" i="1" smtClean="0">
                                        <a:solidFill>
                                          <a:schemeClr val="tx1"/>
                                        </a:solidFill>
                                        <a:latin typeface="Cambria Math"/>
                                        <a:ea typeface="Cambria Math"/>
                                      </a:rPr>
                                      <m:t>𝑐𝑐</m:t>
                                    </m:r>
                                  </m:sub>
                                </m:sSub>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𝑝</m:t>
                                    </m:r>
                                  </m:e>
                                  <m:sub>
                                    <m:r>
                                      <a:rPr lang="pt-BR" sz="1200" b="0" i="1" smtClean="0">
                                        <a:solidFill>
                                          <a:schemeClr val="tx1"/>
                                        </a:solidFill>
                                        <a:latin typeface="Cambria Math"/>
                                        <a:ea typeface="Cambria Math"/>
                                      </a:rPr>
                                      <m:t>𝑐</m:t>
                                    </m:r>
                                    <m:r>
                                      <a:rPr lang="pt-BR" sz="1200" b="0" i="1" smtClean="0">
                                        <a:solidFill>
                                          <a:schemeClr val="tx1"/>
                                        </a:solidFill>
                                        <a:latin typeface="Cambria Math"/>
                                        <a:ea typeface="Cambria Math"/>
                                      </a:rPr>
                                      <m:t>+</m:t>
                                    </m:r>
                                  </m:sub>
                                </m:sSub>
                              </m:oMath>
                            </m:oMathPara>
                          </a14:m>
                          <a:endParaRPr lang="pt-BR" sz="1200"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0">
                    <a:tc>
                      <a:txBody>
                        <a:bodyPr/>
                        <a:lstStyle/>
                        <a:p>
                          <a:pPr algn="ctr"/>
                          <a:endParaRPr lang="pt-BR" sz="1400" b="0" dirty="0">
                            <a:solidFill>
                              <a:schemeClr val="tx1"/>
                            </a:solidFill>
                            <a:latin typeface="Tahoma" panose="020B0604030504040204" pitchFamily="34" charset="0"/>
                          </a:endParaRPr>
                        </a:p>
                      </a:txBody>
                      <a:tcPr>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algn="ctr"/>
                          <a:r>
                            <a:rPr lang="pt-BR" sz="1200" b="0" dirty="0">
                              <a:solidFill>
                                <a:schemeClr val="tx1"/>
                              </a:solidFill>
                              <a:latin typeface="Tahoma" panose="020B0604030504040204" pitchFamily="34" charset="0"/>
                            </a:rPr>
                            <a:t>Total</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𝑝</m:t>
                                    </m:r>
                                  </m:e>
                                  <m:sub>
                                    <m:r>
                                      <a:rPr lang="pt-BR" sz="1200" b="0" i="1" smtClean="0">
                                        <a:solidFill>
                                          <a:schemeClr val="tx1"/>
                                        </a:solidFill>
                                        <a:latin typeface="Cambria Math"/>
                                        <a:ea typeface="Cambria Math"/>
                                      </a:rPr>
                                      <m:t>+1</m:t>
                                    </m:r>
                                  </m:sub>
                                </m:sSub>
                              </m:oMath>
                            </m:oMathPara>
                          </a14:m>
                          <a:endParaRPr lang="pt-BR" sz="1200"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𝑝</m:t>
                                    </m:r>
                                  </m:e>
                                  <m:sub>
                                    <m:r>
                                      <a:rPr lang="pt-BR" sz="1200" b="0" i="1" smtClean="0">
                                        <a:solidFill>
                                          <a:schemeClr val="tx1"/>
                                        </a:solidFill>
                                        <a:latin typeface="Cambria Math"/>
                                        <a:ea typeface="Cambria Math"/>
                                      </a:rPr>
                                      <m:t>+2</m:t>
                                    </m:r>
                                  </m:sub>
                                </m:sSub>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𝑝</m:t>
                                    </m:r>
                                  </m:e>
                                  <m:sub>
                                    <m:r>
                                      <a:rPr lang="pt-BR" sz="1200" b="0" i="1" smtClean="0">
                                        <a:solidFill>
                                          <a:schemeClr val="tx1"/>
                                        </a:solidFill>
                                        <a:latin typeface="Cambria Math"/>
                                        <a:ea typeface="Cambria Math"/>
                                      </a:rPr>
                                      <m:t>+</m:t>
                                    </m:r>
                                    <m:r>
                                      <a:rPr lang="pt-BR" sz="1200" b="0" i="1" smtClean="0">
                                        <a:solidFill>
                                          <a:schemeClr val="tx1"/>
                                        </a:solidFill>
                                        <a:latin typeface="Cambria Math"/>
                                        <a:ea typeface="Cambria Math"/>
                                      </a:rPr>
                                      <m:t>𝑐</m:t>
                                    </m:r>
                                  </m:sub>
                                </m:sSub>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sz="1200" b="0" i="0" dirty="0">
                              <a:solidFill>
                                <a:schemeClr val="tx1"/>
                              </a:solidFill>
                              <a:latin typeface="Times New Roman" panose="02020603050405020304" pitchFamily="18" charset="0"/>
                              <a:cs typeface="Times New Roman" panose="02020603050405020304" pitchFamily="18" charset="0"/>
                            </a:rPr>
                            <a:t>1</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mc:Choice>
        <mc:Fallback xmlns="">
          <p:graphicFrame>
            <p:nvGraphicFramePr>
              <p:cNvPr id="4" name="Tabela 3">
                <a:extLst>
                  <a:ext uri="{FF2B5EF4-FFF2-40B4-BE49-F238E27FC236}">
                    <a16:creationId xmlns:a16="http://schemas.microsoft.com/office/drawing/2014/main" id="{213006F9-21D7-E047-971C-31F830551D7A}"/>
                  </a:ext>
                </a:extLst>
              </p:cNvPr>
              <p:cNvGraphicFramePr>
                <a:graphicFrameLocks noGrp="1"/>
              </p:cNvGraphicFramePr>
              <p:nvPr>
                <p:extLst>
                  <p:ext uri="{D42A27DB-BD31-4B8C-83A1-F6EECF244321}">
                    <p14:modId xmlns:p14="http://schemas.microsoft.com/office/powerpoint/2010/main" val="3242262878"/>
                  </p:ext>
                </p:extLst>
              </p:nvPr>
            </p:nvGraphicFramePr>
            <p:xfrm>
              <a:off x="640591" y="3964694"/>
              <a:ext cx="3859401" cy="2056594"/>
            </p:xfrm>
            <a:graphic>
              <a:graphicData uri="http://schemas.openxmlformats.org/drawingml/2006/table">
                <a:tbl>
                  <a:tblPr firstRow="1" bandRow="1">
                    <a:tableStyleId>{F5AB1C69-6EDB-4FF4-983F-18BD219EF322}</a:tableStyleId>
                  </a:tblPr>
                  <a:tblGrid>
                    <a:gridCol w="223401">
                      <a:extLst>
                        <a:ext uri="{9D8B030D-6E8A-4147-A177-3AD203B41FA5}">
                          <a16:colId xmlns:a16="http://schemas.microsoft.com/office/drawing/2014/main" val="20000"/>
                        </a:ext>
                      </a:extLst>
                    </a:gridCol>
                    <a:gridCol w="576000">
                      <a:extLst>
                        <a:ext uri="{9D8B030D-6E8A-4147-A177-3AD203B41FA5}">
                          <a16:colId xmlns:a16="http://schemas.microsoft.com/office/drawing/2014/main" val="20001"/>
                        </a:ext>
                      </a:extLst>
                    </a:gridCol>
                    <a:gridCol w="612000">
                      <a:extLst>
                        <a:ext uri="{9D8B030D-6E8A-4147-A177-3AD203B41FA5}">
                          <a16:colId xmlns:a16="http://schemas.microsoft.com/office/drawing/2014/main" val="20002"/>
                        </a:ext>
                      </a:extLst>
                    </a:gridCol>
                    <a:gridCol w="612000">
                      <a:extLst>
                        <a:ext uri="{9D8B030D-6E8A-4147-A177-3AD203B41FA5}">
                          <a16:colId xmlns:a16="http://schemas.microsoft.com/office/drawing/2014/main" val="20003"/>
                        </a:ext>
                      </a:extLst>
                    </a:gridCol>
                    <a:gridCol w="612000">
                      <a:extLst>
                        <a:ext uri="{9D8B030D-6E8A-4147-A177-3AD203B41FA5}">
                          <a16:colId xmlns:a16="http://schemas.microsoft.com/office/drawing/2014/main" val="20004"/>
                        </a:ext>
                      </a:extLst>
                    </a:gridCol>
                    <a:gridCol w="612000">
                      <a:extLst>
                        <a:ext uri="{9D8B030D-6E8A-4147-A177-3AD203B41FA5}">
                          <a16:colId xmlns:a16="http://schemas.microsoft.com/office/drawing/2014/main" val="20005"/>
                        </a:ext>
                      </a:extLst>
                    </a:gridCol>
                    <a:gridCol w="612000">
                      <a:extLst>
                        <a:ext uri="{9D8B030D-6E8A-4147-A177-3AD203B41FA5}">
                          <a16:colId xmlns:a16="http://schemas.microsoft.com/office/drawing/2014/main" val="20006"/>
                        </a:ext>
                      </a:extLst>
                    </a:gridCol>
                  </a:tblGrid>
                  <a:tr h="349714">
                    <a:tc>
                      <a:txBody>
                        <a:bodyPr/>
                        <a:lstStyle/>
                        <a:p>
                          <a:pPr algn="ctr"/>
                          <a:endParaRPr lang="pt-BR" sz="1400" b="0" dirty="0">
                            <a:solidFill>
                              <a:schemeClr val="tx1"/>
                            </a:solidFill>
                            <a:latin typeface="Tahoma" panose="020B0604030504040204" pitchFamily="34" charset="0"/>
                          </a:endParaRP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algn="ctr"/>
                          <a:endParaRPr lang="pt-BR" sz="1400" b="0" dirty="0">
                            <a:solidFill>
                              <a:schemeClr val="tx1"/>
                            </a:solidFill>
                            <a:latin typeface="Tahoma" panose="020B0604030504040204" pitchFamily="34" charset="0"/>
                          </a:endParaRP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tcPr>
                    </a:tc>
                    <a:tc gridSpan="5">
                      <a:txBody>
                        <a:bodyPr/>
                        <a:lstStyle/>
                        <a:p>
                          <a:pPr algn="ctr"/>
                          <a:r>
                            <a:rPr lang="pt-BR" sz="1800" b="0" baseline="-25000" dirty="0">
                              <a:solidFill>
                                <a:schemeClr val="tx1"/>
                              </a:solidFill>
                              <a:latin typeface="Tahoma" panose="020B0604030504040204" pitchFamily="34" charset="0"/>
                              <a:cs typeface="Times New Roman" panose="02020603050405020304" pitchFamily="18" charset="0"/>
                            </a:rPr>
                            <a:t>Referência</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hMerge="1">
                      <a:txBody>
                        <a:bodyPr/>
                        <a:lstStyle/>
                        <a:p>
                          <a:pPr algn="ctr"/>
                          <a:endParaRPr lang="pt-BR"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ctr"/>
                          <a:endParaRPr lang="pt-BR"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ctr"/>
                          <a:endParaRPr lang="pt-BR" b="0" i="1" dirty="0">
                            <a:solidFill>
                              <a:schemeClr val="tx1"/>
                            </a:solidFill>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ctr"/>
                          <a:endParaRPr lang="pt-BR" b="0"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04800">
                    <a:tc>
                      <a:txBody>
                        <a:bodyPr/>
                        <a:lstStyle/>
                        <a:p>
                          <a:pPr algn="ctr"/>
                          <a:endParaRPr lang="pt-BR" sz="1400" b="0" dirty="0">
                            <a:solidFill>
                              <a:schemeClr val="tx1"/>
                            </a:solidFill>
                            <a:latin typeface="Tahoma" panose="020B0604030504040204" pitchFamily="34" charset="0"/>
                          </a:endParaRP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algn="ctr"/>
                          <a:endParaRPr lang="pt-BR" sz="1200" b="0" dirty="0">
                            <a:solidFill>
                              <a:schemeClr val="tx1"/>
                            </a:solidFill>
                            <a:latin typeface="Tahoma" panose="020B0604030504040204" pitchFamily="34" charset="0"/>
                          </a:endParaRPr>
                        </a:p>
                      </a:txBody>
                      <a:tcPr>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sz="1200" b="0" dirty="0">
                              <a:solidFill>
                                <a:schemeClr val="tx1"/>
                              </a:solidFill>
                              <a:latin typeface="Times New Roman" panose="02020603050405020304" pitchFamily="18" charset="0"/>
                              <a:cs typeface="Times New Roman" panose="02020603050405020304" pitchFamily="18" charset="0"/>
                            </a:rPr>
                            <a:t>C</a:t>
                          </a:r>
                          <a:r>
                            <a:rPr lang="pt-BR" sz="1200" b="0" baseline="-25000" dirty="0">
                              <a:solidFill>
                                <a:schemeClr val="tx1"/>
                              </a:solidFill>
                              <a:latin typeface="Times New Roman" panose="02020603050405020304" pitchFamily="18" charset="0"/>
                              <a:cs typeface="Times New Roman" panose="02020603050405020304" pitchFamily="18" charset="0"/>
                            </a:rPr>
                            <a:t>1</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sz="1200" b="0" dirty="0">
                              <a:solidFill>
                                <a:schemeClr val="tx1"/>
                              </a:solidFill>
                              <a:latin typeface="Times New Roman" panose="02020603050405020304" pitchFamily="18" charset="0"/>
                              <a:cs typeface="Times New Roman" panose="02020603050405020304" pitchFamily="18" charset="0"/>
                            </a:rPr>
                            <a:t>C</a:t>
                          </a:r>
                          <a:r>
                            <a:rPr lang="pt-BR" sz="1200" b="0" baseline="-25000" dirty="0">
                              <a:solidFill>
                                <a:schemeClr val="tx1"/>
                              </a:solidFill>
                              <a:latin typeface="Times New Roman" panose="02020603050405020304" pitchFamily="18" charset="0"/>
                              <a:cs typeface="Times New Roman" panose="02020603050405020304" pitchFamily="18" charset="0"/>
                            </a:rPr>
                            <a:t>2</a:t>
                          </a:r>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2"/>
                          <a:stretch>
                            <a:fillRect l="-336634" t="-111765" r="-204950" b="-462745"/>
                          </a:stretch>
                        </a:blipFill>
                      </a:tcPr>
                    </a:tc>
                    <a:tc>
                      <a:txBody>
                        <a:bodyPr/>
                        <a:lstStyle/>
                        <a:p>
                          <a:pPr algn="ctr"/>
                          <a:r>
                            <a:rPr lang="pt-BR" sz="1200" b="0" dirty="0" err="1">
                              <a:solidFill>
                                <a:schemeClr val="tx1"/>
                              </a:solidFill>
                              <a:latin typeface="Times New Roman" panose="02020603050405020304" pitchFamily="18" charset="0"/>
                              <a:cs typeface="Times New Roman" panose="02020603050405020304" pitchFamily="18" charset="0"/>
                            </a:rPr>
                            <a:t>C</a:t>
                          </a:r>
                          <a:r>
                            <a:rPr lang="pt-BR" sz="1200" b="0" i="1" baseline="-25000" dirty="0" err="1">
                              <a:solidFill>
                                <a:schemeClr val="tx1"/>
                              </a:solidFill>
                              <a:latin typeface="Times New Roman" panose="02020603050405020304" pitchFamily="18" charset="0"/>
                              <a:cs typeface="Times New Roman" panose="02020603050405020304" pitchFamily="18" charset="0"/>
                            </a:rPr>
                            <a:t>c</a:t>
                          </a:r>
                          <a:endParaRPr lang="pt-BR" sz="1200" b="0" i="1"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sz="1200" b="0" dirty="0">
                              <a:solidFill>
                                <a:schemeClr val="tx1"/>
                              </a:solidFill>
                              <a:latin typeface="Tahoma" panose="020B0604030504040204" pitchFamily="34" charset="0"/>
                            </a:rPr>
                            <a:t>Total</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74320">
                    <a:tc row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800" b="0" baseline="-25000" dirty="0">
                              <a:solidFill>
                                <a:schemeClr val="tx1"/>
                              </a:solidFill>
                              <a:latin typeface="Tahoma" panose="020B0604030504040204" pitchFamily="34" charset="0"/>
                              <a:cs typeface="Times New Roman" panose="02020603050405020304" pitchFamily="18" charset="0"/>
                            </a:rPr>
                            <a:t>Classificação</a:t>
                          </a:r>
                        </a:p>
                      </a:txBody>
                      <a:tcPr vert="vert270" anchor="b">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200" b="0" dirty="0">
                              <a:solidFill>
                                <a:schemeClr val="tx1"/>
                              </a:solidFill>
                              <a:latin typeface="Times New Roman" panose="02020603050405020304" pitchFamily="18" charset="0"/>
                              <a:cs typeface="Times New Roman" panose="02020603050405020304" pitchFamily="18" charset="0"/>
                            </a:rPr>
                            <a:t>C</a:t>
                          </a:r>
                          <a:r>
                            <a:rPr lang="pt-BR" sz="1200" b="0" baseline="-25000" dirty="0">
                              <a:solidFill>
                                <a:schemeClr val="tx1"/>
                              </a:solidFill>
                              <a:latin typeface="Times New Roman" panose="02020603050405020304" pitchFamily="18" charset="0"/>
                              <a:cs typeface="Times New Roman" panose="02020603050405020304" pitchFamily="18" charset="0"/>
                            </a:rPr>
                            <a:t>1</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pt-B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37624" t="-240000" r="-403960" b="-424444"/>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40000" t="-240000" r="-308000" b="-424444"/>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336634" t="-240000" r="-204950" b="-424444"/>
                          </a:stretch>
                        </a:blipFill>
                      </a:tcPr>
                    </a:tc>
                    <a:tc>
                      <a:txBody>
                        <a:bodyPr/>
                        <a:lstStyle/>
                        <a:p>
                          <a:endParaRPr lang="pt-B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441000" t="-240000" r="-107000" b="-424444"/>
                          </a:stretch>
                        </a:blipFill>
                      </a:tcPr>
                    </a:tc>
                    <a:tc>
                      <a:txBody>
                        <a:bodyPr/>
                        <a:lstStyle/>
                        <a:p>
                          <a:endParaRPr lang="pt-B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535644" t="-240000" r="-5941" b="-424444"/>
                          </a:stretch>
                        </a:blipFill>
                      </a:tcPr>
                    </a:tc>
                    <a:extLst>
                      <a:ext uri="{0D108BD9-81ED-4DB2-BD59-A6C34878D82A}">
                        <a16:rowId xmlns:a16="http://schemas.microsoft.com/office/drawing/2014/main" val="10002"/>
                      </a:ext>
                    </a:extLst>
                  </a:tr>
                  <a:tr h="274320">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pt-BR" b="0" baseline="-25000" dirty="0">
                            <a:solidFill>
                              <a:schemeClr val="tx1"/>
                            </a:solidFill>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200" b="0" dirty="0">
                              <a:solidFill>
                                <a:schemeClr val="tx1"/>
                              </a:solidFill>
                              <a:latin typeface="Times New Roman" panose="02020603050405020304" pitchFamily="18" charset="0"/>
                              <a:cs typeface="Times New Roman" panose="02020603050405020304" pitchFamily="18" charset="0"/>
                            </a:rPr>
                            <a:t>C</a:t>
                          </a:r>
                          <a:r>
                            <a:rPr lang="pt-BR" sz="1200" b="0" baseline="-25000" dirty="0">
                              <a:solidFill>
                                <a:schemeClr val="tx1"/>
                              </a:solidFill>
                              <a:latin typeface="Times New Roman" panose="02020603050405020304" pitchFamily="18" charset="0"/>
                              <a:cs typeface="Times New Roman" panose="02020603050405020304" pitchFamily="18" charset="0"/>
                            </a:rPr>
                            <a:t>2</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pt-B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37624" t="-340000" r="-403960" b="-324444"/>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40000" t="-340000" r="-308000" b="-324444"/>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336634" t="-340000" r="-204950" b="-324444"/>
                          </a:stretch>
                        </a:blipFill>
                      </a:tcPr>
                    </a:tc>
                    <a:tc>
                      <a:txBody>
                        <a:bodyPr/>
                        <a:lstStyle/>
                        <a:p>
                          <a:endParaRPr lang="pt-B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441000" t="-340000" r="-107000" b="-324444"/>
                          </a:stretch>
                        </a:blipFill>
                      </a:tcPr>
                    </a:tc>
                    <a:tc>
                      <a:txBody>
                        <a:bodyPr/>
                        <a:lstStyle/>
                        <a:p>
                          <a:endParaRPr lang="pt-B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535644" t="-340000" r="-5941" b="-324444"/>
                          </a:stretch>
                        </a:blipFill>
                      </a:tcPr>
                    </a:tc>
                    <a:extLst>
                      <a:ext uri="{0D108BD9-81ED-4DB2-BD59-A6C34878D82A}">
                        <a16:rowId xmlns:a16="http://schemas.microsoft.com/office/drawing/2014/main" val="10003"/>
                      </a:ext>
                    </a:extLst>
                  </a:tr>
                  <a:tr h="274320">
                    <a:tc vMerge="1">
                      <a:txBody>
                        <a:bodyPr/>
                        <a:lstStyle/>
                        <a:p>
                          <a:pPr algn="ctr"/>
                          <a:endParaRPr lang="pt-BR" b="0"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pt-B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47872" t="-440000" r="-541489" b="-224444"/>
                          </a:stretch>
                        </a:blipFill>
                      </a:tcPr>
                    </a:tc>
                    <a:tc>
                      <a:txBody>
                        <a:bodyPr/>
                        <a:lstStyle/>
                        <a:p>
                          <a:endParaRPr lang="pt-B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37624" t="-440000" r="-403960" b="-224444"/>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40000" t="-440000" r="-308000" b="-224444"/>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336634" t="-440000" r="-204950" b="-224444"/>
                          </a:stretch>
                        </a:blipFill>
                      </a:tcPr>
                    </a:tc>
                    <a:tc>
                      <a:txBody>
                        <a:bodyPr/>
                        <a:lstStyle/>
                        <a:p>
                          <a:endParaRPr lang="pt-B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441000" t="-440000" r="-107000" b="-224444"/>
                          </a:stretch>
                        </a:blipFill>
                      </a:tcPr>
                    </a:tc>
                    <a:tc>
                      <a:txBody>
                        <a:bodyPr/>
                        <a:lstStyle/>
                        <a:p>
                          <a:endParaRPr lang="pt-B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535644" t="-440000" r="-5941" b="-224444"/>
                          </a:stretch>
                        </a:blipFill>
                      </a:tcPr>
                    </a:tc>
                    <a:extLst>
                      <a:ext uri="{0D108BD9-81ED-4DB2-BD59-A6C34878D82A}">
                        <a16:rowId xmlns:a16="http://schemas.microsoft.com/office/drawing/2014/main" val="10004"/>
                      </a:ext>
                    </a:extLst>
                  </a:tr>
                  <a:tr h="274320">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pt-BR" b="0" i="1" baseline="-25000" dirty="0">
                            <a:solidFill>
                              <a:schemeClr val="tx1"/>
                            </a:solidFill>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200" b="0" dirty="0" err="1">
                              <a:solidFill>
                                <a:schemeClr val="tx1"/>
                              </a:solidFill>
                              <a:latin typeface="Times New Roman" panose="02020603050405020304" pitchFamily="18" charset="0"/>
                              <a:cs typeface="Times New Roman" panose="02020603050405020304" pitchFamily="18" charset="0"/>
                            </a:rPr>
                            <a:t>C</a:t>
                          </a:r>
                          <a:r>
                            <a:rPr lang="pt-BR" sz="1200" b="0" i="1" baseline="-25000" dirty="0" err="1">
                              <a:solidFill>
                                <a:schemeClr val="tx1"/>
                              </a:solidFill>
                              <a:latin typeface="Times New Roman" panose="02020603050405020304" pitchFamily="18" charset="0"/>
                              <a:cs typeface="Times New Roman" panose="02020603050405020304" pitchFamily="18" charset="0"/>
                            </a:rPr>
                            <a:t>c</a:t>
                          </a:r>
                          <a:endParaRPr lang="pt-BR" sz="1200" b="0" i="1" baseline="-25000" dirty="0">
                            <a:solidFill>
                              <a:schemeClr val="tx1"/>
                            </a:solidFill>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pt-B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2"/>
                          <a:stretch>
                            <a:fillRect l="-137624" t="-540000" r="-403960" b="-124444"/>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2"/>
                          <a:stretch>
                            <a:fillRect l="-240000" t="-540000" r="-308000" b="-124444"/>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2"/>
                          <a:stretch>
                            <a:fillRect l="-336634" t="-540000" r="-204950" b="-124444"/>
                          </a:stretch>
                        </a:blipFill>
                      </a:tcPr>
                    </a:tc>
                    <a:tc>
                      <a:txBody>
                        <a:bodyPr/>
                        <a:lstStyle/>
                        <a:p>
                          <a:endParaRPr lang="pt-B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2"/>
                          <a:stretch>
                            <a:fillRect l="-441000" t="-540000" r="-107000" b="-124444"/>
                          </a:stretch>
                        </a:blipFill>
                      </a:tcPr>
                    </a:tc>
                    <a:tc>
                      <a:txBody>
                        <a:bodyPr/>
                        <a:lstStyle/>
                        <a:p>
                          <a:endParaRPr lang="pt-B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2"/>
                          <a:stretch>
                            <a:fillRect l="-535644" t="-540000" r="-5941" b="-124444"/>
                          </a:stretch>
                        </a:blipFill>
                      </a:tcPr>
                    </a:tc>
                    <a:extLst>
                      <a:ext uri="{0D108BD9-81ED-4DB2-BD59-A6C34878D82A}">
                        <a16:rowId xmlns:a16="http://schemas.microsoft.com/office/drawing/2014/main" val="10005"/>
                      </a:ext>
                    </a:extLst>
                  </a:tr>
                  <a:tr h="304800">
                    <a:tc>
                      <a:txBody>
                        <a:bodyPr/>
                        <a:lstStyle/>
                        <a:p>
                          <a:pPr algn="ctr"/>
                          <a:endParaRPr lang="pt-BR" sz="1400" b="0" dirty="0">
                            <a:solidFill>
                              <a:schemeClr val="tx1"/>
                            </a:solidFill>
                            <a:latin typeface="Tahoma" panose="020B0604030504040204" pitchFamily="34" charset="0"/>
                          </a:endParaRPr>
                        </a:p>
                      </a:txBody>
                      <a:tcPr>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algn="ctr"/>
                          <a:r>
                            <a:rPr lang="pt-BR" sz="1200" b="0" dirty="0">
                              <a:solidFill>
                                <a:schemeClr val="tx1"/>
                              </a:solidFill>
                              <a:latin typeface="Tahoma" panose="020B0604030504040204" pitchFamily="34" charset="0"/>
                            </a:rPr>
                            <a:t>Total</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pt-B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2"/>
                          <a:stretch>
                            <a:fillRect l="-137624" t="-576000" r="-403960" b="-12000"/>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2"/>
                          <a:stretch>
                            <a:fillRect l="-240000" t="-576000" r="-308000" b="-12000"/>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2"/>
                          <a:stretch>
                            <a:fillRect l="-336634" t="-576000" r="-204950" b="-12000"/>
                          </a:stretch>
                        </a:blipFill>
                      </a:tcPr>
                    </a:tc>
                    <a:tc>
                      <a:txBody>
                        <a:bodyPr/>
                        <a:lstStyle/>
                        <a:p>
                          <a:endParaRPr lang="pt-B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2"/>
                          <a:stretch>
                            <a:fillRect l="-441000" t="-576000" r="-107000" b="-12000"/>
                          </a:stretch>
                        </a:blipFill>
                      </a:tcPr>
                    </a:tc>
                    <a:tc>
                      <a:txBody>
                        <a:bodyPr/>
                        <a:lstStyle/>
                        <a:p>
                          <a:pPr algn="ctr"/>
                          <a:r>
                            <a:rPr lang="pt-BR" sz="1200" b="0" i="0" dirty="0">
                              <a:solidFill>
                                <a:schemeClr val="tx1"/>
                              </a:solidFill>
                              <a:latin typeface="Times New Roman" panose="02020603050405020304" pitchFamily="18" charset="0"/>
                              <a:cs typeface="Times New Roman" panose="02020603050405020304" pitchFamily="18" charset="0"/>
                            </a:rPr>
                            <a:t>1</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A68E7D90-221C-8B19-0E64-8092A7450578}"/>
                  </a:ext>
                </a:extLst>
              </p:cNvPr>
              <p:cNvSpPr txBox="1"/>
              <p:nvPr/>
            </p:nvSpPr>
            <p:spPr>
              <a:xfrm>
                <a:off x="6102039" y="3119040"/>
                <a:ext cx="1350281" cy="579261"/>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pt-BR" sz="1800" b="0" i="1" smtClean="0">
                              <a:solidFill>
                                <a:schemeClr val="tx1"/>
                              </a:solidFill>
                              <a:latin typeface="Cambria Math" panose="02040503050406030204" pitchFamily="18" charset="0"/>
                              <a:ea typeface="Cambria Math"/>
                            </a:rPr>
                          </m:ctrlPr>
                        </m:sSubPr>
                        <m:e>
                          <m:acc>
                            <m:accPr>
                              <m:chr m:val="̂"/>
                              <m:ctrlPr>
                                <a:rPr lang="pt-BR" sz="1800" b="0" i="1" smtClean="0">
                                  <a:solidFill>
                                    <a:schemeClr val="tx1"/>
                                  </a:solidFill>
                                  <a:latin typeface="Cambria Math" panose="02040503050406030204" pitchFamily="18" charset="0"/>
                                  <a:ea typeface="Cambria Math"/>
                                </a:rPr>
                              </m:ctrlPr>
                            </m:accPr>
                            <m:e>
                              <m:r>
                                <a:rPr lang="pt-BR" sz="1800" b="0" i="1" smtClean="0">
                                  <a:solidFill>
                                    <a:schemeClr val="tx1"/>
                                  </a:solidFill>
                                  <a:latin typeface="Cambria Math" panose="02040503050406030204" pitchFamily="18" charset="0"/>
                                  <a:ea typeface="Cambria Math"/>
                                </a:rPr>
                                <m:t>𝑝</m:t>
                              </m:r>
                            </m:e>
                          </m:acc>
                        </m:e>
                        <m:sub>
                          <m:r>
                            <m:rPr>
                              <m:sty m:val="p"/>
                            </m:rPr>
                            <a:rPr lang="pt-BR" sz="1800" b="0" i="0" smtClean="0">
                              <a:solidFill>
                                <a:schemeClr val="tx1"/>
                              </a:solidFill>
                              <a:latin typeface="Cambria Math" panose="02040503050406030204" pitchFamily="18" charset="0"/>
                              <a:ea typeface="Cambria Math"/>
                            </a:rPr>
                            <m:t>ij</m:t>
                          </m:r>
                        </m:sub>
                      </m:sSub>
                      <m:r>
                        <a:rPr lang="pt-BR" sz="1800" b="0" i="1" smtClean="0">
                          <a:solidFill>
                            <a:schemeClr val="tx1"/>
                          </a:solidFill>
                          <a:latin typeface="Cambria Math" panose="02040503050406030204" pitchFamily="18" charset="0"/>
                          <a:ea typeface="Cambria Math"/>
                        </a:rPr>
                        <m:t>=</m:t>
                      </m:r>
                      <m:f>
                        <m:fPr>
                          <m:ctrlPr>
                            <a:rPr lang="pt-BR" sz="1800" b="0" i="1" smtClean="0">
                              <a:solidFill>
                                <a:schemeClr val="tx1"/>
                              </a:solidFill>
                              <a:latin typeface="Cambria Math" panose="02040503050406030204" pitchFamily="18" charset="0"/>
                              <a:ea typeface="Cambria Math"/>
                            </a:rPr>
                          </m:ctrlPr>
                        </m:fPr>
                        <m:num>
                          <m:sSub>
                            <m:sSubPr>
                              <m:ctrlPr>
                                <a:rPr lang="pt-BR" sz="1800" b="0" i="1" smtClean="0">
                                  <a:solidFill>
                                    <a:schemeClr val="tx1"/>
                                  </a:solidFill>
                                  <a:latin typeface="Cambria Math" panose="02040503050406030204" pitchFamily="18" charset="0"/>
                                  <a:ea typeface="Cambria Math"/>
                                </a:rPr>
                              </m:ctrlPr>
                            </m:sSubPr>
                            <m:e>
                              <m:r>
                                <a:rPr lang="pt-BR" sz="1800" b="0" i="1" smtClean="0">
                                  <a:solidFill>
                                    <a:schemeClr val="tx1"/>
                                  </a:solidFill>
                                  <a:latin typeface="Cambria Math" panose="02040503050406030204" pitchFamily="18" charset="0"/>
                                  <a:ea typeface="Cambria Math"/>
                                </a:rPr>
                                <m:t>𝑛</m:t>
                              </m:r>
                            </m:e>
                            <m:sub>
                              <m:r>
                                <a:rPr lang="pt-BR" sz="1800" b="0" i="1" smtClean="0">
                                  <a:solidFill>
                                    <a:schemeClr val="tx1"/>
                                  </a:solidFill>
                                  <a:latin typeface="Cambria Math" panose="02040503050406030204" pitchFamily="18" charset="0"/>
                                  <a:ea typeface="Cambria Math"/>
                                </a:rPr>
                                <m:t>𝑖𝑗</m:t>
                              </m:r>
                            </m:sub>
                          </m:sSub>
                        </m:num>
                        <m:den>
                          <m:r>
                            <a:rPr lang="pt-BR" sz="1800" b="0" i="1" smtClean="0">
                              <a:solidFill>
                                <a:schemeClr val="tx1"/>
                              </a:solidFill>
                              <a:latin typeface="Cambria Math" panose="02040503050406030204" pitchFamily="18" charset="0"/>
                              <a:ea typeface="Cambria Math"/>
                            </a:rPr>
                            <m:t>𝑛</m:t>
                          </m:r>
                        </m:den>
                      </m:f>
                    </m:oMath>
                  </m:oMathPara>
                </a14:m>
                <a:endParaRPr lang="pt-BR" sz="1800" dirty="0"/>
              </a:p>
            </p:txBody>
          </p:sp>
        </mc:Choice>
        <mc:Fallback xmlns="">
          <p:sp>
            <p:nvSpPr>
              <p:cNvPr id="6" name="CaixaDeTexto 5">
                <a:extLst>
                  <a:ext uri="{FF2B5EF4-FFF2-40B4-BE49-F238E27FC236}">
                    <a16:creationId xmlns:a16="http://schemas.microsoft.com/office/drawing/2014/main" id="{A68E7D90-221C-8B19-0E64-8092A7450578}"/>
                  </a:ext>
                </a:extLst>
              </p:cNvPr>
              <p:cNvSpPr txBox="1">
                <a:spLocks noRot="1" noChangeAspect="1" noMove="1" noResize="1" noEditPoints="1" noAdjustHandles="1" noChangeArrowheads="1" noChangeShapeType="1" noTextEdit="1"/>
              </p:cNvSpPr>
              <p:nvPr/>
            </p:nvSpPr>
            <p:spPr>
              <a:xfrm>
                <a:off x="6102039" y="3119040"/>
                <a:ext cx="1350281" cy="579261"/>
              </a:xfrm>
              <a:prstGeom prst="rect">
                <a:avLst/>
              </a:prstGeom>
              <a:blipFill>
                <a:blip r:embed="rId3"/>
                <a:stretch>
                  <a:fillRect/>
                </a:stretch>
              </a:blipFill>
            </p:spPr>
            <p:txBody>
              <a:bodyPr/>
              <a:lstStyle/>
              <a:p>
                <a:r>
                  <a:rPr lang="pt-BR">
                    <a:noFill/>
                  </a:rPr>
                  <a:t> </a:t>
                </a:r>
              </a:p>
            </p:txBody>
          </p:sp>
        </mc:Fallback>
      </mc:AlternateContent>
      <p:sp>
        <p:nvSpPr>
          <p:cNvPr id="7" name="CaixaDeTexto 6">
            <a:extLst>
              <a:ext uri="{FF2B5EF4-FFF2-40B4-BE49-F238E27FC236}">
                <a16:creationId xmlns:a16="http://schemas.microsoft.com/office/drawing/2014/main" id="{859716F2-ECE3-4E13-01B0-E7B74C95EF3A}"/>
              </a:ext>
            </a:extLst>
          </p:cNvPr>
          <p:cNvSpPr txBox="1"/>
          <p:nvPr/>
        </p:nvSpPr>
        <p:spPr>
          <a:xfrm>
            <a:off x="5241278" y="3846756"/>
            <a:ext cx="3709616" cy="338554"/>
          </a:xfrm>
          <a:prstGeom prst="rect">
            <a:avLst/>
          </a:prstGeom>
          <a:noFill/>
        </p:spPr>
        <p:txBody>
          <a:bodyPr wrap="square">
            <a:spAutoFit/>
          </a:bodyPr>
          <a:lstStyle/>
          <a:p>
            <a:pPr marL="185738" indent="-185738" algn="l">
              <a:defRPr/>
            </a:pPr>
            <a:r>
              <a:rPr lang="pt-BR" sz="1600" dirty="0">
                <a:latin typeface="Tahoma" panose="020B0604030504040204" pitchFamily="34" charset="0"/>
              </a:rPr>
              <a:t>Para </a:t>
            </a:r>
            <a:r>
              <a:rPr lang="pt-BR" sz="1600" dirty="0">
                <a:solidFill>
                  <a:srgbClr val="FF0000"/>
                </a:solidFill>
                <a:latin typeface="Tahoma" panose="020B0604030504040204" pitchFamily="34" charset="0"/>
              </a:rPr>
              <a:t>amostragens estratificadas</a:t>
            </a:r>
            <a:r>
              <a:rPr lang="pt-BR" sz="1600" dirty="0">
                <a:latin typeface="Tahoma" panose="020B0604030504040204" pitchFamily="34" charset="0"/>
              </a:rPr>
              <a:t>:</a:t>
            </a:r>
          </a:p>
        </p:txBody>
      </p:sp>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ACFDB8C1-0D8C-0AFD-2434-3896C55877E0}"/>
                  </a:ext>
                </a:extLst>
              </p:cNvPr>
              <p:cNvSpPr txBox="1"/>
              <p:nvPr/>
            </p:nvSpPr>
            <p:spPr>
              <a:xfrm>
                <a:off x="6104112" y="4328002"/>
                <a:ext cx="1636240" cy="657744"/>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pt-BR" sz="1800" b="0" i="1" smtClean="0">
                              <a:solidFill>
                                <a:schemeClr val="tx1"/>
                              </a:solidFill>
                              <a:latin typeface="Cambria Math" panose="02040503050406030204" pitchFamily="18" charset="0"/>
                              <a:ea typeface="Cambria Math"/>
                            </a:rPr>
                          </m:ctrlPr>
                        </m:sSubPr>
                        <m:e>
                          <m:acc>
                            <m:accPr>
                              <m:chr m:val="̂"/>
                              <m:ctrlPr>
                                <a:rPr lang="pt-BR" sz="1800" b="0" i="1" smtClean="0">
                                  <a:solidFill>
                                    <a:schemeClr val="tx1"/>
                                  </a:solidFill>
                                  <a:latin typeface="Cambria Math" panose="02040503050406030204" pitchFamily="18" charset="0"/>
                                  <a:ea typeface="Cambria Math"/>
                                </a:rPr>
                              </m:ctrlPr>
                            </m:accPr>
                            <m:e>
                              <m:r>
                                <a:rPr lang="pt-BR" sz="1800" b="0" i="1" smtClean="0">
                                  <a:solidFill>
                                    <a:schemeClr val="tx1"/>
                                  </a:solidFill>
                                  <a:latin typeface="Cambria Math" panose="02040503050406030204" pitchFamily="18" charset="0"/>
                                  <a:ea typeface="Cambria Math"/>
                                </a:rPr>
                                <m:t>𝑝</m:t>
                              </m:r>
                            </m:e>
                          </m:acc>
                        </m:e>
                        <m:sub>
                          <m:r>
                            <m:rPr>
                              <m:sty m:val="p"/>
                            </m:rPr>
                            <a:rPr lang="pt-BR" sz="1800" b="0" i="0" smtClean="0">
                              <a:solidFill>
                                <a:schemeClr val="tx1"/>
                              </a:solidFill>
                              <a:latin typeface="Cambria Math" panose="02040503050406030204" pitchFamily="18" charset="0"/>
                              <a:ea typeface="Cambria Math"/>
                            </a:rPr>
                            <m:t>ij</m:t>
                          </m:r>
                        </m:sub>
                      </m:sSub>
                      <m:r>
                        <a:rPr lang="pt-BR" sz="1800" b="0" i="1" smtClean="0">
                          <a:solidFill>
                            <a:schemeClr val="tx1"/>
                          </a:solidFill>
                          <a:latin typeface="Cambria Math" panose="02040503050406030204" pitchFamily="18" charset="0"/>
                          <a:ea typeface="Cambria Math"/>
                        </a:rPr>
                        <m:t>=</m:t>
                      </m:r>
                      <m:f>
                        <m:fPr>
                          <m:ctrlPr>
                            <a:rPr lang="pt-BR" sz="1800" b="0" i="1" smtClean="0">
                              <a:solidFill>
                                <a:schemeClr val="tx1"/>
                              </a:solidFill>
                              <a:latin typeface="Cambria Math" panose="02040503050406030204" pitchFamily="18" charset="0"/>
                              <a:ea typeface="Cambria Math"/>
                            </a:rPr>
                          </m:ctrlPr>
                        </m:fPr>
                        <m:num>
                          <m:sSub>
                            <m:sSubPr>
                              <m:ctrlPr>
                                <a:rPr lang="pt-BR" sz="1800" b="0" i="1" smtClean="0">
                                  <a:solidFill>
                                    <a:schemeClr val="tx1"/>
                                  </a:solidFill>
                                  <a:latin typeface="Cambria Math" panose="02040503050406030204" pitchFamily="18" charset="0"/>
                                  <a:ea typeface="Cambria Math"/>
                                </a:rPr>
                              </m:ctrlPr>
                            </m:sSubPr>
                            <m:e>
                              <m:r>
                                <a:rPr lang="pt-BR" sz="1800" b="0" i="1" smtClean="0">
                                  <a:solidFill>
                                    <a:schemeClr val="tx1"/>
                                  </a:solidFill>
                                  <a:latin typeface="Cambria Math" panose="02040503050406030204" pitchFamily="18" charset="0"/>
                                  <a:ea typeface="Cambria Math"/>
                                </a:rPr>
                                <m:t>𝑛</m:t>
                              </m:r>
                            </m:e>
                            <m:sub>
                              <m:r>
                                <a:rPr lang="pt-BR" sz="1800" b="0" i="1" smtClean="0">
                                  <a:solidFill>
                                    <a:schemeClr val="tx1"/>
                                  </a:solidFill>
                                  <a:latin typeface="Cambria Math" panose="02040503050406030204" pitchFamily="18" charset="0"/>
                                  <a:ea typeface="Cambria Math"/>
                                </a:rPr>
                                <m:t>𝑖𝑗</m:t>
                              </m:r>
                            </m:sub>
                          </m:sSub>
                        </m:num>
                        <m:den>
                          <m:sSub>
                            <m:sSubPr>
                              <m:ctrlPr>
                                <a:rPr lang="pt-BR" sz="1800" b="0" i="1" smtClean="0">
                                  <a:solidFill>
                                    <a:schemeClr val="tx1"/>
                                  </a:solidFill>
                                  <a:latin typeface="Cambria Math" panose="02040503050406030204" pitchFamily="18" charset="0"/>
                                  <a:ea typeface="Cambria Math"/>
                                </a:rPr>
                              </m:ctrlPr>
                            </m:sSubPr>
                            <m:e>
                              <m:r>
                                <a:rPr lang="pt-BR" sz="1800" b="0" i="1" smtClean="0">
                                  <a:solidFill>
                                    <a:schemeClr val="tx1"/>
                                  </a:solidFill>
                                  <a:latin typeface="Cambria Math" panose="02040503050406030204" pitchFamily="18" charset="0"/>
                                  <a:ea typeface="Cambria Math"/>
                                </a:rPr>
                                <m:t>𝑛</m:t>
                              </m:r>
                            </m:e>
                            <m:sub>
                              <m:r>
                                <a:rPr lang="pt-BR" sz="1800" b="0" i="1" smtClean="0">
                                  <a:solidFill>
                                    <a:schemeClr val="tx1"/>
                                  </a:solidFill>
                                  <a:latin typeface="Cambria Math" panose="02040503050406030204" pitchFamily="18" charset="0"/>
                                  <a:ea typeface="Cambria Math"/>
                                </a:rPr>
                                <m:t>𝑖</m:t>
                              </m:r>
                              <m:r>
                                <a:rPr lang="pt-BR" sz="1800" b="0" i="1" smtClean="0">
                                  <a:solidFill>
                                    <a:schemeClr val="tx1"/>
                                  </a:solidFill>
                                  <a:latin typeface="Cambria Math" panose="02040503050406030204" pitchFamily="18" charset="0"/>
                                  <a:ea typeface="Cambria Math"/>
                                </a:rPr>
                                <m:t>+</m:t>
                              </m:r>
                            </m:sub>
                          </m:sSub>
                        </m:den>
                      </m:f>
                      <m:f>
                        <m:fPr>
                          <m:ctrlPr>
                            <a:rPr lang="pt-BR" sz="1800" i="1">
                              <a:latin typeface="Cambria Math" panose="02040503050406030204" pitchFamily="18" charset="0"/>
                              <a:ea typeface="Cambria Math"/>
                            </a:rPr>
                          </m:ctrlPr>
                        </m:fPr>
                        <m:num>
                          <m:sSub>
                            <m:sSubPr>
                              <m:ctrlPr>
                                <a:rPr lang="pt-BR" sz="1800" i="1">
                                  <a:latin typeface="Cambria Math" panose="02040503050406030204" pitchFamily="18" charset="0"/>
                                  <a:ea typeface="Cambria Math"/>
                                </a:rPr>
                              </m:ctrlPr>
                            </m:sSubPr>
                            <m:e>
                              <m:r>
                                <a:rPr lang="pt-BR" sz="1800" b="0" i="1" smtClean="0">
                                  <a:latin typeface="Cambria Math" panose="02040503050406030204" pitchFamily="18" charset="0"/>
                                  <a:ea typeface="Cambria Math"/>
                                </a:rPr>
                                <m:t>𝑁</m:t>
                              </m:r>
                            </m:e>
                            <m:sub>
                              <m:r>
                                <a:rPr lang="pt-BR" sz="1800" i="1">
                                  <a:latin typeface="Cambria Math" panose="02040503050406030204" pitchFamily="18" charset="0"/>
                                  <a:ea typeface="Cambria Math"/>
                                </a:rPr>
                                <m:t>𝑖</m:t>
                              </m:r>
                              <m:r>
                                <a:rPr lang="pt-BR" sz="1800" b="0" i="1" smtClean="0">
                                  <a:latin typeface="Cambria Math" panose="02040503050406030204" pitchFamily="18" charset="0"/>
                                  <a:ea typeface="Cambria Math"/>
                                </a:rPr>
                                <m:t>+</m:t>
                              </m:r>
                            </m:sub>
                          </m:sSub>
                        </m:num>
                        <m:den>
                          <m:r>
                            <a:rPr lang="pt-BR" sz="1800" b="0" i="1" smtClean="0">
                              <a:latin typeface="Cambria Math" panose="02040503050406030204" pitchFamily="18" charset="0"/>
                              <a:ea typeface="Cambria Math"/>
                            </a:rPr>
                            <m:t>𝑁</m:t>
                          </m:r>
                        </m:den>
                      </m:f>
                    </m:oMath>
                  </m:oMathPara>
                </a14:m>
                <a:endParaRPr lang="pt-BR" sz="1800" dirty="0"/>
              </a:p>
            </p:txBody>
          </p:sp>
        </mc:Choice>
        <mc:Fallback xmlns="">
          <p:sp>
            <p:nvSpPr>
              <p:cNvPr id="9" name="CaixaDeTexto 8">
                <a:extLst>
                  <a:ext uri="{FF2B5EF4-FFF2-40B4-BE49-F238E27FC236}">
                    <a16:creationId xmlns:a16="http://schemas.microsoft.com/office/drawing/2014/main" id="{ACFDB8C1-0D8C-0AFD-2434-3896C55877E0}"/>
                  </a:ext>
                </a:extLst>
              </p:cNvPr>
              <p:cNvSpPr txBox="1">
                <a:spLocks noRot="1" noChangeAspect="1" noMove="1" noResize="1" noEditPoints="1" noAdjustHandles="1" noChangeArrowheads="1" noChangeShapeType="1" noTextEdit="1"/>
              </p:cNvSpPr>
              <p:nvPr/>
            </p:nvSpPr>
            <p:spPr>
              <a:xfrm>
                <a:off x="6104112" y="4328002"/>
                <a:ext cx="1636240" cy="657744"/>
              </a:xfrm>
              <a:prstGeom prst="rect">
                <a:avLst/>
              </a:prstGeom>
              <a:blipFill>
                <a:blip r:embed="rId4"/>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E700B437-91F8-08CB-F2DA-184F585A5058}"/>
                  </a:ext>
                </a:extLst>
              </p:cNvPr>
              <p:cNvSpPr txBox="1"/>
              <p:nvPr/>
            </p:nvSpPr>
            <p:spPr>
              <a:xfrm>
                <a:off x="5220072" y="5014917"/>
                <a:ext cx="3709616" cy="646331"/>
              </a:xfrm>
              <a:prstGeom prst="rect">
                <a:avLst/>
              </a:prstGeom>
              <a:noFill/>
            </p:spPr>
            <p:txBody>
              <a:bodyPr wrap="square">
                <a:spAutoFit/>
              </a:bodyPr>
              <a:lstStyle/>
              <a:p>
                <a:pPr marL="185738" indent="-185738" algn="l">
                  <a:defRPr/>
                </a:pPr>
                <a14:m>
                  <m:oMath xmlns:m="http://schemas.openxmlformats.org/officeDocument/2006/math">
                    <m:sSub>
                      <m:sSubPr>
                        <m:ctrlPr>
                          <a:rPr lang="pt-BR" sz="1800" i="1" smtClean="0">
                            <a:latin typeface="Cambria Math" panose="02040503050406030204" pitchFamily="18" charset="0"/>
                            <a:ea typeface="Cambria Math"/>
                          </a:rPr>
                        </m:ctrlPr>
                      </m:sSubPr>
                      <m:e>
                        <m:r>
                          <a:rPr lang="pt-BR" sz="1800" i="1">
                            <a:latin typeface="Cambria Math" panose="02040503050406030204" pitchFamily="18" charset="0"/>
                            <a:ea typeface="Cambria Math"/>
                          </a:rPr>
                          <m:t>𝑁</m:t>
                        </m:r>
                      </m:e>
                      <m:sub>
                        <m:r>
                          <a:rPr lang="pt-BR" sz="1800" i="1">
                            <a:latin typeface="Cambria Math" panose="02040503050406030204" pitchFamily="18" charset="0"/>
                            <a:ea typeface="Cambria Math"/>
                          </a:rPr>
                          <m:t>𝑖</m:t>
                        </m:r>
                        <m:r>
                          <a:rPr lang="pt-BR" sz="1800" b="0" i="1" smtClean="0">
                            <a:latin typeface="Cambria Math" panose="02040503050406030204" pitchFamily="18" charset="0"/>
                            <a:ea typeface="Cambria Math"/>
                          </a:rPr>
                          <m:t>+</m:t>
                        </m:r>
                      </m:sub>
                    </m:sSub>
                    <m:r>
                      <a:rPr lang="pt-BR" sz="1800" b="0" i="1" smtClean="0">
                        <a:latin typeface="Cambria Math" panose="02040503050406030204" pitchFamily="18" charset="0"/>
                        <a:ea typeface="Cambria Math"/>
                      </a:rPr>
                      <m:t>=</m:t>
                    </m:r>
                  </m:oMath>
                </a14:m>
                <a:r>
                  <a:rPr lang="pt-BR" sz="1600" dirty="0">
                    <a:latin typeface="Tahoma" panose="020B0604030504040204" pitchFamily="34" charset="0"/>
                  </a:rPr>
                  <a:t> área classificada como </a:t>
                </a:r>
                <a14:m>
                  <m:oMath xmlns:m="http://schemas.openxmlformats.org/officeDocument/2006/math">
                    <m:sSub>
                      <m:sSubPr>
                        <m:ctrlPr>
                          <a:rPr lang="pt-BR" sz="1800" i="1">
                            <a:latin typeface="Cambria Math" panose="02040503050406030204" pitchFamily="18" charset="0"/>
                            <a:ea typeface="Cambria Math"/>
                          </a:rPr>
                        </m:ctrlPr>
                      </m:sSubPr>
                      <m:e>
                        <m:r>
                          <a:rPr lang="pt-BR" sz="1800" b="0" i="1" smtClean="0">
                            <a:latin typeface="Cambria Math" panose="02040503050406030204" pitchFamily="18" charset="0"/>
                            <a:ea typeface="Cambria Math"/>
                          </a:rPr>
                          <m:t>𝐶</m:t>
                        </m:r>
                      </m:e>
                      <m:sub>
                        <m:r>
                          <a:rPr lang="pt-BR" sz="1800" i="1">
                            <a:latin typeface="Cambria Math" panose="02040503050406030204" pitchFamily="18" charset="0"/>
                            <a:ea typeface="Cambria Math"/>
                          </a:rPr>
                          <m:t>𝑖</m:t>
                        </m:r>
                      </m:sub>
                    </m:sSub>
                  </m:oMath>
                </a14:m>
                <a:endParaRPr lang="pt-BR" sz="1600" dirty="0">
                  <a:latin typeface="Tahoma" panose="020B0604030504040204" pitchFamily="34" charset="0"/>
                </a:endParaRPr>
              </a:p>
              <a:p>
                <a:pPr marL="185738" indent="-185738" algn="l">
                  <a:defRPr/>
                </a:pPr>
                <a14:m>
                  <m:oMath xmlns:m="http://schemas.openxmlformats.org/officeDocument/2006/math">
                    <m:r>
                      <a:rPr lang="pt-BR" sz="1800" b="0" i="1" smtClean="0">
                        <a:latin typeface="Cambria Math" panose="02040503050406030204" pitchFamily="18" charset="0"/>
                        <a:ea typeface="Cambria Math"/>
                      </a:rPr>
                      <m:t>𝑁</m:t>
                    </m:r>
                    <m:r>
                      <a:rPr lang="pt-BR" sz="1800" i="1">
                        <a:latin typeface="Cambria Math" panose="02040503050406030204" pitchFamily="18" charset="0"/>
                        <a:ea typeface="Cambria Math"/>
                      </a:rPr>
                      <m:t>=</m:t>
                    </m:r>
                  </m:oMath>
                </a14:m>
                <a:r>
                  <a:rPr lang="pt-BR" sz="1600" dirty="0">
                    <a:latin typeface="Tahoma" panose="020B0604030504040204" pitchFamily="34" charset="0"/>
                  </a:rPr>
                  <a:t> área total classificada</a:t>
                </a:r>
              </a:p>
            </p:txBody>
          </p:sp>
        </mc:Choice>
        <mc:Fallback xmlns="">
          <p:sp>
            <p:nvSpPr>
              <p:cNvPr id="10" name="CaixaDeTexto 9">
                <a:extLst>
                  <a:ext uri="{FF2B5EF4-FFF2-40B4-BE49-F238E27FC236}">
                    <a16:creationId xmlns:a16="http://schemas.microsoft.com/office/drawing/2014/main" id="{E700B437-91F8-08CB-F2DA-184F585A5058}"/>
                  </a:ext>
                </a:extLst>
              </p:cNvPr>
              <p:cNvSpPr txBox="1">
                <a:spLocks noRot="1" noChangeAspect="1" noMove="1" noResize="1" noEditPoints="1" noAdjustHandles="1" noChangeArrowheads="1" noChangeShapeType="1" noTextEdit="1"/>
              </p:cNvSpPr>
              <p:nvPr/>
            </p:nvSpPr>
            <p:spPr>
              <a:xfrm>
                <a:off x="5220072" y="5014917"/>
                <a:ext cx="3709616" cy="646331"/>
              </a:xfrm>
              <a:prstGeom prst="rect">
                <a:avLst/>
              </a:prstGeom>
              <a:blipFill>
                <a:blip r:embed="rId5"/>
                <a:stretch>
                  <a:fillRect b="-9434"/>
                </a:stretch>
              </a:blipFill>
            </p:spPr>
            <p:txBody>
              <a:bodyPr/>
              <a:lstStyle/>
              <a:p>
                <a:r>
                  <a:rPr lang="pt-BR">
                    <a:noFill/>
                  </a:rPr>
                  <a:t> </a:t>
                </a:r>
              </a:p>
            </p:txBody>
          </p:sp>
        </mc:Fallback>
      </mc:AlternateContent>
      <p:sp>
        <p:nvSpPr>
          <p:cNvPr id="5" name="Text Box 362">
            <a:extLst>
              <a:ext uri="{FF2B5EF4-FFF2-40B4-BE49-F238E27FC236}">
                <a16:creationId xmlns:a16="http://schemas.microsoft.com/office/drawing/2014/main" id="{255BB5E1-C656-E335-5695-7F402D1C5CC1}"/>
              </a:ext>
            </a:extLst>
          </p:cNvPr>
          <p:cNvSpPr txBox="1">
            <a:spLocks noChangeArrowheads="1"/>
          </p:cNvSpPr>
          <p:nvPr/>
        </p:nvSpPr>
        <p:spPr bwMode="auto">
          <a:xfrm>
            <a:off x="272832" y="1306644"/>
            <a:ext cx="84969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spcBef>
                <a:spcPct val="0"/>
              </a:spcBef>
              <a:buFontTx/>
              <a:buNone/>
            </a:pPr>
            <a:r>
              <a:rPr lang="pt-BR" altLang="pt-BR" sz="1600" dirty="0" err="1">
                <a:latin typeface="Tahoma" panose="020B0604030504040204" pitchFamily="34" charset="0"/>
              </a:rPr>
              <a:t>Stehman</a:t>
            </a:r>
            <a:r>
              <a:rPr lang="pt-BR" altLang="pt-BR" sz="1600" dirty="0">
                <a:latin typeface="Tahoma" panose="020B0604030504040204" pitchFamily="34" charset="0"/>
              </a:rPr>
              <a:t> e </a:t>
            </a:r>
            <a:r>
              <a:rPr lang="pt-BR" altLang="pt-BR" sz="1600" dirty="0" err="1">
                <a:latin typeface="Tahoma" panose="020B0604030504040204" pitchFamily="34" charset="0"/>
              </a:rPr>
              <a:t>Foody</a:t>
            </a:r>
            <a:r>
              <a:rPr lang="pt-BR" altLang="pt-BR" sz="1600" dirty="0">
                <a:latin typeface="Tahoma" panose="020B0604030504040204" pitchFamily="34" charset="0"/>
              </a:rPr>
              <a:t> (2009) sugerem sempre utilizar a matriz não enviesada (ajustada para as proporções de cada classe na classificação) </a:t>
            </a:r>
          </a:p>
        </p:txBody>
      </p:sp>
      <p:sp>
        <p:nvSpPr>
          <p:cNvPr id="8" name="Retângulo 7">
            <a:extLst>
              <a:ext uri="{FF2B5EF4-FFF2-40B4-BE49-F238E27FC236}">
                <a16:creationId xmlns:a16="http://schemas.microsoft.com/office/drawing/2014/main" id="{0B65D1C5-61D0-6ED8-FC73-864AD27E7AFE}"/>
              </a:ext>
            </a:extLst>
          </p:cNvPr>
          <p:cNvSpPr/>
          <p:nvPr/>
        </p:nvSpPr>
        <p:spPr>
          <a:xfrm>
            <a:off x="0" y="6421651"/>
            <a:ext cx="8676456" cy="415498"/>
          </a:xfrm>
          <a:prstGeom prst="rect">
            <a:avLst/>
          </a:prstGeom>
        </p:spPr>
        <p:txBody>
          <a:bodyPr wrap="square">
            <a:spAutoFit/>
          </a:bodyPr>
          <a:lstStyle/>
          <a:p>
            <a:pPr marL="95250" indent="-95250" algn="l"/>
            <a:r>
              <a:rPr lang="en-US" sz="1050" dirty="0">
                <a:latin typeface="Tahoma" panose="020B0604030504040204" pitchFamily="34" charset="0"/>
              </a:rPr>
              <a:t>Stehman, S. V., &amp; Foody, G.M. (2009). Accuracy assessment. In </a:t>
            </a:r>
            <a:r>
              <a:rPr lang="en-US" sz="1050" dirty="0" err="1">
                <a:latin typeface="Tahoma" panose="020B0604030504040204" pitchFamily="34" charset="0"/>
              </a:rPr>
              <a:t>T.A.Warner,M.D</a:t>
            </a:r>
            <a:r>
              <a:rPr lang="en-US" sz="1050" dirty="0">
                <a:latin typeface="Tahoma" panose="020B0604030504040204" pitchFamily="34" charset="0"/>
              </a:rPr>
              <a:t>. Nellis, &amp; G. M. Foody (Eds.), The SAGE handbook of remote sensing. London: Sage Publications </a:t>
            </a:r>
            <a:endParaRPr lang="pt-BR" sz="1050" dirty="0">
              <a:latin typeface="Tahoma" panose="020B0604030504040204" pitchFamily="34" charset="0"/>
            </a:endParaRPr>
          </a:p>
        </p:txBody>
      </p:sp>
      <mc:AlternateContent xmlns:mc="http://schemas.openxmlformats.org/markup-compatibility/2006" xmlns:a14="http://schemas.microsoft.com/office/drawing/2010/main">
        <mc:Choice Requires="a14">
          <p:graphicFrame>
            <p:nvGraphicFramePr>
              <p:cNvPr id="11" name="Tabela 10">
                <a:extLst>
                  <a:ext uri="{FF2B5EF4-FFF2-40B4-BE49-F238E27FC236}">
                    <a16:creationId xmlns:a16="http://schemas.microsoft.com/office/drawing/2014/main" id="{E55F7B73-7CB7-229D-D738-4C4F8F39B9EA}"/>
                  </a:ext>
                </a:extLst>
              </p:cNvPr>
              <p:cNvGraphicFramePr>
                <a:graphicFrameLocks noGrp="1"/>
              </p:cNvGraphicFramePr>
              <p:nvPr>
                <p:extLst>
                  <p:ext uri="{D42A27DB-BD31-4B8C-83A1-F6EECF244321}">
                    <p14:modId xmlns:p14="http://schemas.microsoft.com/office/powerpoint/2010/main" val="3665404899"/>
                  </p:ext>
                </p:extLst>
              </p:nvPr>
            </p:nvGraphicFramePr>
            <p:xfrm>
              <a:off x="640591" y="1921376"/>
              <a:ext cx="3859401" cy="2011680"/>
            </p:xfrm>
            <a:graphic>
              <a:graphicData uri="http://schemas.openxmlformats.org/drawingml/2006/table">
                <a:tbl>
                  <a:tblPr firstRow="1" bandRow="1">
                    <a:tableStyleId>{F5AB1C69-6EDB-4FF4-983F-18BD219EF322}</a:tableStyleId>
                  </a:tblPr>
                  <a:tblGrid>
                    <a:gridCol w="223401">
                      <a:extLst>
                        <a:ext uri="{9D8B030D-6E8A-4147-A177-3AD203B41FA5}">
                          <a16:colId xmlns:a16="http://schemas.microsoft.com/office/drawing/2014/main" val="20000"/>
                        </a:ext>
                      </a:extLst>
                    </a:gridCol>
                    <a:gridCol w="576000">
                      <a:extLst>
                        <a:ext uri="{9D8B030D-6E8A-4147-A177-3AD203B41FA5}">
                          <a16:colId xmlns:a16="http://schemas.microsoft.com/office/drawing/2014/main" val="20001"/>
                        </a:ext>
                      </a:extLst>
                    </a:gridCol>
                    <a:gridCol w="612000">
                      <a:extLst>
                        <a:ext uri="{9D8B030D-6E8A-4147-A177-3AD203B41FA5}">
                          <a16:colId xmlns:a16="http://schemas.microsoft.com/office/drawing/2014/main" val="20002"/>
                        </a:ext>
                      </a:extLst>
                    </a:gridCol>
                    <a:gridCol w="612000">
                      <a:extLst>
                        <a:ext uri="{9D8B030D-6E8A-4147-A177-3AD203B41FA5}">
                          <a16:colId xmlns:a16="http://schemas.microsoft.com/office/drawing/2014/main" val="20003"/>
                        </a:ext>
                      </a:extLst>
                    </a:gridCol>
                    <a:gridCol w="612000">
                      <a:extLst>
                        <a:ext uri="{9D8B030D-6E8A-4147-A177-3AD203B41FA5}">
                          <a16:colId xmlns:a16="http://schemas.microsoft.com/office/drawing/2014/main" val="20004"/>
                        </a:ext>
                      </a:extLst>
                    </a:gridCol>
                    <a:gridCol w="612000">
                      <a:extLst>
                        <a:ext uri="{9D8B030D-6E8A-4147-A177-3AD203B41FA5}">
                          <a16:colId xmlns:a16="http://schemas.microsoft.com/office/drawing/2014/main" val="20005"/>
                        </a:ext>
                      </a:extLst>
                    </a:gridCol>
                    <a:gridCol w="612000">
                      <a:extLst>
                        <a:ext uri="{9D8B030D-6E8A-4147-A177-3AD203B41FA5}">
                          <a16:colId xmlns:a16="http://schemas.microsoft.com/office/drawing/2014/main" val="20006"/>
                        </a:ext>
                      </a:extLst>
                    </a:gridCol>
                  </a:tblGrid>
                  <a:tr h="287383">
                    <a:tc>
                      <a:txBody>
                        <a:bodyPr/>
                        <a:lstStyle/>
                        <a:p>
                          <a:pPr algn="ctr"/>
                          <a:endParaRPr lang="pt-BR" sz="1400" b="0" dirty="0">
                            <a:solidFill>
                              <a:schemeClr val="tx1"/>
                            </a:solidFill>
                            <a:latin typeface="Tahoma" panose="020B0604030504040204" pitchFamily="34" charset="0"/>
                          </a:endParaRP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algn="ctr"/>
                          <a:endParaRPr lang="pt-BR" sz="1400" b="0" dirty="0">
                            <a:solidFill>
                              <a:schemeClr val="tx1"/>
                            </a:solidFill>
                            <a:latin typeface="Tahoma" panose="020B0604030504040204" pitchFamily="34" charset="0"/>
                          </a:endParaRP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tcPr>
                    </a:tc>
                    <a:tc gridSpan="5">
                      <a:txBody>
                        <a:bodyPr/>
                        <a:lstStyle/>
                        <a:p>
                          <a:pPr algn="ctr"/>
                          <a:r>
                            <a:rPr lang="pt-BR" sz="1800" b="0" baseline="-25000" dirty="0">
                              <a:solidFill>
                                <a:schemeClr val="tx1"/>
                              </a:solidFill>
                              <a:latin typeface="Tahoma" panose="020B0604030504040204" pitchFamily="34" charset="0"/>
                              <a:cs typeface="Times New Roman" panose="02020603050405020304" pitchFamily="18" charset="0"/>
                            </a:rPr>
                            <a:t>Referência</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hMerge="1">
                      <a:txBody>
                        <a:bodyPr/>
                        <a:lstStyle/>
                        <a:p>
                          <a:pPr algn="ctr"/>
                          <a:endParaRPr lang="pt-BR"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ctr"/>
                          <a:endParaRPr lang="pt-BR"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ctr"/>
                          <a:endParaRPr lang="pt-BR" b="0" i="1" dirty="0">
                            <a:solidFill>
                              <a:schemeClr val="tx1"/>
                            </a:solidFill>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ctr"/>
                          <a:endParaRPr lang="pt-BR" b="0"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ctr"/>
                          <a:endParaRPr lang="pt-BR" sz="1400" b="0" dirty="0">
                            <a:solidFill>
                              <a:schemeClr val="tx1"/>
                            </a:solidFill>
                            <a:latin typeface="Tahoma" panose="020B0604030504040204" pitchFamily="34" charset="0"/>
                          </a:endParaRP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algn="ctr"/>
                          <a:endParaRPr lang="pt-BR" sz="1200" b="0" dirty="0">
                            <a:solidFill>
                              <a:schemeClr val="tx1"/>
                            </a:solidFill>
                            <a:latin typeface="Tahoma" panose="020B0604030504040204" pitchFamily="34" charset="0"/>
                          </a:endParaRPr>
                        </a:p>
                      </a:txBody>
                      <a:tcPr>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sz="1200" b="0" dirty="0">
                              <a:solidFill>
                                <a:schemeClr val="tx1"/>
                              </a:solidFill>
                              <a:latin typeface="Times New Roman" panose="02020603050405020304" pitchFamily="18" charset="0"/>
                              <a:cs typeface="Times New Roman" panose="02020603050405020304" pitchFamily="18" charset="0"/>
                            </a:rPr>
                            <a:t>C</a:t>
                          </a:r>
                          <a:r>
                            <a:rPr lang="pt-BR" sz="1200" b="0" baseline="-25000" dirty="0">
                              <a:solidFill>
                                <a:schemeClr val="tx1"/>
                              </a:solidFill>
                              <a:latin typeface="Times New Roman" panose="02020603050405020304" pitchFamily="18" charset="0"/>
                              <a:cs typeface="Times New Roman" panose="02020603050405020304" pitchFamily="18" charset="0"/>
                            </a:rPr>
                            <a:t>1</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sz="1200" b="0" dirty="0">
                              <a:solidFill>
                                <a:schemeClr val="tx1"/>
                              </a:solidFill>
                              <a:latin typeface="Times New Roman" panose="02020603050405020304" pitchFamily="18" charset="0"/>
                              <a:cs typeface="Times New Roman" panose="02020603050405020304" pitchFamily="18" charset="0"/>
                            </a:rPr>
                            <a:t>C</a:t>
                          </a:r>
                          <a:r>
                            <a:rPr lang="pt-BR" sz="1200" b="0" baseline="-25000" dirty="0">
                              <a:solidFill>
                                <a:schemeClr val="tx1"/>
                              </a:solidFill>
                              <a:latin typeface="Times New Roman" panose="02020603050405020304" pitchFamily="18" charset="0"/>
                              <a:cs typeface="Times New Roman" panose="02020603050405020304" pitchFamily="18" charset="0"/>
                            </a:rPr>
                            <a:t>2</a:t>
                          </a:r>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sz="1200" b="0" dirty="0" err="1">
                              <a:solidFill>
                                <a:schemeClr val="tx1"/>
                              </a:solidFill>
                              <a:latin typeface="Times New Roman" panose="02020603050405020304" pitchFamily="18" charset="0"/>
                              <a:cs typeface="Times New Roman" panose="02020603050405020304" pitchFamily="18" charset="0"/>
                            </a:rPr>
                            <a:t>C</a:t>
                          </a:r>
                          <a:r>
                            <a:rPr lang="pt-BR" sz="1200" b="0" i="1" baseline="-25000" dirty="0" err="1">
                              <a:solidFill>
                                <a:schemeClr val="tx1"/>
                              </a:solidFill>
                              <a:latin typeface="Times New Roman" panose="02020603050405020304" pitchFamily="18" charset="0"/>
                              <a:cs typeface="Times New Roman" panose="02020603050405020304" pitchFamily="18" charset="0"/>
                            </a:rPr>
                            <a:t>c</a:t>
                          </a:r>
                          <a:endParaRPr lang="pt-BR" sz="1200" b="0" i="1"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sz="1200" b="0" dirty="0">
                              <a:solidFill>
                                <a:schemeClr val="tx1"/>
                              </a:solidFill>
                              <a:latin typeface="Tahoma" panose="020B0604030504040204" pitchFamily="34" charset="0"/>
                            </a:rPr>
                            <a:t>Total</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0">
                    <a:tc row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800" b="0" baseline="-25000" dirty="0">
                              <a:solidFill>
                                <a:schemeClr val="tx1"/>
                              </a:solidFill>
                              <a:latin typeface="Tahoma" panose="020B0604030504040204" pitchFamily="34" charset="0"/>
                              <a:cs typeface="Times New Roman" panose="02020603050405020304" pitchFamily="18" charset="0"/>
                            </a:rPr>
                            <a:t>Classificação</a:t>
                          </a:r>
                        </a:p>
                      </a:txBody>
                      <a:tcPr vert="vert270" anchor="b">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200" b="0" dirty="0">
                              <a:solidFill>
                                <a:schemeClr val="tx1"/>
                              </a:solidFill>
                              <a:latin typeface="Times New Roman" panose="02020603050405020304" pitchFamily="18" charset="0"/>
                              <a:cs typeface="Times New Roman" panose="02020603050405020304" pitchFamily="18" charset="0"/>
                            </a:rPr>
                            <a:t>C</a:t>
                          </a:r>
                          <a:r>
                            <a:rPr lang="pt-BR" sz="1200" b="0" baseline="-25000" dirty="0">
                              <a:solidFill>
                                <a:schemeClr val="tx1"/>
                              </a:solidFill>
                              <a:latin typeface="Times New Roman" panose="02020603050405020304" pitchFamily="18" charset="0"/>
                              <a:cs typeface="Times New Roman" panose="02020603050405020304" pitchFamily="18" charset="0"/>
                            </a:rPr>
                            <a:t>1</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𝑛</m:t>
                                    </m:r>
                                  </m:e>
                                  <m:sub>
                                    <m:r>
                                      <a:rPr lang="pt-BR" sz="1200" b="0" i="0" smtClean="0">
                                        <a:solidFill>
                                          <a:schemeClr val="tx1"/>
                                        </a:solidFill>
                                        <a:latin typeface="Cambria Math"/>
                                        <a:ea typeface="Cambria Math"/>
                                      </a:rPr>
                                      <m:t>11</m:t>
                                    </m:r>
                                  </m:sub>
                                </m:sSub>
                              </m:oMath>
                            </m:oMathPara>
                          </a14:m>
                          <a:endParaRPr lang="pt-BR" sz="1200"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𝑛</m:t>
                                    </m:r>
                                  </m:e>
                                  <m:sub>
                                    <m:r>
                                      <a:rPr lang="pt-BR" sz="1200" b="0" i="0" smtClean="0">
                                        <a:solidFill>
                                          <a:schemeClr val="tx1"/>
                                        </a:solidFill>
                                        <a:latin typeface="Cambria Math"/>
                                        <a:ea typeface="Cambria Math"/>
                                      </a:rPr>
                                      <m:t>12</m:t>
                                    </m:r>
                                  </m:sub>
                                </m:sSub>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𝑛</m:t>
                                    </m:r>
                                  </m:e>
                                  <m:sub>
                                    <m:r>
                                      <a:rPr lang="pt-BR" sz="1200" b="0" i="0" smtClean="0">
                                        <a:solidFill>
                                          <a:schemeClr val="tx1"/>
                                        </a:solidFill>
                                        <a:latin typeface="Cambria Math"/>
                                        <a:ea typeface="Cambria Math"/>
                                      </a:rPr>
                                      <m:t>1</m:t>
                                    </m:r>
                                    <m:r>
                                      <a:rPr lang="pt-BR" sz="1200" b="0" i="1" smtClean="0">
                                        <a:solidFill>
                                          <a:schemeClr val="tx1"/>
                                        </a:solidFill>
                                        <a:latin typeface="Cambria Math"/>
                                        <a:ea typeface="Cambria Math"/>
                                      </a:rPr>
                                      <m:t>𝑐</m:t>
                                    </m:r>
                                  </m:sub>
                                </m:sSub>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𝑛</m:t>
                                    </m:r>
                                  </m:e>
                                  <m:sub>
                                    <m:r>
                                      <a:rPr lang="pt-BR" sz="1200" b="0" i="0" smtClean="0">
                                        <a:solidFill>
                                          <a:schemeClr val="tx1"/>
                                        </a:solidFill>
                                        <a:latin typeface="Cambria Math"/>
                                        <a:ea typeface="Cambria Math"/>
                                      </a:rPr>
                                      <m:t>1+</m:t>
                                    </m:r>
                                  </m:sub>
                                </m:sSub>
                              </m:oMath>
                            </m:oMathPara>
                          </a14:m>
                          <a:endParaRPr lang="pt-BR" sz="1200"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0">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pt-BR" b="0" baseline="-25000" dirty="0">
                            <a:solidFill>
                              <a:schemeClr val="tx1"/>
                            </a:solidFill>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200" b="0" dirty="0">
                              <a:solidFill>
                                <a:schemeClr val="tx1"/>
                              </a:solidFill>
                              <a:latin typeface="Times New Roman" panose="02020603050405020304" pitchFamily="18" charset="0"/>
                              <a:cs typeface="Times New Roman" panose="02020603050405020304" pitchFamily="18" charset="0"/>
                            </a:rPr>
                            <a:t>C</a:t>
                          </a:r>
                          <a:r>
                            <a:rPr lang="pt-BR" sz="1200" b="0" baseline="-25000" dirty="0">
                              <a:solidFill>
                                <a:schemeClr val="tx1"/>
                              </a:solidFill>
                              <a:latin typeface="Times New Roman" panose="02020603050405020304" pitchFamily="18" charset="0"/>
                              <a:cs typeface="Times New Roman" panose="02020603050405020304" pitchFamily="18" charset="0"/>
                            </a:rPr>
                            <a:t>2</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𝑛</m:t>
                                    </m:r>
                                  </m:e>
                                  <m:sub>
                                    <m:r>
                                      <a:rPr lang="pt-BR" sz="1200" b="0" i="0" smtClean="0">
                                        <a:solidFill>
                                          <a:schemeClr val="tx1"/>
                                        </a:solidFill>
                                        <a:latin typeface="Cambria Math"/>
                                        <a:ea typeface="Cambria Math"/>
                                      </a:rPr>
                                      <m:t>21</m:t>
                                    </m:r>
                                  </m:sub>
                                </m:sSub>
                              </m:oMath>
                            </m:oMathPara>
                          </a14:m>
                          <a:endParaRPr lang="pt-BR" sz="1200"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𝑛</m:t>
                                    </m:r>
                                  </m:e>
                                  <m:sub>
                                    <m:r>
                                      <a:rPr lang="pt-BR" sz="1200" b="0" i="0" smtClean="0">
                                        <a:solidFill>
                                          <a:schemeClr val="tx1"/>
                                        </a:solidFill>
                                        <a:latin typeface="Cambria Math"/>
                                        <a:ea typeface="Cambria Math"/>
                                      </a:rPr>
                                      <m:t>2</m:t>
                                    </m:r>
                                    <m:r>
                                      <a:rPr lang="pt-BR" sz="1200" b="0" i="1" smtClean="0">
                                        <a:solidFill>
                                          <a:schemeClr val="tx1"/>
                                        </a:solidFill>
                                        <a:latin typeface="Cambria Math"/>
                                        <a:ea typeface="Cambria Math"/>
                                      </a:rPr>
                                      <m:t>2</m:t>
                                    </m:r>
                                  </m:sub>
                                </m:sSub>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𝑛</m:t>
                                    </m:r>
                                  </m:e>
                                  <m:sub>
                                    <m:r>
                                      <a:rPr lang="pt-BR" sz="1200" b="0" i="0" smtClean="0">
                                        <a:solidFill>
                                          <a:schemeClr val="tx1"/>
                                        </a:solidFill>
                                        <a:latin typeface="Cambria Math"/>
                                        <a:ea typeface="Cambria Math"/>
                                      </a:rPr>
                                      <m:t>2</m:t>
                                    </m:r>
                                    <m:r>
                                      <a:rPr lang="pt-BR" sz="1200" b="0" i="1" smtClean="0">
                                        <a:solidFill>
                                          <a:schemeClr val="tx1"/>
                                        </a:solidFill>
                                        <a:latin typeface="Cambria Math"/>
                                        <a:ea typeface="Cambria Math"/>
                                      </a:rPr>
                                      <m:t>𝑐</m:t>
                                    </m:r>
                                  </m:sub>
                                </m:sSub>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𝑛</m:t>
                                    </m:r>
                                  </m:e>
                                  <m:sub>
                                    <m:r>
                                      <a:rPr lang="pt-BR" sz="1200" b="0" i="0" smtClean="0">
                                        <a:solidFill>
                                          <a:schemeClr val="tx1"/>
                                        </a:solidFill>
                                        <a:latin typeface="Cambria Math"/>
                                        <a:ea typeface="Cambria Math"/>
                                      </a:rPr>
                                      <m:t>2+</m:t>
                                    </m:r>
                                  </m:sub>
                                </m:sSub>
                              </m:oMath>
                            </m:oMathPara>
                          </a14:m>
                          <a:endParaRPr lang="pt-BR" sz="1200"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0">
                    <a:tc vMerge="1">
                      <a:txBody>
                        <a:bodyPr/>
                        <a:lstStyle/>
                        <a:p>
                          <a:pPr algn="ctr"/>
                          <a:endParaRPr lang="pt-BR" b="0"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0">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pt-BR" b="0" i="1" baseline="-25000" dirty="0">
                            <a:solidFill>
                              <a:schemeClr val="tx1"/>
                            </a:solidFill>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200" b="0" dirty="0" err="1">
                              <a:solidFill>
                                <a:schemeClr val="tx1"/>
                              </a:solidFill>
                              <a:latin typeface="Times New Roman" panose="02020603050405020304" pitchFamily="18" charset="0"/>
                              <a:cs typeface="Times New Roman" panose="02020603050405020304" pitchFamily="18" charset="0"/>
                            </a:rPr>
                            <a:t>C</a:t>
                          </a:r>
                          <a:r>
                            <a:rPr lang="pt-BR" sz="1200" b="0" i="1" baseline="-25000" dirty="0" err="1">
                              <a:solidFill>
                                <a:schemeClr val="tx1"/>
                              </a:solidFill>
                              <a:latin typeface="Times New Roman" panose="02020603050405020304" pitchFamily="18" charset="0"/>
                              <a:cs typeface="Times New Roman" panose="02020603050405020304" pitchFamily="18" charset="0"/>
                            </a:rPr>
                            <a:t>c</a:t>
                          </a:r>
                          <a:endParaRPr lang="pt-BR" sz="1200" b="0" i="1" baseline="-25000" dirty="0">
                            <a:solidFill>
                              <a:schemeClr val="tx1"/>
                            </a:solidFill>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𝑛</m:t>
                                    </m:r>
                                  </m:e>
                                  <m:sub>
                                    <m:r>
                                      <a:rPr lang="pt-BR" sz="1200" b="0" i="1" smtClean="0">
                                        <a:solidFill>
                                          <a:schemeClr val="tx1"/>
                                        </a:solidFill>
                                        <a:latin typeface="Cambria Math"/>
                                        <a:ea typeface="Cambria Math"/>
                                      </a:rPr>
                                      <m:t>𝑐</m:t>
                                    </m:r>
                                    <m:r>
                                      <a:rPr lang="pt-BR" sz="1200" b="0" i="1" smtClean="0">
                                        <a:solidFill>
                                          <a:schemeClr val="tx1"/>
                                        </a:solidFill>
                                        <a:latin typeface="Cambria Math"/>
                                        <a:ea typeface="Cambria Math"/>
                                      </a:rPr>
                                      <m:t>1</m:t>
                                    </m:r>
                                  </m:sub>
                                </m:sSub>
                              </m:oMath>
                            </m:oMathPara>
                          </a14:m>
                          <a:endParaRPr lang="pt-BR" sz="1200"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𝑛</m:t>
                                    </m:r>
                                  </m:e>
                                  <m:sub>
                                    <m:r>
                                      <a:rPr lang="pt-BR" sz="1200" b="0" i="1" smtClean="0">
                                        <a:solidFill>
                                          <a:schemeClr val="tx1"/>
                                        </a:solidFill>
                                        <a:latin typeface="Cambria Math"/>
                                        <a:ea typeface="Cambria Math"/>
                                      </a:rPr>
                                      <m:t>𝑐</m:t>
                                    </m:r>
                                    <m:r>
                                      <a:rPr lang="pt-BR" sz="1200" b="0" i="1" smtClean="0">
                                        <a:solidFill>
                                          <a:schemeClr val="tx1"/>
                                        </a:solidFill>
                                        <a:latin typeface="Cambria Math"/>
                                        <a:ea typeface="Cambria Math"/>
                                      </a:rPr>
                                      <m:t>2</m:t>
                                    </m:r>
                                  </m:sub>
                                </m:sSub>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𝑛</m:t>
                                    </m:r>
                                  </m:e>
                                  <m:sub>
                                    <m:r>
                                      <a:rPr lang="pt-BR" sz="1200" b="0" i="1" smtClean="0">
                                        <a:solidFill>
                                          <a:schemeClr val="tx1"/>
                                        </a:solidFill>
                                        <a:latin typeface="Cambria Math"/>
                                        <a:ea typeface="Cambria Math"/>
                                      </a:rPr>
                                      <m:t>𝑐𝑐</m:t>
                                    </m:r>
                                  </m:sub>
                                </m:sSub>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𝑛</m:t>
                                    </m:r>
                                  </m:e>
                                  <m:sub>
                                    <m:r>
                                      <a:rPr lang="pt-BR" sz="1200" b="0" i="1" smtClean="0">
                                        <a:solidFill>
                                          <a:schemeClr val="tx1"/>
                                        </a:solidFill>
                                        <a:latin typeface="Cambria Math"/>
                                        <a:ea typeface="Cambria Math"/>
                                      </a:rPr>
                                      <m:t>𝑐</m:t>
                                    </m:r>
                                    <m:r>
                                      <a:rPr lang="pt-BR" sz="1200" b="0" i="1" smtClean="0">
                                        <a:solidFill>
                                          <a:schemeClr val="tx1"/>
                                        </a:solidFill>
                                        <a:latin typeface="Cambria Math"/>
                                        <a:ea typeface="Cambria Math"/>
                                      </a:rPr>
                                      <m:t>+</m:t>
                                    </m:r>
                                  </m:sub>
                                </m:sSub>
                              </m:oMath>
                            </m:oMathPara>
                          </a14:m>
                          <a:endParaRPr lang="pt-BR" sz="1200"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0">
                    <a:tc>
                      <a:txBody>
                        <a:bodyPr/>
                        <a:lstStyle/>
                        <a:p>
                          <a:pPr algn="ctr"/>
                          <a:endParaRPr lang="pt-BR" sz="1400" b="0" dirty="0">
                            <a:solidFill>
                              <a:schemeClr val="tx1"/>
                            </a:solidFill>
                            <a:latin typeface="Tahoma" panose="020B0604030504040204" pitchFamily="34" charset="0"/>
                          </a:endParaRPr>
                        </a:p>
                      </a:txBody>
                      <a:tcPr>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algn="ctr"/>
                          <a:r>
                            <a:rPr lang="pt-BR" sz="1200" b="0" dirty="0">
                              <a:solidFill>
                                <a:schemeClr val="tx1"/>
                              </a:solidFill>
                              <a:latin typeface="Tahoma" panose="020B0604030504040204" pitchFamily="34" charset="0"/>
                            </a:rPr>
                            <a:t>Total</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𝑛</m:t>
                                    </m:r>
                                  </m:e>
                                  <m:sub>
                                    <m:r>
                                      <a:rPr lang="pt-BR" sz="1200" b="0" i="1" smtClean="0">
                                        <a:solidFill>
                                          <a:schemeClr val="tx1"/>
                                        </a:solidFill>
                                        <a:latin typeface="Cambria Math"/>
                                        <a:ea typeface="Cambria Math"/>
                                      </a:rPr>
                                      <m:t>+1</m:t>
                                    </m:r>
                                  </m:sub>
                                </m:sSub>
                              </m:oMath>
                            </m:oMathPara>
                          </a14:m>
                          <a:endParaRPr lang="pt-BR" sz="1200" b="0" dirty="0">
                            <a:solidFill>
                              <a:schemeClr val="tx1"/>
                            </a:solidFill>
                            <a:latin typeface="Tahoma" panose="020B0604030504040204" pitchFamily="34" charset="0"/>
                          </a:endParaRP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𝑛</m:t>
                                    </m:r>
                                  </m:e>
                                  <m:sub>
                                    <m:r>
                                      <a:rPr lang="pt-BR" sz="1200" b="0" i="1" smtClean="0">
                                        <a:solidFill>
                                          <a:schemeClr val="tx1"/>
                                        </a:solidFill>
                                        <a:latin typeface="Cambria Math"/>
                                        <a:ea typeface="Cambria Math"/>
                                      </a:rPr>
                                      <m:t>+2</m:t>
                                    </m:r>
                                  </m:sub>
                                </m:sSub>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pt-BR" sz="1200" b="0" i="1" smtClean="0">
                                    <a:solidFill>
                                      <a:schemeClr val="tx1"/>
                                    </a:solidFill>
                                    <a:latin typeface="Cambria Math"/>
                                    <a:ea typeface="Cambria Math"/>
                                  </a:rPr>
                                  <m:t>⋯</m:t>
                                </m:r>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sSub>
                                  <m:sSubPr>
                                    <m:ctrlPr>
                                      <a:rPr lang="pt-BR" sz="1200" b="0" i="1" smtClean="0">
                                        <a:solidFill>
                                          <a:schemeClr val="tx1"/>
                                        </a:solidFill>
                                        <a:latin typeface="Cambria Math" panose="02040503050406030204" pitchFamily="18" charset="0"/>
                                        <a:ea typeface="Cambria Math"/>
                                      </a:rPr>
                                    </m:ctrlPr>
                                  </m:sSubPr>
                                  <m:e>
                                    <m:r>
                                      <a:rPr lang="pt-BR" sz="1200" b="0" i="1" smtClean="0">
                                        <a:solidFill>
                                          <a:schemeClr val="tx1"/>
                                        </a:solidFill>
                                        <a:latin typeface="Cambria Math" panose="02040503050406030204" pitchFamily="18" charset="0"/>
                                        <a:ea typeface="Cambria Math"/>
                                      </a:rPr>
                                      <m:t>𝑛</m:t>
                                    </m:r>
                                  </m:e>
                                  <m:sub>
                                    <m:r>
                                      <a:rPr lang="pt-BR" sz="1200" b="0" i="1" smtClean="0">
                                        <a:solidFill>
                                          <a:schemeClr val="tx1"/>
                                        </a:solidFill>
                                        <a:latin typeface="Cambria Math"/>
                                        <a:ea typeface="Cambria Math"/>
                                      </a:rPr>
                                      <m:t>+</m:t>
                                    </m:r>
                                    <m:r>
                                      <a:rPr lang="pt-BR" sz="1200" b="0" i="1" smtClean="0">
                                        <a:solidFill>
                                          <a:schemeClr val="tx1"/>
                                        </a:solidFill>
                                        <a:latin typeface="Cambria Math"/>
                                        <a:ea typeface="Cambria Math"/>
                                      </a:rPr>
                                      <m:t>𝑐</m:t>
                                    </m:r>
                                  </m:sub>
                                </m:sSub>
                              </m:oMath>
                            </m:oMathPara>
                          </a14:m>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sz="1200" b="0" i="1" dirty="0">
                              <a:solidFill>
                                <a:schemeClr val="tx1"/>
                              </a:solidFill>
                              <a:latin typeface="Times New Roman" panose="02020603050405020304" pitchFamily="18" charset="0"/>
                              <a:cs typeface="Times New Roman" panose="02020603050405020304" pitchFamily="18" charset="0"/>
                            </a:rPr>
                            <a:t>n</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mc:Choice>
        <mc:Fallback xmlns="">
          <p:graphicFrame>
            <p:nvGraphicFramePr>
              <p:cNvPr id="11" name="Tabela 10">
                <a:extLst>
                  <a:ext uri="{FF2B5EF4-FFF2-40B4-BE49-F238E27FC236}">
                    <a16:creationId xmlns:a16="http://schemas.microsoft.com/office/drawing/2014/main" id="{E55F7B73-7CB7-229D-D738-4C4F8F39B9EA}"/>
                  </a:ext>
                </a:extLst>
              </p:cNvPr>
              <p:cNvGraphicFramePr>
                <a:graphicFrameLocks noGrp="1"/>
              </p:cNvGraphicFramePr>
              <p:nvPr>
                <p:extLst>
                  <p:ext uri="{D42A27DB-BD31-4B8C-83A1-F6EECF244321}">
                    <p14:modId xmlns:p14="http://schemas.microsoft.com/office/powerpoint/2010/main" val="3665404899"/>
                  </p:ext>
                </p:extLst>
              </p:nvPr>
            </p:nvGraphicFramePr>
            <p:xfrm>
              <a:off x="640591" y="1921376"/>
              <a:ext cx="3859401" cy="2011680"/>
            </p:xfrm>
            <a:graphic>
              <a:graphicData uri="http://schemas.openxmlformats.org/drawingml/2006/table">
                <a:tbl>
                  <a:tblPr firstRow="1" bandRow="1">
                    <a:tableStyleId>{F5AB1C69-6EDB-4FF4-983F-18BD219EF322}</a:tableStyleId>
                  </a:tblPr>
                  <a:tblGrid>
                    <a:gridCol w="223401">
                      <a:extLst>
                        <a:ext uri="{9D8B030D-6E8A-4147-A177-3AD203B41FA5}">
                          <a16:colId xmlns:a16="http://schemas.microsoft.com/office/drawing/2014/main" val="20000"/>
                        </a:ext>
                      </a:extLst>
                    </a:gridCol>
                    <a:gridCol w="576000">
                      <a:extLst>
                        <a:ext uri="{9D8B030D-6E8A-4147-A177-3AD203B41FA5}">
                          <a16:colId xmlns:a16="http://schemas.microsoft.com/office/drawing/2014/main" val="20001"/>
                        </a:ext>
                      </a:extLst>
                    </a:gridCol>
                    <a:gridCol w="612000">
                      <a:extLst>
                        <a:ext uri="{9D8B030D-6E8A-4147-A177-3AD203B41FA5}">
                          <a16:colId xmlns:a16="http://schemas.microsoft.com/office/drawing/2014/main" val="20002"/>
                        </a:ext>
                      </a:extLst>
                    </a:gridCol>
                    <a:gridCol w="612000">
                      <a:extLst>
                        <a:ext uri="{9D8B030D-6E8A-4147-A177-3AD203B41FA5}">
                          <a16:colId xmlns:a16="http://schemas.microsoft.com/office/drawing/2014/main" val="20003"/>
                        </a:ext>
                      </a:extLst>
                    </a:gridCol>
                    <a:gridCol w="612000">
                      <a:extLst>
                        <a:ext uri="{9D8B030D-6E8A-4147-A177-3AD203B41FA5}">
                          <a16:colId xmlns:a16="http://schemas.microsoft.com/office/drawing/2014/main" val="20004"/>
                        </a:ext>
                      </a:extLst>
                    </a:gridCol>
                    <a:gridCol w="612000">
                      <a:extLst>
                        <a:ext uri="{9D8B030D-6E8A-4147-A177-3AD203B41FA5}">
                          <a16:colId xmlns:a16="http://schemas.microsoft.com/office/drawing/2014/main" val="20005"/>
                        </a:ext>
                      </a:extLst>
                    </a:gridCol>
                    <a:gridCol w="612000">
                      <a:extLst>
                        <a:ext uri="{9D8B030D-6E8A-4147-A177-3AD203B41FA5}">
                          <a16:colId xmlns:a16="http://schemas.microsoft.com/office/drawing/2014/main" val="20006"/>
                        </a:ext>
                      </a:extLst>
                    </a:gridCol>
                  </a:tblGrid>
                  <a:tr h="304800">
                    <a:tc>
                      <a:txBody>
                        <a:bodyPr/>
                        <a:lstStyle/>
                        <a:p>
                          <a:pPr algn="ctr"/>
                          <a:endParaRPr lang="pt-BR" sz="1400" b="0" dirty="0">
                            <a:solidFill>
                              <a:schemeClr val="tx1"/>
                            </a:solidFill>
                            <a:latin typeface="Tahoma" panose="020B0604030504040204" pitchFamily="34" charset="0"/>
                          </a:endParaRP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algn="ctr"/>
                          <a:endParaRPr lang="pt-BR" sz="1400" b="0" dirty="0">
                            <a:solidFill>
                              <a:schemeClr val="tx1"/>
                            </a:solidFill>
                            <a:latin typeface="Tahoma" panose="020B0604030504040204" pitchFamily="34" charset="0"/>
                          </a:endParaRP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tcPr>
                    </a:tc>
                    <a:tc gridSpan="5">
                      <a:txBody>
                        <a:bodyPr/>
                        <a:lstStyle/>
                        <a:p>
                          <a:pPr algn="ctr"/>
                          <a:r>
                            <a:rPr lang="pt-BR" sz="1800" b="0" baseline="-25000" dirty="0">
                              <a:solidFill>
                                <a:schemeClr val="tx1"/>
                              </a:solidFill>
                              <a:latin typeface="Tahoma" panose="020B0604030504040204" pitchFamily="34" charset="0"/>
                              <a:cs typeface="Times New Roman" panose="02020603050405020304" pitchFamily="18" charset="0"/>
                            </a:rPr>
                            <a:t>Referência</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hMerge="1">
                      <a:txBody>
                        <a:bodyPr/>
                        <a:lstStyle/>
                        <a:p>
                          <a:pPr algn="ctr"/>
                          <a:endParaRPr lang="pt-BR"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ctr"/>
                          <a:endParaRPr lang="pt-BR"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ctr"/>
                          <a:endParaRPr lang="pt-BR" b="0" i="1" dirty="0">
                            <a:solidFill>
                              <a:schemeClr val="tx1"/>
                            </a:solidFill>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ctr"/>
                          <a:endParaRPr lang="pt-BR" b="0"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04800">
                    <a:tc>
                      <a:txBody>
                        <a:bodyPr/>
                        <a:lstStyle/>
                        <a:p>
                          <a:pPr algn="ctr"/>
                          <a:endParaRPr lang="pt-BR" sz="1400" b="0" dirty="0">
                            <a:solidFill>
                              <a:schemeClr val="tx1"/>
                            </a:solidFill>
                            <a:latin typeface="Tahoma" panose="020B0604030504040204" pitchFamily="34" charset="0"/>
                          </a:endParaRPr>
                        </a:p>
                      </a:txBody>
                      <a:tcPr>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algn="ctr"/>
                          <a:endParaRPr lang="pt-BR" sz="1200" b="0" dirty="0">
                            <a:solidFill>
                              <a:schemeClr val="tx1"/>
                            </a:solidFill>
                            <a:latin typeface="Tahoma" panose="020B0604030504040204" pitchFamily="34" charset="0"/>
                          </a:endParaRPr>
                        </a:p>
                      </a:txBody>
                      <a:tcPr>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sz="1200" b="0" dirty="0">
                              <a:solidFill>
                                <a:schemeClr val="tx1"/>
                              </a:solidFill>
                              <a:latin typeface="Times New Roman" panose="02020603050405020304" pitchFamily="18" charset="0"/>
                              <a:cs typeface="Times New Roman" panose="02020603050405020304" pitchFamily="18" charset="0"/>
                            </a:rPr>
                            <a:t>C</a:t>
                          </a:r>
                          <a:r>
                            <a:rPr lang="pt-BR" sz="1200" b="0" baseline="-25000" dirty="0">
                              <a:solidFill>
                                <a:schemeClr val="tx1"/>
                              </a:solidFill>
                              <a:latin typeface="Times New Roman" panose="02020603050405020304" pitchFamily="18" charset="0"/>
                              <a:cs typeface="Times New Roman" panose="02020603050405020304" pitchFamily="18" charset="0"/>
                            </a:rPr>
                            <a:t>1</a:t>
                          </a: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sz="1200" b="0" dirty="0">
                              <a:solidFill>
                                <a:schemeClr val="tx1"/>
                              </a:solidFill>
                              <a:latin typeface="Times New Roman" panose="02020603050405020304" pitchFamily="18" charset="0"/>
                              <a:cs typeface="Times New Roman" panose="02020603050405020304" pitchFamily="18" charset="0"/>
                            </a:rPr>
                            <a:t>C</a:t>
                          </a:r>
                          <a:r>
                            <a:rPr lang="pt-BR" sz="1200" b="0" baseline="-25000" dirty="0">
                              <a:solidFill>
                                <a:schemeClr val="tx1"/>
                              </a:solidFill>
                              <a:latin typeface="Times New Roman" panose="02020603050405020304" pitchFamily="18" charset="0"/>
                              <a:cs typeface="Times New Roman" panose="02020603050405020304" pitchFamily="18" charset="0"/>
                            </a:rPr>
                            <a:t>2</a:t>
                          </a:r>
                          <a:endParaRPr lang="pt-BR" sz="1200" b="0"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6"/>
                          <a:stretch>
                            <a:fillRect l="-336634" t="-100000" r="-204950" b="-474000"/>
                          </a:stretch>
                        </a:blipFill>
                      </a:tcPr>
                    </a:tc>
                    <a:tc>
                      <a:txBody>
                        <a:bodyPr/>
                        <a:lstStyle/>
                        <a:p>
                          <a:pPr algn="ctr"/>
                          <a:r>
                            <a:rPr lang="pt-BR" sz="1200" b="0" dirty="0" err="1">
                              <a:solidFill>
                                <a:schemeClr val="tx1"/>
                              </a:solidFill>
                              <a:latin typeface="Times New Roman" panose="02020603050405020304" pitchFamily="18" charset="0"/>
                              <a:cs typeface="Times New Roman" panose="02020603050405020304" pitchFamily="18" charset="0"/>
                            </a:rPr>
                            <a:t>C</a:t>
                          </a:r>
                          <a:r>
                            <a:rPr lang="pt-BR" sz="1200" b="0" i="1" baseline="-25000" dirty="0" err="1">
                              <a:solidFill>
                                <a:schemeClr val="tx1"/>
                              </a:solidFill>
                              <a:latin typeface="Times New Roman" panose="02020603050405020304" pitchFamily="18" charset="0"/>
                              <a:cs typeface="Times New Roman" panose="02020603050405020304" pitchFamily="18" charset="0"/>
                            </a:rPr>
                            <a:t>c</a:t>
                          </a:r>
                          <a:endParaRPr lang="pt-BR" sz="1200" b="0" i="1" dirty="0">
                            <a:solidFill>
                              <a:schemeClr val="tx1"/>
                            </a:solidFill>
                            <a:latin typeface="Tahoma" panose="020B0604030504040204" pitchFamily="34" charset="0"/>
                          </a:endParaRP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pt-BR" sz="1200" b="0" dirty="0">
                              <a:solidFill>
                                <a:schemeClr val="tx1"/>
                              </a:solidFill>
                              <a:latin typeface="Tahoma" panose="020B0604030504040204" pitchFamily="34" charset="0"/>
                            </a:rPr>
                            <a:t>Total</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74320">
                    <a:tc row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800" b="0" baseline="-25000" dirty="0">
                              <a:solidFill>
                                <a:schemeClr val="tx1"/>
                              </a:solidFill>
                              <a:latin typeface="Tahoma" panose="020B0604030504040204" pitchFamily="34" charset="0"/>
                              <a:cs typeface="Times New Roman" panose="02020603050405020304" pitchFamily="18" charset="0"/>
                            </a:rPr>
                            <a:t>Classificação</a:t>
                          </a:r>
                        </a:p>
                      </a:txBody>
                      <a:tcPr vert="vert270" anchor="b">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200" b="0" dirty="0">
                              <a:solidFill>
                                <a:schemeClr val="tx1"/>
                              </a:solidFill>
                              <a:latin typeface="Times New Roman" panose="02020603050405020304" pitchFamily="18" charset="0"/>
                              <a:cs typeface="Times New Roman" panose="02020603050405020304" pitchFamily="18" charset="0"/>
                            </a:rPr>
                            <a:t>C</a:t>
                          </a:r>
                          <a:r>
                            <a:rPr lang="pt-BR" sz="1200" b="0" baseline="-25000" dirty="0">
                              <a:solidFill>
                                <a:schemeClr val="tx1"/>
                              </a:solidFill>
                              <a:latin typeface="Times New Roman" panose="02020603050405020304" pitchFamily="18" charset="0"/>
                              <a:cs typeface="Times New Roman" panose="02020603050405020304" pitchFamily="18" charset="0"/>
                            </a:rPr>
                            <a:t>1</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pt-B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37624" t="-222222" r="-403960" b="-426667"/>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240000" t="-222222" r="-308000" b="-426667"/>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336634" t="-222222" r="-204950" b="-426667"/>
                          </a:stretch>
                        </a:blipFill>
                      </a:tcPr>
                    </a:tc>
                    <a:tc>
                      <a:txBody>
                        <a:bodyPr/>
                        <a:lstStyle/>
                        <a:p>
                          <a:endParaRPr lang="pt-B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441000" t="-222222" r="-107000" b="-426667"/>
                          </a:stretch>
                        </a:blipFill>
                      </a:tcPr>
                    </a:tc>
                    <a:tc>
                      <a:txBody>
                        <a:bodyPr/>
                        <a:lstStyle/>
                        <a:p>
                          <a:endParaRPr lang="pt-B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535644" t="-222222" r="-5941" b="-426667"/>
                          </a:stretch>
                        </a:blipFill>
                      </a:tcPr>
                    </a:tc>
                    <a:extLst>
                      <a:ext uri="{0D108BD9-81ED-4DB2-BD59-A6C34878D82A}">
                        <a16:rowId xmlns:a16="http://schemas.microsoft.com/office/drawing/2014/main" val="10002"/>
                      </a:ext>
                    </a:extLst>
                  </a:tr>
                  <a:tr h="274320">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pt-BR" b="0" baseline="-25000" dirty="0">
                            <a:solidFill>
                              <a:schemeClr val="tx1"/>
                            </a:solidFill>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200" b="0" dirty="0">
                              <a:solidFill>
                                <a:schemeClr val="tx1"/>
                              </a:solidFill>
                              <a:latin typeface="Times New Roman" panose="02020603050405020304" pitchFamily="18" charset="0"/>
                              <a:cs typeface="Times New Roman" panose="02020603050405020304" pitchFamily="18" charset="0"/>
                            </a:rPr>
                            <a:t>C</a:t>
                          </a:r>
                          <a:r>
                            <a:rPr lang="pt-BR" sz="1200" b="0" baseline="-25000" dirty="0">
                              <a:solidFill>
                                <a:schemeClr val="tx1"/>
                              </a:solidFill>
                              <a:latin typeface="Times New Roman" panose="02020603050405020304" pitchFamily="18" charset="0"/>
                              <a:cs typeface="Times New Roman" panose="02020603050405020304" pitchFamily="18" charset="0"/>
                            </a:rPr>
                            <a:t>2</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pt-B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37624" t="-315217" r="-403960" b="-317391"/>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240000" t="-315217" r="-308000" b="-317391"/>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336634" t="-315217" r="-204950" b="-317391"/>
                          </a:stretch>
                        </a:blipFill>
                      </a:tcPr>
                    </a:tc>
                    <a:tc>
                      <a:txBody>
                        <a:bodyPr/>
                        <a:lstStyle/>
                        <a:p>
                          <a:endParaRPr lang="pt-B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441000" t="-315217" r="-107000" b="-317391"/>
                          </a:stretch>
                        </a:blipFill>
                      </a:tcPr>
                    </a:tc>
                    <a:tc>
                      <a:txBody>
                        <a:bodyPr/>
                        <a:lstStyle/>
                        <a:p>
                          <a:endParaRPr lang="pt-B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535644" t="-315217" r="-5941" b="-317391"/>
                          </a:stretch>
                        </a:blipFill>
                      </a:tcPr>
                    </a:tc>
                    <a:extLst>
                      <a:ext uri="{0D108BD9-81ED-4DB2-BD59-A6C34878D82A}">
                        <a16:rowId xmlns:a16="http://schemas.microsoft.com/office/drawing/2014/main" val="10003"/>
                      </a:ext>
                    </a:extLst>
                  </a:tr>
                  <a:tr h="274320">
                    <a:tc vMerge="1">
                      <a:txBody>
                        <a:bodyPr/>
                        <a:lstStyle/>
                        <a:p>
                          <a:pPr algn="ctr"/>
                          <a:endParaRPr lang="pt-BR" b="0"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pt-B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47872" t="-424444" r="-541489" b="-224444"/>
                          </a:stretch>
                        </a:blipFill>
                      </a:tcPr>
                    </a:tc>
                    <a:tc>
                      <a:txBody>
                        <a:bodyPr/>
                        <a:lstStyle/>
                        <a:p>
                          <a:endParaRPr lang="pt-B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37624" t="-424444" r="-403960" b="-224444"/>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240000" t="-424444" r="-308000" b="-224444"/>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336634" t="-424444" r="-204950" b="-224444"/>
                          </a:stretch>
                        </a:blipFill>
                      </a:tcPr>
                    </a:tc>
                    <a:tc>
                      <a:txBody>
                        <a:bodyPr/>
                        <a:lstStyle/>
                        <a:p>
                          <a:endParaRPr lang="pt-B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441000" t="-424444" r="-107000" b="-224444"/>
                          </a:stretch>
                        </a:blipFill>
                      </a:tcPr>
                    </a:tc>
                    <a:tc>
                      <a:txBody>
                        <a:bodyPr/>
                        <a:lstStyle/>
                        <a:p>
                          <a:endParaRPr lang="pt-B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535644" t="-424444" r="-5941" b="-224444"/>
                          </a:stretch>
                        </a:blipFill>
                      </a:tcPr>
                    </a:tc>
                    <a:extLst>
                      <a:ext uri="{0D108BD9-81ED-4DB2-BD59-A6C34878D82A}">
                        <a16:rowId xmlns:a16="http://schemas.microsoft.com/office/drawing/2014/main" val="10004"/>
                      </a:ext>
                    </a:extLst>
                  </a:tr>
                  <a:tr h="274320">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pt-BR" b="0" i="1" baseline="-25000" dirty="0">
                            <a:solidFill>
                              <a:schemeClr val="tx1"/>
                            </a:solidFill>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200" b="0" dirty="0" err="1">
                              <a:solidFill>
                                <a:schemeClr val="tx1"/>
                              </a:solidFill>
                              <a:latin typeface="Times New Roman" panose="02020603050405020304" pitchFamily="18" charset="0"/>
                              <a:cs typeface="Times New Roman" panose="02020603050405020304" pitchFamily="18" charset="0"/>
                            </a:rPr>
                            <a:t>C</a:t>
                          </a:r>
                          <a:r>
                            <a:rPr lang="pt-BR" sz="1200" b="0" i="1" baseline="-25000" dirty="0" err="1">
                              <a:solidFill>
                                <a:schemeClr val="tx1"/>
                              </a:solidFill>
                              <a:latin typeface="Times New Roman" panose="02020603050405020304" pitchFamily="18" charset="0"/>
                              <a:cs typeface="Times New Roman" panose="02020603050405020304" pitchFamily="18" charset="0"/>
                            </a:rPr>
                            <a:t>c</a:t>
                          </a:r>
                          <a:endParaRPr lang="pt-BR" sz="1200" b="0" i="1" baseline="-25000" dirty="0">
                            <a:solidFill>
                              <a:schemeClr val="tx1"/>
                            </a:solidFill>
                            <a:latin typeface="Times New Roman" panose="02020603050405020304" pitchFamily="18"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pt-B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6"/>
                          <a:stretch>
                            <a:fillRect l="-137624" t="-524444" r="-403960" b="-124444"/>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6"/>
                          <a:stretch>
                            <a:fillRect l="-240000" t="-524444" r="-308000" b="-124444"/>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6"/>
                          <a:stretch>
                            <a:fillRect l="-336634" t="-524444" r="-204950" b="-124444"/>
                          </a:stretch>
                        </a:blipFill>
                      </a:tcPr>
                    </a:tc>
                    <a:tc>
                      <a:txBody>
                        <a:bodyPr/>
                        <a:lstStyle/>
                        <a:p>
                          <a:endParaRPr lang="pt-B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6"/>
                          <a:stretch>
                            <a:fillRect l="-441000" t="-524444" r="-107000" b="-124444"/>
                          </a:stretch>
                        </a:blipFill>
                      </a:tcPr>
                    </a:tc>
                    <a:tc>
                      <a:txBody>
                        <a:bodyPr/>
                        <a:lstStyle/>
                        <a:p>
                          <a:endParaRPr lang="pt-B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6"/>
                          <a:stretch>
                            <a:fillRect l="-535644" t="-524444" r="-5941" b="-124444"/>
                          </a:stretch>
                        </a:blipFill>
                      </a:tcPr>
                    </a:tc>
                    <a:extLst>
                      <a:ext uri="{0D108BD9-81ED-4DB2-BD59-A6C34878D82A}">
                        <a16:rowId xmlns:a16="http://schemas.microsoft.com/office/drawing/2014/main" val="10005"/>
                      </a:ext>
                    </a:extLst>
                  </a:tr>
                  <a:tr h="304800">
                    <a:tc>
                      <a:txBody>
                        <a:bodyPr/>
                        <a:lstStyle/>
                        <a:p>
                          <a:pPr algn="ctr"/>
                          <a:endParaRPr lang="pt-BR" sz="1400" b="0" dirty="0">
                            <a:solidFill>
                              <a:schemeClr val="tx1"/>
                            </a:solidFill>
                            <a:latin typeface="Tahoma" panose="020B0604030504040204" pitchFamily="34" charset="0"/>
                          </a:endParaRPr>
                        </a:p>
                      </a:txBody>
                      <a:tcPr>
                        <a:lnL w="38100" cap="flat" cmpd="sng" algn="ctr">
                          <a:no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tcPr>
                    </a:tc>
                    <a:tc>
                      <a:txBody>
                        <a:bodyPr/>
                        <a:lstStyle/>
                        <a:p>
                          <a:pPr algn="ctr"/>
                          <a:r>
                            <a:rPr lang="pt-BR" sz="1200" b="0" dirty="0">
                              <a:solidFill>
                                <a:schemeClr val="tx1"/>
                              </a:solidFill>
                              <a:latin typeface="Tahoma" panose="020B0604030504040204" pitchFamily="34" charset="0"/>
                            </a:rPr>
                            <a:t>Total</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pt-BR"/>
                        </a:p>
                      </a:txBody>
                      <a:tcP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6"/>
                          <a:stretch>
                            <a:fillRect l="-137624" t="-562000" r="-403960" b="-12000"/>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6"/>
                          <a:stretch>
                            <a:fillRect l="-240000" t="-562000" r="-308000" b="-12000"/>
                          </a:stretch>
                        </a:blipFill>
                      </a:tcPr>
                    </a:tc>
                    <a:tc>
                      <a:txBody>
                        <a:bodyPr/>
                        <a:lstStyle/>
                        <a:p>
                          <a:endParaRPr lang="pt-B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6"/>
                          <a:stretch>
                            <a:fillRect l="-336634" t="-562000" r="-204950" b="-12000"/>
                          </a:stretch>
                        </a:blipFill>
                      </a:tcPr>
                    </a:tc>
                    <a:tc>
                      <a:txBody>
                        <a:bodyPr/>
                        <a:lstStyle/>
                        <a:p>
                          <a:endParaRPr lang="pt-BR"/>
                        </a:p>
                      </a:txBody>
                      <a:tcPr>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blipFill>
                          <a:blip r:embed="rId6"/>
                          <a:stretch>
                            <a:fillRect l="-441000" t="-562000" r="-107000" b="-12000"/>
                          </a:stretch>
                        </a:blipFill>
                      </a:tcPr>
                    </a:tc>
                    <a:tc>
                      <a:txBody>
                        <a:bodyPr/>
                        <a:lstStyle/>
                        <a:p>
                          <a:pPr algn="ctr"/>
                          <a:r>
                            <a:rPr lang="pt-BR" sz="1200" b="0" i="1" dirty="0">
                              <a:solidFill>
                                <a:schemeClr val="tx1"/>
                              </a:solidFill>
                              <a:latin typeface="Times New Roman" panose="02020603050405020304" pitchFamily="18" charset="0"/>
                              <a:cs typeface="Times New Roman" panose="02020603050405020304" pitchFamily="18" charset="0"/>
                            </a:rPr>
                            <a:t>n</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mc:Fallback>
      </mc:AlternateContent>
    </p:spTree>
    <p:extLst>
      <p:ext uri="{BB962C8B-B14F-4D97-AF65-F5344CB8AC3E}">
        <p14:creationId xmlns:p14="http://schemas.microsoft.com/office/powerpoint/2010/main" val="3685637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build="p"/>
      <p:bldP spid="9" grpId="0"/>
      <p:bldP spid="10"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defRPr/>
            </a:pPr>
            <a:r>
              <a:rPr lang="pt-BR" dirty="0"/>
              <a:t>Avaliação da Exatidão</a:t>
            </a:r>
          </a:p>
        </p:txBody>
      </p:sp>
      <p:sp>
        <p:nvSpPr>
          <p:cNvPr id="107882" name="Text Box 362"/>
          <p:cNvSpPr txBox="1">
            <a:spLocks noChangeArrowheads="1"/>
          </p:cNvSpPr>
          <p:nvPr/>
        </p:nvSpPr>
        <p:spPr bwMode="auto">
          <a:xfrm>
            <a:off x="2528888" y="5219700"/>
            <a:ext cx="1649682"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Exatidão Total </a:t>
            </a:r>
            <a:r>
              <a:rPr lang="pt-BR" altLang="pt-BR" sz="1800" dirty="0">
                <a:latin typeface="Times New Roman" charset="0"/>
                <a:cs typeface="Times New Roman" charset="0"/>
              </a:rPr>
              <a:t>=</a:t>
            </a:r>
            <a:endParaRPr lang="pt-BR" altLang="pt-BR" sz="1600" dirty="0">
              <a:latin typeface="Times New Roman" charset="0"/>
              <a:cs typeface="Times New Roman" charset="0"/>
            </a:endParaRPr>
          </a:p>
          <a:p>
            <a:pPr eaLnBrk="1" hangingPunct="1">
              <a:spcBef>
                <a:spcPct val="0"/>
              </a:spcBef>
              <a:buFontTx/>
              <a:buNone/>
            </a:pPr>
            <a:r>
              <a:rPr lang="pt-BR" altLang="pt-BR" sz="1600" dirty="0">
                <a:latin typeface="Tahoma" panose="020B0604030504040204" pitchFamily="34" charset="0"/>
              </a:rPr>
              <a:t>(ou Global)</a:t>
            </a:r>
          </a:p>
        </p:txBody>
      </p:sp>
      <mc:AlternateContent xmlns:mc="http://schemas.openxmlformats.org/markup-compatibility/2006" xmlns:a14="http://schemas.microsoft.com/office/drawing/2010/main">
        <mc:Choice Requires="a14">
          <p:sp>
            <p:nvSpPr>
              <p:cNvPr id="107883" name="Object 363"/>
              <p:cNvSpPr txBox="1"/>
              <p:nvPr/>
            </p:nvSpPr>
            <p:spPr bwMode="auto">
              <a:xfrm>
                <a:off x="4067944" y="5085184"/>
                <a:ext cx="1279525" cy="609603"/>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f>
                        <m:fPr>
                          <m:ctrlPr>
                            <a:rPr lang="pt-BR" sz="1800" i="1" smtClean="0">
                              <a:solidFill>
                                <a:srgbClr val="000000"/>
                              </a:solidFill>
                              <a:latin typeface="Cambria Math" panose="02040503050406030204" pitchFamily="18" charset="0"/>
                            </a:rPr>
                          </m:ctrlPr>
                        </m:fPr>
                        <m:num>
                          <m:nary>
                            <m:naryPr>
                              <m:chr m:val="∑"/>
                              <m:ctrlPr>
                                <a:rPr lang="pt-BR" sz="1800" i="1">
                                  <a:solidFill>
                                    <a:srgbClr val="000000"/>
                                  </a:solidFill>
                                  <a:latin typeface="Cambria Math" panose="02040503050406030204" pitchFamily="18" charset="0"/>
                                </a:rPr>
                              </m:ctrlPr>
                            </m:naryPr>
                            <m:sub>
                              <m:r>
                                <a:rPr lang="pt-BR" sz="1800" i="1">
                                  <a:solidFill>
                                    <a:srgbClr val="000000"/>
                                  </a:solidFill>
                                  <a:latin typeface="Cambria Math" panose="02040503050406030204" pitchFamily="18" charset="0"/>
                                </a:rPr>
                                <m:t>𝑘</m:t>
                              </m:r>
                              <m:r>
                                <a:rPr lang="pt-BR" sz="1800" i="1">
                                  <a:solidFill>
                                    <a:srgbClr val="000000"/>
                                  </a:solidFill>
                                  <a:latin typeface="Cambria Math" panose="02040503050406030204" pitchFamily="18" charset="0"/>
                                </a:rPr>
                                <m:t>=1</m:t>
                              </m:r>
                            </m:sub>
                            <m:sup>
                              <m:r>
                                <a:rPr lang="pt-BR" sz="1800" i="1">
                                  <a:solidFill>
                                    <a:srgbClr val="000000"/>
                                  </a:solidFill>
                                  <a:latin typeface="Cambria Math" panose="02040503050406030204" pitchFamily="18" charset="0"/>
                                </a:rPr>
                                <m:t>𝑐</m:t>
                              </m:r>
                            </m:sup>
                            <m:e>
                              <m:sSub>
                                <m:sSubPr>
                                  <m:ctrlPr>
                                    <a:rPr lang="pt-BR" sz="1800" i="1">
                                      <a:solidFill>
                                        <a:srgbClr val="000000"/>
                                      </a:solidFill>
                                      <a:latin typeface="Cambria Math" panose="02040503050406030204" pitchFamily="18" charset="0"/>
                                    </a:rPr>
                                  </m:ctrlPr>
                                </m:sSubPr>
                                <m:e>
                                  <m:r>
                                    <a:rPr lang="pt-BR" sz="1800" b="0" i="1" smtClean="0">
                                      <a:solidFill>
                                        <a:srgbClr val="000000"/>
                                      </a:solidFill>
                                      <a:latin typeface="Cambria Math" panose="02040503050406030204" pitchFamily="18" charset="0"/>
                                    </a:rPr>
                                    <m:t>𝑛</m:t>
                                  </m:r>
                                </m:e>
                                <m:sub>
                                  <m:r>
                                    <a:rPr lang="pt-BR" sz="1800" i="1">
                                      <a:solidFill>
                                        <a:srgbClr val="000000"/>
                                      </a:solidFill>
                                      <a:latin typeface="Cambria Math" panose="02040503050406030204" pitchFamily="18" charset="0"/>
                                    </a:rPr>
                                    <m:t>𝑘𝑘</m:t>
                                  </m:r>
                                </m:sub>
                              </m:sSub>
                            </m:e>
                          </m:nary>
                        </m:num>
                        <m:den>
                          <m:r>
                            <a:rPr lang="pt-BR" sz="1800" i="1">
                              <a:solidFill>
                                <a:srgbClr val="000000"/>
                              </a:solidFill>
                              <a:latin typeface="Cambria Math" panose="02040503050406030204" pitchFamily="18" charset="0"/>
                            </a:rPr>
                            <m:t>𝑛</m:t>
                          </m:r>
                        </m:den>
                      </m:f>
                    </m:oMath>
                  </m:oMathPara>
                </a14:m>
                <a:endParaRPr lang="pt-BR" sz="1100" dirty="0"/>
              </a:p>
            </p:txBody>
          </p:sp>
        </mc:Choice>
        <mc:Fallback xmlns="">
          <p:sp>
            <p:nvSpPr>
              <p:cNvPr id="107883" name="Object 363"/>
              <p:cNvSpPr txBox="1">
                <a:spLocks noRot="1" noChangeAspect="1" noMove="1" noResize="1" noEditPoints="1" noAdjustHandles="1" noChangeArrowheads="1" noChangeShapeType="1" noTextEdit="1"/>
              </p:cNvSpPr>
              <p:nvPr/>
            </p:nvSpPr>
            <p:spPr bwMode="auto">
              <a:xfrm>
                <a:off x="4067944" y="5085184"/>
                <a:ext cx="1279525" cy="609603"/>
              </a:xfrm>
              <a:prstGeom prst="rect">
                <a:avLst/>
              </a:prstGeom>
              <a:blipFill>
                <a:blip r:embed="rId2"/>
                <a:stretch>
                  <a:fillRect/>
                </a:stretch>
              </a:blipFill>
              <a:ln>
                <a:noFill/>
              </a:ln>
              <a:effectLst/>
            </p:spPr>
            <p:txBody>
              <a:bodyPr/>
              <a:lstStyle/>
              <a:p>
                <a:r>
                  <a:rPr lang="pt-BR">
                    <a:noFill/>
                  </a:rPr>
                  <a:t> </a:t>
                </a:r>
              </a:p>
            </p:txBody>
          </p:sp>
        </mc:Fallback>
      </mc:AlternateContent>
      <p:sp>
        <p:nvSpPr>
          <p:cNvPr id="107885" name="Text Box 365"/>
          <p:cNvSpPr txBox="1">
            <a:spLocks noChangeArrowheads="1"/>
          </p:cNvSpPr>
          <p:nvPr/>
        </p:nvSpPr>
        <p:spPr bwMode="auto">
          <a:xfrm>
            <a:off x="6432550" y="5019675"/>
            <a:ext cx="3079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0</a:t>
            </a:r>
          </a:p>
        </p:txBody>
      </p:sp>
      <p:sp>
        <p:nvSpPr>
          <p:cNvPr id="107887" name="Text Box 367"/>
          <p:cNvSpPr txBox="1">
            <a:spLocks noChangeArrowheads="1"/>
          </p:cNvSpPr>
          <p:nvPr/>
        </p:nvSpPr>
        <p:spPr bwMode="auto">
          <a:xfrm>
            <a:off x="6432550" y="5476875"/>
            <a:ext cx="14093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1  (ou 100%)</a:t>
            </a:r>
          </a:p>
        </p:txBody>
      </p:sp>
      <p:grpSp>
        <p:nvGrpSpPr>
          <p:cNvPr id="2" name="Group 370"/>
          <p:cNvGrpSpPr>
            <a:grpSpLocks/>
          </p:cNvGrpSpPr>
          <p:nvPr/>
        </p:nvGrpSpPr>
        <p:grpSpPr bwMode="auto">
          <a:xfrm>
            <a:off x="5334000" y="4954588"/>
            <a:ext cx="1173163" cy="914400"/>
            <a:chOff x="3360" y="3121"/>
            <a:chExt cx="739" cy="576"/>
          </a:xfrm>
        </p:grpSpPr>
        <p:sp>
          <p:nvSpPr>
            <p:cNvPr id="16452" name="Text Box 364"/>
            <p:cNvSpPr txBox="1">
              <a:spLocks noChangeArrowheads="1"/>
            </p:cNvSpPr>
            <p:nvPr/>
          </p:nvSpPr>
          <p:spPr bwMode="auto">
            <a:xfrm>
              <a:off x="3399" y="3162"/>
              <a:ext cx="670"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mínimo =</a:t>
              </a:r>
            </a:p>
          </p:txBody>
        </p:sp>
        <p:sp>
          <p:nvSpPr>
            <p:cNvPr id="16453" name="Text Box 366"/>
            <p:cNvSpPr txBox="1">
              <a:spLocks noChangeArrowheads="1"/>
            </p:cNvSpPr>
            <p:nvPr/>
          </p:nvSpPr>
          <p:spPr bwMode="auto">
            <a:xfrm>
              <a:off x="3399" y="3450"/>
              <a:ext cx="700"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r" eaLnBrk="1" hangingPunct="1">
                <a:spcBef>
                  <a:spcPct val="0"/>
                </a:spcBef>
                <a:buFontTx/>
                <a:buNone/>
              </a:pPr>
              <a:r>
                <a:rPr lang="pt-BR" altLang="pt-BR" sz="1600" dirty="0">
                  <a:latin typeface="Tahoma" panose="020B0604030504040204" pitchFamily="34" charset="0"/>
                </a:rPr>
                <a:t>máximo =</a:t>
              </a:r>
            </a:p>
          </p:txBody>
        </p:sp>
        <p:sp>
          <p:nvSpPr>
            <p:cNvPr id="16454" name="AutoShape 368"/>
            <p:cNvSpPr>
              <a:spLocks/>
            </p:cNvSpPr>
            <p:nvPr/>
          </p:nvSpPr>
          <p:spPr bwMode="auto">
            <a:xfrm>
              <a:off x="3360" y="3121"/>
              <a:ext cx="96" cy="576"/>
            </a:xfrm>
            <a:prstGeom prst="leftBrace">
              <a:avLst>
                <a:gd name="adj1" fmla="val 5000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grpSp>
      <p:sp>
        <p:nvSpPr>
          <p:cNvPr id="107891" name="Line 371"/>
          <p:cNvSpPr>
            <a:spLocks noChangeShapeType="1"/>
          </p:cNvSpPr>
          <p:nvPr/>
        </p:nvSpPr>
        <p:spPr bwMode="auto">
          <a:xfrm>
            <a:off x="3581400" y="2590800"/>
            <a:ext cx="2438400" cy="1219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pt-BR" dirty="0">
              <a:latin typeface="Tahoma" panose="020B0604030504040204" pitchFamily="34" charset="0"/>
            </a:endParaRPr>
          </a:p>
        </p:txBody>
      </p:sp>
      <p:graphicFrame>
        <p:nvGraphicFramePr>
          <p:cNvPr id="14" name="Group 3"/>
          <p:cNvGraphicFramePr>
            <a:graphicFrameLocks noGrp="1"/>
          </p:cNvGraphicFramePr>
          <p:nvPr>
            <p:extLst>
              <p:ext uri="{D42A27DB-BD31-4B8C-83A1-F6EECF244321}">
                <p14:modId xmlns:p14="http://schemas.microsoft.com/office/powerpoint/2010/main" val="4154891215"/>
              </p:ext>
            </p:extLst>
          </p:nvPr>
        </p:nvGraphicFramePr>
        <p:xfrm>
          <a:off x="2133600" y="1600200"/>
          <a:ext cx="4953000" cy="2743203"/>
        </p:xfrm>
        <a:graphic>
          <a:graphicData uri="http://schemas.openxmlformats.org/drawingml/2006/table">
            <a:tbl>
              <a:tblPr/>
              <a:tblGrid>
                <a:gridCol w="447675">
                  <a:extLst>
                    <a:ext uri="{9D8B030D-6E8A-4147-A177-3AD203B41FA5}">
                      <a16:colId xmlns:a16="http://schemas.microsoft.com/office/drawing/2014/main" val="20000"/>
                    </a:ext>
                  </a:extLst>
                </a:gridCol>
                <a:gridCol w="749300">
                  <a:extLst>
                    <a:ext uri="{9D8B030D-6E8A-4147-A177-3AD203B41FA5}">
                      <a16:colId xmlns:a16="http://schemas.microsoft.com/office/drawing/2014/main" val="20001"/>
                    </a:ext>
                  </a:extLst>
                </a:gridCol>
                <a:gridCol w="752475">
                  <a:extLst>
                    <a:ext uri="{9D8B030D-6E8A-4147-A177-3AD203B41FA5}">
                      <a16:colId xmlns:a16="http://schemas.microsoft.com/office/drawing/2014/main" val="20002"/>
                    </a:ext>
                  </a:extLst>
                </a:gridCol>
                <a:gridCol w="749300">
                  <a:extLst>
                    <a:ext uri="{9D8B030D-6E8A-4147-A177-3AD203B41FA5}">
                      <a16:colId xmlns:a16="http://schemas.microsoft.com/office/drawing/2014/main" val="20003"/>
                    </a:ext>
                  </a:extLst>
                </a:gridCol>
                <a:gridCol w="752475">
                  <a:extLst>
                    <a:ext uri="{9D8B030D-6E8A-4147-A177-3AD203B41FA5}">
                      <a16:colId xmlns:a16="http://schemas.microsoft.com/office/drawing/2014/main" val="20004"/>
                    </a:ext>
                  </a:extLst>
                </a:gridCol>
                <a:gridCol w="749300">
                  <a:extLst>
                    <a:ext uri="{9D8B030D-6E8A-4147-A177-3AD203B41FA5}">
                      <a16:colId xmlns:a16="http://schemas.microsoft.com/office/drawing/2014/main" val="20005"/>
                    </a:ext>
                  </a:extLst>
                </a:gridCol>
                <a:gridCol w="752475">
                  <a:extLst>
                    <a:ext uri="{9D8B030D-6E8A-4147-A177-3AD203B41FA5}">
                      <a16:colId xmlns:a16="http://schemas.microsoft.com/office/drawing/2014/main" val="20006"/>
                    </a:ext>
                  </a:extLst>
                </a:gridCol>
              </a:tblGrid>
              <a:tr h="407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a:noFill/>
                    </a:lnR>
                    <a:lnT cap="flat">
                      <a:noFill/>
                    </a:lnT>
                    <a:lnB>
                      <a:noFill/>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Referência</a:t>
                      </a:r>
                    </a:p>
                  </a:txBody>
                  <a:tcPr anchor="ctr" anchorCtr="1"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388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8938">
                <a:tc rowSpan="5">
                  <a:txBody>
                    <a:bodyPr/>
                    <a:lstStyle/>
                    <a:p>
                      <a:pPr marL="0" marR="0" lvl="0" indent="0" algn="l" defTabSz="914400" rtl="0" eaLnBrk="1" fontAlgn="base" latinLnBrk="0" hangingPunct="1">
                        <a:lnSpc>
                          <a:spcPts val="1500"/>
                        </a:lnSpc>
                        <a:spcBef>
                          <a:spcPct val="0"/>
                        </a:spcBef>
                        <a:spcAft>
                          <a:spcPct val="0"/>
                        </a:spcAft>
                        <a:buClrTx/>
                        <a:buSzTx/>
                        <a:buFontTx/>
                        <a:buNone/>
                        <a:tabLst/>
                      </a:pPr>
                      <a:endParaRPr kumimoji="0" lang="pt-BR" sz="20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27</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0525">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46</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69</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52</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52</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64</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200</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mc:AlternateContent xmlns:mc="http://schemas.openxmlformats.org/markup-compatibility/2006" xmlns:a14="http://schemas.microsoft.com/office/drawing/2010/main">
        <mc:Choice Requires="a14">
          <p:sp>
            <p:nvSpPr>
              <p:cNvPr id="185412" name="Object 68"/>
              <p:cNvSpPr txBox="1"/>
              <p:nvPr/>
            </p:nvSpPr>
            <p:spPr bwMode="auto">
              <a:xfrm>
                <a:off x="3829340" y="6029598"/>
                <a:ext cx="4132212" cy="639762"/>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pt-BR" sz="1800" i="1" smtClean="0">
                          <a:solidFill>
                            <a:srgbClr val="000000"/>
                          </a:solidFill>
                          <a:latin typeface="Cambria Math" panose="02040503050406030204" pitchFamily="18" charset="0"/>
                        </a:rPr>
                        <m:t>=</m:t>
                      </m:r>
                      <m:f>
                        <m:fPr>
                          <m:ctrlPr>
                            <a:rPr lang="pt-BR" sz="1800" i="1">
                              <a:solidFill>
                                <a:srgbClr val="000000"/>
                              </a:solidFill>
                              <a:latin typeface="Cambria Math" panose="02040503050406030204" pitchFamily="18" charset="0"/>
                            </a:rPr>
                          </m:ctrlPr>
                        </m:fPr>
                        <m:num>
                          <m:r>
                            <a:rPr lang="pt-BR" sz="1800" i="1" smtClean="0">
                              <a:solidFill>
                                <a:srgbClr val="000000"/>
                              </a:solidFill>
                              <a:latin typeface="Cambria Math" panose="02040503050406030204" pitchFamily="18" charset="0"/>
                            </a:rPr>
                            <m:t>2</m:t>
                          </m:r>
                          <m:r>
                            <a:rPr lang="pt-BR" sz="1800" b="0" i="1" smtClean="0">
                              <a:solidFill>
                                <a:srgbClr val="000000"/>
                              </a:solidFill>
                              <a:latin typeface="Cambria Math" panose="02040503050406030204" pitchFamily="18" charset="0"/>
                            </a:rPr>
                            <m:t>7+35+53+52</m:t>
                          </m:r>
                        </m:num>
                        <m:den>
                          <m:r>
                            <a:rPr lang="pt-BR" sz="1800" b="0" i="1" smtClean="0">
                              <a:solidFill>
                                <a:srgbClr val="000000"/>
                              </a:solidFill>
                              <a:latin typeface="Cambria Math" panose="02040503050406030204" pitchFamily="18" charset="0"/>
                            </a:rPr>
                            <m:t>20</m:t>
                          </m:r>
                          <m:r>
                            <a:rPr lang="pt-BR" sz="1800" i="1">
                              <a:solidFill>
                                <a:srgbClr val="000000"/>
                              </a:solidFill>
                              <a:latin typeface="Cambria Math" panose="02040503050406030204" pitchFamily="18" charset="0"/>
                            </a:rPr>
                            <m:t>0</m:t>
                          </m:r>
                        </m:den>
                      </m:f>
                      <m:r>
                        <a:rPr lang="pt-BR" sz="1800" i="1">
                          <a:solidFill>
                            <a:srgbClr val="000000"/>
                          </a:solidFill>
                          <a:latin typeface="Cambria Math" panose="02040503050406030204" pitchFamily="18" charset="0"/>
                        </a:rPr>
                        <m:t>=</m:t>
                      </m:r>
                      <m:f>
                        <m:fPr>
                          <m:ctrlPr>
                            <a:rPr lang="pt-BR" sz="1800" i="1">
                              <a:solidFill>
                                <a:srgbClr val="000000"/>
                              </a:solidFill>
                              <a:latin typeface="Cambria Math" panose="02040503050406030204" pitchFamily="18" charset="0"/>
                            </a:rPr>
                          </m:ctrlPr>
                        </m:fPr>
                        <m:num>
                          <m:r>
                            <a:rPr lang="pt-BR" sz="1800" b="0" i="1" smtClean="0">
                              <a:solidFill>
                                <a:srgbClr val="000000"/>
                              </a:solidFill>
                              <a:latin typeface="Cambria Math" panose="02040503050406030204" pitchFamily="18" charset="0"/>
                            </a:rPr>
                            <m:t>167</m:t>
                          </m:r>
                        </m:num>
                        <m:den>
                          <m:r>
                            <a:rPr lang="pt-BR" sz="1800" b="0" i="1" smtClean="0">
                              <a:solidFill>
                                <a:srgbClr val="000000"/>
                              </a:solidFill>
                              <a:latin typeface="Cambria Math" panose="02040503050406030204" pitchFamily="18" charset="0"/>
                            </a:rPr>
                            <m:t>20</m:t>
                          </m:r>
                          <m:r>
                            <a:rPr lang="pt-BR" sz="1800" i="1">
                              <a:solidFill>
                                <a:srgbClr val="000000"/>
                              </a:solidFill>
                              <a:latin typeface="Cambria Math" panose="02040503050406030204" pitchFamily="18" charset="0"/>
                            </a:rPr>
                            <m:t>0</m:t>
                          </m:r>
                        </m:den>
                      </m:f>
                      <m:r>
                        <a:rPr lang="pt-BR" sz="1800" i="1">
                          <a:solidFill>
                            <a:srgbClr val="000000"/>
                          </a:solidFill>
                          <a:latin typeface="Cambria Math" panose="02040503050406030204" pitchFamily="18" charset="0"/>
                        </a:rPr>
                        <m:t>=</m:t>
                      </m:r>
                      <m:r>
                        <a:rPr lang="pt-BR" sz="1800" i="1" smtClean="0">
                          <a:solidFill>
                            <a:srgbClr val="000000"/>
                          </a:solidFill>
                          <a:latin typeface="Cambria Math" panose="02040503050406030204" pitchFamily="18" charset="0"/>
                        </a:rPr>
                        <m:t>8</m:t>
                      </m:r>
                      <m:r>
                        <a:rPr lang="pt-BR" sz="1800" b="0" i="1" smtClean="0">
                          <a:solidFill>
                            <a:srgbClr val="000000"/>
                          </a:solidFill>
                          <a:latin typeface="Cambria Math" panose="02040503050406030204" pitchFamily="18" charset="0"/>
                        </a:rPr>
                        <m:t>3,5</m:t>
                      </m:r>
                      <m:r>
                        <a:rPr lang="pt-BR" sz="1800" i="1">
                          <a:solidFill>
                            <a:srgbClr val="000000"/>
                          </a:solidFill>
                          <a:latin typeface="Cambria Math" panose="02040503050406030204" pitchFamily="18" charset="0"/>
                        </a:rPr>
                        <m:t>%</m:t>
                      </m:r>
                    </m:oMath>
                  </m:oMathPara>
                </a14:m>
                <a:endParaRPr lang="pt-BR" sz="1800" dirty="0"/>
              </a:p>
            </p:txBody>
          </p:sp>
        </mc:Choice>
        <mc:Fallback xmlns="">
          <p:sp>
            <p:nvSpPr>
              <p:cNvPr id="185412" name="Object 68"/>
              <p:cNvSpPr txBox="1">
                <a:spLocks noRot="1" noChangeAspect="1" noMove="1" noResize="1" noEditPoints="1" noAdjustHandles="1" noChangeArrowheads="1" noChangeShapeType="1" noTextEdit="1"/>
              </p:cNvSpPr>
              <p:nvPr/>
            </p:nvSpPr>
            <p:spPr bwMode="auto">
              <a:xfrm>
                <a:off x="3829340" y="6029598"/>
                <a:ext cx="4132212" cy="639762"/>
              </a:xfrm>
              <a:prstGeom prst="rect">
                <a:avLst/>
              </a:prstGeom>
              <a:blipFill>
                <a:blip r:embed="rId3"/>
                <a:stretch>
                  <a:fillRect/>
                </a:stretch>
              </a:blipFill>
              <a:ln>
                <a:noFill/>
              </a:ln>
              <a:effectLst/>
            </p:spPr>
            <p:txBody>
              <a:bodyPr/>
              <a:lstStyle/>
              <a:p>
                <a:r>
                  <a:rPr lang="pt-BR">
                    <a:noFill/>
                  </a:rPr>
                  <a:t> </a:t>
                </a:r>
              </a:p>
            </p:txBody>
          </p:sp>
        </mc:Fallback>
      </mc:AlternateContent>
      <p:sp>
        <p:nvSpPr>
          <p:cNvPr id="16450" name="Retângulo 14"/>
          <p:cNvSpPr>
            <a:spLocks noChangeArrowheads="1"/>
          </p:cNvSpPr>
          <p:nvPr/>
        </p:nvSpPr>
        <p:spPr bwMode="auto">
          <a:xfrm rot="-5400000">
            <a:off x="1596714" y="3009385"/>
            <a:ext cx="1462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800" dirty="0">
                <a:solidFill>
                  <a:srgbClr val="000000"/>
                </a:solidFill>
                <a:latin typeface="Tahoma" panose="020B0604030504040204" pitchFamily="34" charset="0"/>
              </a:rPr>
              <a:t>Classificação</a:t>
            </a:r>
            <a:endParaRPr lang="pt-BR" altLang="pt-BR" sz="1200" dirty="0">
              <a:latin typeface="Tahoma" panose="020B0604030504040204" pitchFamily="34" charset="0"/>
            </a:endParaRPr>
          </a:p>
        </p:txBody>
      </p:sp>
      <p:sp>
        <p:nvSpPr>
          <p:cNvPr id="3" name="Espaço Reservado para Número de Slide 2"/>
          <p:cNvSpPr>
            <a:spLocks noGrp="1"/>
          </p:cNvSpPr>
          <p:nvPr>
            <p:ph type="sldNum" sz="quarter" idx="12"/>
          </p:nvPr>
        </p:nvSpPr>
        <p:spPr/>
        <p:txBody>
          <a:bodyPr/>
          <a:lstStyle/>
          <a:p>
            <a:pPr>
              <a:defRPr/>
            </a:pPr>
            <a:fld id="{E885024D-B5F7-4F06-94B4-B37529991C10}" type="slidenum">
              <a:rPr lang="pt-BR"/>
              <a:pPr>
                <a:defRPr/>
              </a:pPr>
              <a:t>21</a:t>
            </a:fld>
            <a:endParaRPr lang="pt-BR" dirty="0"/>
          </a:p>
        </p:txBody>
      </p:sp>
    </p:spTree>
    <p:extLst>
      <p:ext uri="{BB962C8B-B14F-4D97-AF65-F5344CB8AC3E}">
        <p14:creationId xmlns:p14="http://schemas.microsoft.com/office/powerpoint/2010/main" val="20136258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788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788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0789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0788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0788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854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882" grpId="0" autoUpdateAnimBg="0"/>
      <p:bldP spid="107883" grpId="0"/>
      <p:bldP spid="107885" grpId="0" autoUpdateAnimBg="0"/>
      <p:bldP spid="107887" grpId="0" autoUpdateAnimBg="0"/>
      <p:bldP spid="107891" grpId="0" animBg="1"/>
      <p:bldP spid="1854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defRPr/>
            </a:pPr>
            <a:r>
              <a:rPr lang="pt-BR" dirty="0"/>
              <a:t>Avaliação da Exatidão</a:t>
            </a:r>
          </a:p>
        </p:txBody>
      </p:sp>
      <p:sp>
        <p:nvSpPr>
          <p:cNvPr id="3" name="Espaço Reservado para Número de Slide 2"/>
          <p:cNvSpPr>
            <a:spLocks noGrp="1"/>
          </p:cNvSpPr>
          <p:nvPr>
            <p:ph type="sldNum" sz="quarter" idx="12"/>
          </p:nvPr>
        </p:nvSpPr>
        <p:spPr/>
        <p:txBody>
          <a:bodyPr/>
          <a:lstStyle/>
          <a:p>
            <a:pPr>
              <a:defRPr/>
            </a:pPr>
            <a:fld id="{E885024D-B5F7-4F06-94B4-B37529991C10}" type="slidenum">
              <a:rPr lang="pt-BR"/>
              <a:pPr>
                <a:defRPr/>
              </a:pPr>
              <a:t>22</a:t>
            </a:fld>
            <a:endParaRPr lang="pt-BR"/>
          </a:p>
        </p:txBody>
      </p:sp>
      <p:sp>
        <p:nvSpPr>
          <p:cNvPr id="17" name="Line 371"/>
          <p:cNvSpPr>
            <a:spLocks noChangeShapeType="1"/>
          </p:cNvSpPr>
          <p:nvPr/>
        </p:nvSpPr>
        <p:spPr bwMode="auto">
          <a:xfrm>
            <a:off x="3581400" y="2590800"/>
            <a:ext cx="2438400" cy="1219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pt-BR" dirty="0">
              <a:latin typeface="Tahoma" panose="020B0604030504040204" pitchFamily="34" charset="0"/>
            </a:endParaRPr>
          </a:p>
        </p:txBody>
      </p:sp>
      <p:graphicFrame>
        <p:nvGraphicFramePr>
          <p:cNvPr id="18" name="Group 3"/>
          <p:cNvGraphicFramePr>
            <a:graphicFrameLocks noGrp="1"/>
          </p:cNvGraphicFramePr>
          <p:nvPr>
            <p:extLst>
              <p:ext uri="{D42A27DB-BD31-4B8C-83A1-F6EECF244321}">
                <p14:modId xmlns:p14="http://schemas.microsoft.com/office/powerpoint/2010/main" val="3217142736"/>
              </p:ext>
            </p:extLst>
          </p:nvPr>
        </p:nvGraphicFramePr>
        <p:xfrm>
          <a:off x="2133600" y="1600200"/>
          <a:ext cx="4953000" cy="2743203"/>
        </p:xfrm>
        <a:graphic>
          <a:graphicData uri="http://schemas.openxmlformats.org/drawingml/2006/table">
            <a:tbl>
              <a:tblPr/>
              <a:tblGrid>
                <a:gridCol w="447675">
                  <a:extLst>
                    <a:ext uri="{9D8B030D-6E8A-4147-A177-3AD203B41FA5}">
                      <a16:colId xmlns:a16="http://schemas.microsoft.com/office/drawing/2014/main" val="20000"/>
                    </a:ext>
                  </a:extLst>
                </a:gridCol>
                <a:gridCol w="749300">
                  <a:extLst>
                    <a:ext uri="{9D8B030D-6E8A-4147-A177-3AD203B41FA5}">
                      <a16:colId xmlns:a16="http://schemas.microsoft.com/office/drawing/2014/main" val="20001"/>
                    </a:ext>
                  </a:extLst>
                </a:gridCol>
                <a:gridCol w="752475">
                  <a:extLst>
                    <a:ext uri="{9D8B030D-6E8A-4147-A177-3AD203B41FA5}">
                      <a16:colId xmlns:a16="http://schemas.microsoft.com/office/drawing/2014/main" val="20002"/>
                    </a:ext>
                  </a:extLst>
                </a:gridCol>
                <a:gridCol w="749300">
                  <a:extLst>
                    <a:ext uri="{9D8B030D-6E8A-4147-A177-3AD203B41FA5}">
                      <a16:colId xmlns:a16="http://schemas.microsoft.com/office/drawing/2014/main" val="20003"/>
                    </a:ext>
                  </a:extLst>
                </a:gridCol>
                <a:gridCol w="752475">
                  <a:extLst>
                    <a:ext uri="{9D8B030D-6E8A-4147-A177-3AD203B41FA5}">
                      <a16:colId xmlns:a16="http://schemas.microsoft.com/office/drawing/2014/main" val="20004"/>
                    </a:ext>
                  </a:extLst>
                </a:gridCol>
                <a:gridCol w="749300">
                  <a:extLst>
                    <a:ext uri="{9D8B030D-6E8A-4147-A177-3AD203B41FA5}">
                      <a16:colId xmlns:a16="http://schemas.microsoft.com/office/drawing/2014/main" val="20005"/>
                    </a:ext>
                  </a:extLst>
                </a:gridCol>
                <a:gridCol w="752475">
                  <a:extLst>
                    <a:ext uri="{9D8B030D-6E8A-4147-A177-3AD203B41FA5}">
                      <a16:colId xmlns:a16="http://schemas.microsoft.com/office/drawing/2014/main" val="20006"/>
                    </a:ext>
                  </a:extLst>
                </a:gridCol>
              </a:tblGrid>
              <a:tr h="407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a:noFill/>
                    </a:lnR>
                    <a:lnT cap="flat">
                      <a:noFill/>
                    </a:lnT>
                    <a:lnB>
                      <a:noFill/>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Referência</a:t>
                      </a:r>
                    </a:p>
                  </a:txBody>
                  <a:tcPr anchor="ctr" anchorCtr="1"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388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8938">
                <a:tc rowSpan="5">
                  <a:txBody>
                    <a:bodyPr/>
                    <a:lstStyle/>
                    <a:p>
                      <a:pPr marL="0" marR="0" lvl="0" indent="0" algn="l" defTabSz="914400" rtl="0" eaLnBrk="1" fontAlgn="base" latinLnBrk="0" hangingPunct="1">
                        <a:lnSpc>
                          <a:spcPts val="1500"/>
                        </a:lnSpc>
                        <a:spcBef>
                          <a:spcPct val="0"/>
                        </a:spcBef>
                        <a:spcAft>
                          <a:spcPct val="0"/>
                        </a:spcAft>
                        <a:buClrTx/>
                        <a:buSzTx/>
                        <a:buFontTx/>
                        <a:buNone/>
                        <a:tabLst/>
                      </a:pPr>
                      <a:endParaRPr kumimoji="0" lang="pt-BR" sz="20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27</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0525">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46</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69</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52</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52</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64</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200</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9" name="Retângulo 14"/>
          <p:cNvSpPr>
            <a:spLocks noChangeArrowheads="1"/>
          </p:cNvSpPr>
          <p:nvPr/>
        </p:nvSpPr>
        <p:spPr bwMode="auto">
          <a:xfrm rot="-5400000">
            <a:off x="1596714" y="3009385"/>
            <a:ext cx="1462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800" dirty="0">
                <a:solidFill>
                  <a:srgbClr val="000000"/>
                </a:solidFill>
                <a:latin typeface="Tahoma" panose="020B0604030504040204" pitchFamily="34" charset="0"/>
              </a:rPr>
              <a:t>Classificação</a:t>
            </a:r>
            <a:endParaRPr lang="pt-BR" altLang="pt-BR" sz="1200" dirty="0">
              <a:latin typeface="Tahoma" panose="020B0604030504040204" pitchFamily="34" charset="0"/>
            </a:endParaRPr>
          </a:p>
        </p:txBody>
      </p:sp>
      <p:sp>
        <p:nvSpPr>
          <p:cNvPr id="22" name="Text Box 362"/>
          <p:cNvSpPr txBox="1">
            <a:spLocks noChangeArrowheads="1"/>
          </p:cNvSpPr>
          <p:nvPr/>
        </p:nvSpPr>
        <p:spPr bwMode="auto">
          <a:xfrm>
            <a:off x="467544" y="4530606"/>
            <a:ext cx="39184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O que significa uma exatidão de 83,5% ?</a:t>
            </a:r>
          </a:p>
        </p:txBody>
      </p:sp>
      <p:sp>
        <p:nvSpPr>
          <p:cNvPr id="23" name="Text Box 362"/>
          <p:cNvSpPr txBox="1">
            <a:spLocks noChangeArrowheads="1"/>
          </p:cNvSpPr>
          <p:nvPr/>
        </p:nvSpPr>
        <p:spPr bwMode="auto">
          <a:xfrm>
            <a:off x="467544" y="4941168"/>
            <a:ext cx="856895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285750" indent="-285750" eaLnBrk="1" hangingPunct="1">
              <a:spcBef>
                <a:spcPct val="0"/>
              </a:spcBef>
            </a:pPr>
            <a:r>
              <a:rPr lang="pt-BR" altLang="pt-BR" sz="1600" dirty="0">
                <a:latin typeface="Tahoma" panose="020B0604030504040204" pitchFamily="34" charset="0"/>
              </a:rPr>
              <a:t>Se uma amostra, dentre as 200, fosse escolhida ao acaso, a probabilidade desta estar corretamente classificada seria de 83,5%</a:t>
            </a:r>
          </a:p>
          <a:p>
            <a:pPr marL="285750" indent="-285750" eaLnBrk="1" hangingPunct="1">
              <a:spcBef>
                <a:spcPct val="0"/>
              </a:spcBef>
            </a:pPr>
            <a:endParaRPr lang="pt-BR" altLang="pt-BR" sz="1600" dirty="0">
              <a:latin typeface="Tahoma" panose="020B0604030504040204" pitchFamily="34" charset="0"/>
            </a:endParaRPr>
          </a:p>
          <a:p>
            <a:pPr marL="285750" indent="-285750" eaLnBrk="1" hangingPunct="1">
              <a:spcBef>
                <a:spcPct val="0"/>
              </a:spcBef>
            </a:pPr>
            <a:r>
              <a:rPr lang="pt-BR" altLang="pt-BR" sz="1600" dirty="0">
                <a:latin typeface="Tahoma" panose="020B0604030504040204" pitchFamily="34" charset="0"/>
              </a:rPr>
              <a:t>Se uma amostra (ponto ou polígono) fosse escolhida ao acaso no mapa, a probabilidade desta estar corretamente classificada seria também de 83,5%?</a:t>
            </a:r>
          </a:p>
          <a:p>
            <a:pPr marL="723900" indent="-192088" defTabSz="323850" eaLnBrk="1" hangingPunct="1">
              <a:spcBef>
                <a:spcPct val="0"/>
              </a:spcBef>
              <a:buNone/>
            </a:pPr>
            <a:r>
              <a:rPr lang="pt-BR" altLang="pt-BR" sz="1600" dirty="0">
                <a:solidFill>
                  <a:srgbClr val="FF0000"/>
                </a:solidFill>
                <a:latin typeface="Tahoma" panose="020B0604030504040204" pitchFamily="34" charset="0"/>
              </a:rPr>
              <a:t>somente se a amostragem representar as reais proporções de cada classe!</a:t>
            </a:r>
          </a:p>
        </p:txBody>
      </p:sp>
      <p:sp>
        <p:nvSpPr>
          <p:cNvPr id="25" name="Elipse 24"/>
          <p:cNvSpPr/>
          <p:nvPr/>
        </p:nvSpPr>
        <p:spPr bwMode="auto">
          <a:xfrm rot="5400000">
            <a:off x="5880744" y="2840336"/>
            <a:ext cx="1702992" cy="576064"/>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Tree>
    <p:extLst>
      <p:ext uri="{BB962C8B-B14F-4D97-AF65-F5344CB8AC3E}">
        <p14:creationId xmlns:p14="http://schemas.microsoft.com/office/powerpoint/2010/main" val="831856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defRPr/>
            </a:pPr>
            <a:r>
              <a:rPr lang="pt-BR" dirty="0"/>
              <a:t>Avaliação da Exatidão</a:t>
            </a:r>
          </a:p>
        </p:txBody>
      </p:sp>
      <p:sp>
        <p:nvSpPr>
          <p:cNvPr id="3" name="Espaço Reservado para Número de Slide 2"/>
          <p:cNvSpPr>
            <a:spLocks noGrp="1"/>
          </p:cNvSpPr>
          <p:nvPr>
            <p:ph type="sldNum" sz="quarter" idx="12"/>
          </p:nvPr>
        </p:nvSpPr>
        <p:spPr/>
        <p:txBody>
          <a:bodyPr/>
          <a:lstStyle/>
          <a:p>
            <a:pPr>
              <a:defRPr/>
            </a:pPr>
            <a:fld id="{E885024D-B5F7-4F06-94B4-B37529991C10}" type="slidenum">
              <a:rPr lang="pt-BR"/>
              <a:pPr>
                <a:defRPr/>
              </a:pPr>
              <a:t>23</a:t>
            </a:fld>
            <a:endParaRPr lang="pt-BR"/>
          </a:p>
        </p:txBody>
      </p:sp>
      <p:sp>
        <p:nvSpPr>
          <p:cNvPr id="10" name="Text Box 362"/>
          <p:cNvSpPr txBox="1">
            <a:spLocks noChangeArrowheads="1"/>
          </p:cNvSpPr>
          <p:nvPr/>
        </p:nvSpPr>
        <p:spPr bwMode="auto">
          <a:xfrm>
            <a:off x="467545" y="4674622"/>
            <a:ext cx="84969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spcBef>
                <a:spcPct val="0"/>
              </a:spcBef>
              <a:buFontTx/>
              <a:buNone/>
            </a:pPr>
            <a:r>
              <a:rPr lang="pt-BR" altLang="pt-BR" sz="1600" dirty="0">
                <a:latin typeface="Tahoma" panose="020B0604030504040204" pitchFamily="34" charset="0"/>
              </a:rPr>
              <a:t>Usando a matriz de confusão não enviesada :</a:t>
            </a:r>
          </a:p>
        </p:txBody>
      </p:sp>
      <p:sp>
        <p:nvSpPr>
          <p:cNvPr id="11" name="Line 371"/>
          <p:cNvSpPr>
            <a:spLocks noChangeShapeType="1"/>
          </p:cNvSpPr>
          <p:nvPr/>
        </p:nvSpPr>
        <p:spPr bwMode="auto">
          <a:xfrm>
            <a:off x="3581400" y="2590800"/>
            <a:ext cx="2438400" cy="1219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pt-BR" dirty="0">
              <a:latin typeface="Tahoma" panose="020B0604030504040204" pitchFamily="34" charset="0"/>
            </a:endParaRPr>
          </a:p>
        </p:txBody>
      </p:sp>
      <p:graphicFrame>
        <p:nvGraphicFramePr>
          <p:cNvPr id="12" name="Group 3"/>
          <p:cNvGraphicFramePr>
            <a:graphicFrameLocks noGrp="1"/>
          </p:cNvGraphicFramePr>
          <p:nvPr>
            <p:extLst>
              <p:ext uri="{D42A27DB-BD31-4B8C-83A1-F6EECF244321}">
                <p14:modId xmlns:p14="http://schemas.microsoft.com/office/powerpoint/2010/main" val="3705979725"/>
              </p:ext>
            </p:extLst>
          </p:nvPr>
        </p:nvGraphicFramePr>
        <p:xfrm>
          <a:off x="2133600" y="1600200"/>
          <a:ext cx="4953000" cy="2743203"/>
        </p:xfrm>
        <a:graphic>
          <a:graphicData uri="http://schemas.openxmlformats.org/drawingml/2006/table">
            <a:tbl>
              <a:tblPr/>
              <a:tblGrid>
                <a:gridCol w="447675">
                  <a:extLst>
                    <a:ext uri="{9D8B030D-6E8A-4147-A177-3AD203B41FA5}">
                      <a16:colId xmlns:a16="http://schemas.microsoft.com/office/drawing/2014/main" val="20000"/>
                    </a:ext>
                  </a:extLst>
                </a:gridCol>
                <a:gridCol w="749300">
                  <a:extLst>
                    <a:ext uri="{9D8B030D-6E8A-4147-A177-3AD203B41FA5}">
                      <a16:colId xmlns:a16="http://schemas.microsoft.com/office/drawing/2014/main" val="20001"/>
                    </a:ext>
                  </a:extLst>
                </a:gridCol>
                <a:gridCol w="752475">
                  <a:extLst>
                    <a:ext uri="{9D8B030D-6E8A-4147-A177-3AD203B41FA5}">
                      <a16:colId xmlns:a16="http://schemas.microsoft.com/office/drawing/2014/main" val="20002"/>
                    </a:ext>
                  </a:extLst>
                </a:gridCol>
                <a:gridCol w="749300">
                  <a:extLst>
                    <a:ext uri="{9D8B030D-6E8A-4147-A177-3AD203B41FA5}">
                      <a16:colId xmlns:a16="http://schemas.microsoft.com/office/drawing/2014/main" val="20003"/>
                    </a:ext>
                  </a:extLst>
                </a:gridCol>
                <a:gridCol w="752475">
                  <a:extLst>
                    <a:ext uri="{9D8B030D-6E8A-4147-A177-3AD203B41FA5}">
                      <a16:colId xmlns:a16="http://schemas.microsoft.com/office/drawing/2014/main" val="20004"/>
                    </a:ext>
                  </a:extLst>
                </a:gridCol>
                <a:gridCol w="749300">
                  <a:extLst>
                    <a:ext uri="{9D8B030D-6E8A-4147-A177-3AD203B41FA5}">
                      <a16:colId xmlns:a16="http://schemas.microsoft.com/office/drawing/2014/main" val="20005"/>
                    </a:ext>
                  </a:extLst>
                </a:gridCol>
                <a:gridCol w="752475">
                  <a:extLst>
                    <a:ext uri="{9D8B030D-6E8A-4147-A177-3AD203B41FA5}">
                      <a16:colId xmlns:a16="http://schemas.microsoft.com/office/drawing/2014/main" val="20006"/>
                    </a:ext>
                  </a:extLst>
                </a:gridCol>
              </a:tblGrid>
              <a:tr h="407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a:noFill/>
                    </a:lnR>
                    <a:lnT cap="flat">
                      <a:noFill/>
                    </a:lnT>
                    <a:lnB>
                      <a:noFill/>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Referência</a:t>
                      </a:r>
                    </a:p>
                  </a:txBody>
                  <a:tcPr anchor="ctr" anchorCtr="1"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388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8938">
                <a:tc rowSpan="5">
                  <a:txBody>
                    <a:bodyPr/>
                    <a:lstStyle/>
                    <a:p>
                      <a:pPr marL="0" marR="0" lvl="0" indent="0" algn="l" defTabSz="914400" rtl="0" eaLnBrk="1" fontAlgn="base" latinLnBrk="0" hangingPunct="1">
                        <a:lnSpc>
                          <a:spcPts val="1500"/>
                        </a:lnSpc>
                        <a:spcBef>
                          <a:spcPct val="0"/>
                        </a:spcBef>
                        <a:spcAft>
                          <a:spcPct val="0"/>
                        </a:spcAft>
                        <a:buClrTx/>
                        <a:buSzTx/>
                        <a:buFontTx/>
                        <a:buNone/>
                        <a:tabLst/>
                      </a:pPr>
                      <a:endParaRPr kumimoji="0" lang="pt-BR" sz="20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27</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0525">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46</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69</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52</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52</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64</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200</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3" name="Retângulo 14"/>
          <p:cNvSpPr>
            <a:spLocks noChangeArrowheads="1"/>
          </p:cNvSpPr>
          <p:nvPr/>
        </p:nvSpPr>
        <p:spPr bwMode="auto">
          <a:xfrm rot="-5400000">
            <a:off x="1596714" y="3009385"/>
            <a:ext cx="1462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800" dirty="0">
                <a:solidFill>
                  <a:srgbClr val="000000"/>
                </a:solidFill>
                <a:latin typeface="Tahoma" panose="020B0604030504040204" pitchFamily="34" charset="0"/>
              </a:rPr>
              <a:t>Classificação</a:t>
            </a:r>
            <a:endParaRPr lang="pt-BR" altLang="pt-BR" sz="1200" dirty="0">
              <a:latin typeface="Tahoma" panose="020B0604030504040204" pitchFamily="34" charset="0"/>
            </a:endParaRPr>
          </a:p>
        </p:txBody>
      </p:sp>
      <p:graphicFrame>
        <p:nvGraphicFramePr>
          <p:cNvPr id="14" name="Tabela 13"/>
          <p:cNvGraphicFramePr>
            <a:graphicFrameLocks noGrp="1"/>
          </p:cNvGraphicFramePr>
          <p:nvPr>
            <p:extLst>
              <p:ext uri="{D42A27DB-BD31-4B8C-83A1-F6EECF244321}">
                <p14:modId xmlns:p14="http://schemas.microsoft.com/office/powerpoint/2010/main" val="907075336"/>
              </p:ext>
            </p:extLst>
          </p:nvPr>
        </p:nvGraphicFramePr>
        <p:xfrm>
          <a:off x="2699792" y="5116028"/>
          <a:ext cx="3455848" cy="1625340"/>
        </p:xfrm>
        <a:graphic>
          <a:graphicData uri="http://schemas.openxmlformats.org/drawingml/2006/table">
            <a:tbl>
              <a:tblPr>
                <a:tableStyleId>{5C22544A-7EE6-4342-B048-85BDC9FD1C3A}</a:tableStyleId>
              </a:tblPr>
              <a:tblGrid>
                <a:gridCol w="863962">
                  <a:extLst>
                    <a:ext uri="{9D8B030D-6E8A-4147-A177-3AD203B41FA5}">
                      <a16:colId xmlns:a16="http://schemas.microsoft.com/office/drawing/2014/main" val="20000"/>
                    </a:ext>
                  </a:extLst>
                </a:gridCol>
                <a:gridCol w="863962">
                  <a:extLst>
                    <a:ext uri="{9D8B030D-6E8A-4147-A177-3AD203B41FA5}">
                      <a16:colId xmlns:a16="http://schemas.microsoft.com/office/drawing/2014/main" val="20001"/>
                    </a:ext>
                  </a:extLst>
                </a:gridCol>
                <a:gridCol w="863962">
                  <a:extLst>
                    <a:ext uri="{9D8B030D-6E8A-4147-A177-3AD203B41FA5}">
                      <a16:colId xmlns:a16="http://schemas.microsoft.com/office/drawing/2014/main" val="20002"/>
                    </a:ext>
                  </a:extLst>
                </a:gridCol>
                <a:gridCol w="863962">
                  <a:extLst>
                    <a:ext uri="{9D8B030D-6E8A-4147-A177-3AD203B41FA5}">
                      <a16:colId xmlns:a16="http://schemas.microsoft.com/office/drawing/2014/main" val="20003"/>
                    </a:ext>
                  </a:extLst>
                </a:gridCol>
              </a:tblGrid>
              <a:tr h="270890">
                <a:tc>
                  <a:txBody>
                    <a:bodyPr/>
                    <a:lstStyle/>
                    <a:p>
                      <a:pPr algn="ctr" fontAlgn="b"/>
                      <a:endParaRPr lang="pt-BR" sz="1400" b="0" i="0" u="none" strike="noStrike" dirty="0">
                        <a:effectLst/>
                        <a:latin typeface="Times New Roman"/>
                      </a:endParaRPr>
                    </a:p>
                  </a:txBody>
                  <a:tcPr marL="9525" marR="9525" marT="9525"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gridSpan="3">
                  <a:txBody>
                    <a:bodyPr/>
                    <a:lstStyle/>
                    <a:p>
                      <a:pPr algn="ctr" fontAlgn="b"/>
                      <a:r>
                        <a:rPr lang="pt-BR" sz="1400" u="none" strike="noStrike" dirty="0">
                          <a:effectLst/>
                          <a:latin typeface="Tahoma" panose="020B0604030504040204" pitchFamily="34" charset="0"/>
                        </a:rPr>
                        <a:t>Proporção (Classificação)</a:t>
                      </a:r>
                      <a:endParaRPr lang="pt-BR" sz="1400" b="0" i="0" u="none" strike="noStrike" dirty="0">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270890">
                <a:tc>
                  <a:txBody>
                    <a:bodyPr/>
                    <a:lstStyle/>
                    <a:p>
                      <a:pPr algn="ctr" fontAlgn="b"/>
                      <a:r>
                        <a:rPr lang="pt-BR" sz="1400" b="0" i="0" u="none" strike="noStrike" dirty="0">
                          <a:effectLst/>
                          <a:latin typeface="Tahoma" panose="020B0604030504040204" pitchFamily="34" charset="0"/>
                        </a:rPr>
                        <a:t>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fontAlgn="b"/>
                      <a:r>
                        <a:rPr lang="pt-BR" sz="1400" u="none" strike="noStrike" dirty="0">
                          <a:effectLst/>
                          <a:latin typeface="Tahoma" panose="020B0604030504040204" pitchFamily="34" charset="0"/>
                        </a:rPr>
                        <a:t>25%</a:t>
                      </a:r>
                      <a:endParaRPr lang="pt-BR" sz="1400" b="0" i="0" u="none" strike="noStrike" dirty="0">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fontAlgn="b"/>
                      <a:r>
                        <a:rPr lang="pt-BR" sz="1400" u="none" strike="noStrike" dirty="0">
                          <a:effectLst/>
                          <a:latin typeface="Tahoma" panose="020B0604030504040204" pitchFamily="34" charset="0"/>
                        </a:rPr>
                        <a:t>1%</a:t>
                      </a:r>
                      <a:endParaRPr lang="pt-BR" sz="1400" b="0" i="0" u="none" strike="noStrike" dirty="0">
                        <a:effectLst/>
                        <a:latin typeface="Times New Roman"/>
                      </a:endParaRPr>
                    </a:p>
                  </a:txBody>
                  <a:tcPr marL="9525" marR="9525" marT="9525" marB="0" anchor="ctr">
                    <a:lnT w="12700" cap="flat" cmpd="sng" algn="ctr">
                      <a:solidFill>
                        <a:schemeClr val="tx1"/>
                      </a:solidFill>
                      <a:prstDash val="solid"/>
                      <a:round/>
                      <a:headEnd type="none" w="med" len="med"/>
                      <a:tailEnd type="none" w="med" len="med"/>
                    </a:lnT>
                    <a:noFill/>
                  </a:tcPr>
                </a:tc>
                <a:tc>
                  <a:txBody>
                    <a:bodyPr/>
                    <a:lstStyle/>
                    <a:p>
                      <a:pPr algn="ctr" fontAlgn="b"/>
                      <a:r>
                        <a:rPr lang="pt-BR" sz="1400" u="none" strike="noStrike" dirty="0">
                          <a:effectLst/>
                          <a:latin typeface="Tahoma" panose="020B0604030504040204" pitchFamily="34" charset="0"/>
                        </a:rPr>
                        <a:t>1%</a:t>
                      </a:r>
                      <a:endParaRPr lang="pt-BR" sz="1400" b="0" i="0" u="none" strike="noStrike" dirty="0">
                        <a:effectLst/>
                        <a:latin typeface="Times New Roman"/>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270890">
                <a:tc>
                  <a:txBody>
                    <a:bodyPr/>
                    <a:lstStyle/>
                    <a:p>
                      <a:pPr algn="ctr" fontAlgn="b"/>
                      <a:r>
                        <a:rPr lang="pt-BR" sz="1400" b="0" i="0" u="none" strike="noStrike" dirty="0">
                          <a:effectLst/>
                          <a:latin typeface="Tahoma" panose="020B0604030504040204" pitchFamily="34" charset="0"/>
                        </a:rPr>
                        <a:t>B</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b"/>
                      <a:r>
                        <a:rPr lang="pt-BR" sz="1400" u="none" strike="noStrike" dirty="0">
                          <a:effectLst/>
                          <a:latin typeface="Tahoma" panose="020B0604030504040204" pitchFamily="34" charset="0"/>
                        </a:rPr>
                        <a:t>25%</a:t>
                      </a:r>
                      <a:endParaRPr lang="pt-BR" sz="1400" b="0" i="0" u="none" strike="noStrike" dirty="0">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noFill/>
                  </a:tcPr>
                </a:tc>
                <a:tc>
                  <a:txBody>
                    <a:bodyPr/>
                    <a:lstStyle/>
                    <a:p>
                      <a:pPr algn="ctr" fontAlgn="b"/>
                      <a:r>
                        <a:rPr lang="pt-BR" sz="1400" u="none" strike="noStrike" dirty="0">
                          <a:effectLst/>
                          <a:latin typeface="Tahoma" panose="020B0604030504040204" pitchFamily="34" charset="0"/>
                        </a:rPr>
                        <a:t>2%</a:t>
                      </a:r>
                      <a:endParaRPr lang="pt-BR" sz="1400" b="0" i="0" u="none" strike="noStrike" dirty="0">
                        <a:effectLst/>
                        <a:latin typeface="Times New Roman"/>
                      </a:endParaRPr>
                    </a:p>
                  </a:txBody>
                  <a:tcPr marL="9525" marR="9525" marT="9525" marB="0" anchor="ctr">
                    <a:noFill/>
                  </a:tcPr>
                </a:tc>
                <a:tc>
                  <a:txBody>
                    <a:bodyPr/>
                    <a:lstStyle/>
                    <a:p>
                      <a:pPr algn="ctr" fontAlgn="b"/>
                      <a:r>
                        <a:rPr lang="pt-BR" sz="1400" u="none" strike="noStrike" dirty="0">
                          <a:effectLst/>
                          <a:latin typeface="Tahoma" panose="020B0604030504040204" pitchFamily="34" charset="0"/>
                        </a:rPr>
                        <a:t>95%</a:t>
                      </a:r>
                      <a:endParaRPr lang="pt-BR" sz="1400" b="0" i="0" u="none" strike="noStrike" dirty="0">
                        <a:effectLst/>
                        <a:latin typeface="Times New Roman"/>
                      </a:endParaRPr>
                    </a:p>
                  </a:txBody>
                  <a:tcPr marL="9525" marR="9525" marT="9525" marB="0"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2"/>
                  </a:ext>
                </a:extLst>
              </a:tr>
              <a:tr h="270890">
                <a:tc>
                  <a:txBody>
                    <a:bodyPr/>
                    <a:lstStyle/>
                    <a:p>
                      <a:pPr algn="ctr" fontAlgn="b"/>
                      <a:r>
                        <a:rPr lang="pt-BR" sz="1400" b="0" i="0" u="none" strike="noStrike" dirty="0">
                          <a:effectLst/>
                          <a:latin typeface="Tahoma" panose="020B0604030504040204" pitchFamily="34" charset="0"/>
                        </a:rPr>
                        <a:t>C</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b"/>
                      <a:r>
                        <a:rPr lang="pt-BR" sz="1400" u="none" strike="noStrike" dirty="0">
                          <a:effectLst/>
                          <a:latin typeface="Tahoma" panose="020B0604030504040204" pitchFamily="34" charset="0"/>
                        </a:rPr>
                        <a:t>25%</a:t>
                      </a:r>
                      <a:endParaRPr lang="pt-BR" sz="1400" b="0" i="0" u="none" strike="noStrike" dirty="0">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noFill/>
                  </a:tcPr>
                </a:tc>
                <a:tc>
                  <a:txBody>
                    <a:bodyPr/>
                    <a:lstStyle/>
                    <a:p>
                      <a:pPr algn="ctr" fontAlgn="b"/>
                      <a:r>
                        <a:rPr lang="pt-BR" sz="1400" u="none" strike="noStrike" dirty="0">
                          <a:effectLst/>
                          <a:latin typeface="Tahoma" panose="020B0604030504040204" pitchFamily="34" charset="0"/>
                        </a:rPr>
                        <a:t>2%</a:t>
                      </a:r>
                      <a:endParaRPr lang="pt-BR" sz="1400" b="0" i="0" u="none" strike="noStrike" dirty="0">
                        <a:effectLst/>
                        <a:latin typeface="Times New Roman"/>
                      </a:endParaRPr>
                    </a:p>
                  </a:txBody>
                  <a:tcPr marL="9525" marR="9525" marT="9525" marB="0" anchor="ctr">
                    <a:noFill/>
                  </a:tcPr>
                </a:tc>
                <a:tc>
                  <a:txBody>
                    <a:bodyPr/>
                    <a:lstStyle/>
                    <a:p>
                      <a:pPr algn="ctr" fontAlgn="b"/>
                      <a:r>
                        <a:rPr lang="pt-BR" sz="1400" u="none" strike="noStrike" dirty="0">
                          <a:effectLst/>
                          <a:latin typeface="Tahoma" panose="020B0604030504040204" pitchFamily="34" charset="0"/>
                        </a:rPr>
                        <a:t>3%</a:t>
                      </a:r>
                      <a:endParaRPr lang="pt-BR" sz="1400" b="0" i="0" u="none" strike="noStrike" dirty="0">
                        <a:effectLst/>
                        <a:latin typeface="Times New Roman"/>
                      </a:endParaRPr>
                    </a:p>
                  </a:txBody>
                  <a:tcPr marL="9525" marR="9525" marT="9525" marB="0"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3"/>
                  </a:ext>
                </a:extLst>
              </a:tr>
              <a:tr h="270890">
                <a:tc>
                  <a:txBody>
                    <a:bodyPr/>
                    <a:lstStyle/>
                    <a:p>
                      <a:pPr algn="ctr" fontAlgn="b"/>
                      <a:r>
                        <a:rPr lang="pt-BR" sz="1400" b="0" i="0" u="none" strike="noStrike" dirty="0">
                          <a:effectLst/>
                          <a:latin typeface="Tahoma" panose="020B0604030504040204" pitchFamily="34" charset="0"/>
                        </a:rPr>
                        <a:t>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fontAlgn="b"/>
                      <a:r>
                        <a:rPr lang="pt-BR" sz="1400" u="none" strike="noStrike" dirty="0">
                          <a:effectLst/>
                          <a:latin typeface="Tahoma" panose="020B0604030504040204" pitchFamily="34" charset="0"/>
                        </a:rPr>
                        <a:t>25%</a:t>
                      </a:r>
                      <a:endParaRPr lang="pt-BR" sz="1400" b="0" i="0" u="none" strike="noStrike" dirty="0">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fontAlgn="b"/>
                      <a:r>
                        <a:rPr lang="pt-BR" sz="1400" u="none" strike="noStrike" dirty="0">
                          <a:effectLst/>
                          <a:latin typeface="Tahoma" panose="020B0604030504040204" pitchFamily="34" charset="0"/>
                        </a:rPr>
                        <a:t>95%</a:t>
                      </a:r>
                      <a:endParaRPr lang="pt-BR" sz="1400" b="0" i="0" u="none" strike="noStrike" dirty="0">
                        <a:effectLst/>
                        <a:latin typeface="Times New Roman"/>
                      </a:endParaRPr>
                    </a:p>
                  </a:txBody>
                  <a:tcPr marL="9525" marR="9525" marT="9525" marB="0" anchor="ctr">
                    <a:lnB w="12700" cap="flat" cmpd="sng" algn="ctr">
                      <a:solidFill>
                        <a:schemeClr val="tx1"/>
                      </a:solidFill>
                      <a:prstDash val="solid"/>
                      <a:round/>
                      <a:headEnd type="none" w="med" len="med"/>
                      <a:tailEnd type="none" w="med" len="med"/>
                    </a:lnB>
                    <a:noFill/>
                  </a:tcPr>
                </a:tc>
                <a:tc>
                  <a:txBody>
                    <a:bodyPr/>
                    <a:lstStyle/>
                    <a:p>
                      <a:pPr algn="ctr" fontAlgn="b"/>
                      <a:r>
                        <a:rPr lang="pt-BR" sz="1400" u="none" strike="noStrike" dirty="0">
                          <a:effectLst/>
                          <a:latin typeface="Tahoma" panose="020B0604030504040204" pitchFamily="34" charset="0"/>
                        </a:rPr>
                        <a:t>1%</a:t>
                      </a:r>
                      <a:endParaRPr lang="pt-BR" sz="1400" b="0" i="0" u="none" strike="noStrike" dirty="0">
                        <a:effectLst/>
                        <a:latin typeface="Times New Roman"/>
                      </a:endParaRPr>
                    </a:p>
                  </a:txBody>
                  <a:tcPr marL="9525" marR="9525" marT="9525"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270890">
                <a:tc>
                  <a:txBody>
                    <a:bodyPr/>
                    <a:lstStyle/>
                    <a:p>
                      <a:pPr algn="ctr" fontAlgn="b"/>
                      <a:r>
                        <a:rPr lang="pt-BR" sz="1400" u="none" strike="noStrike" dirty="0">
                          <a:effectLst/>
                          <a:latin typeface="Tahoma" panose="020B0604030504040204" pitchFamily="34" charset="0"/>
                        </a:rPr>
                        <a:t>exatidão</a:t>
                      </a:r>
                      <a:endParaRPr lang="pt-BR" sz="1400" b="1" i="1" u="none" strike="noStrike" dirty="0">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pt-BR" sz="1400" u="none" strike="noStrike" dirty="0">
                          <a:effectLst/>
                          <a:latin typeface="Tahoma" panose="020B0604030504040204" pitchFamily="34" charset="0"/>
                        </a:rPr>
                        <a:t>83,68%</a:t>
                      </a:r>
                      <a:endParaRPr lang="pt-BR" sz="1400" b="0" i="0" u="none" strike="noStrike" dirty="0">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pt-BR" sz="1400" u="none" strike="noStrike" dirty="0">
                          <a:effectLst/>
                          <a:latin typeface="Tahoma" panose="020B0604030504040204" pitchFamily="34" charset="0"/>
                        </a:rPr>
                        <a:t>98,88%</a:t>
                      </a:r>
                      <a:endParaRPr lang="pt-BR" sz="1400" b="0" i="0" u="none" strike="noStrike" dirty="0">
                        <a:effectLst/>
                        <a:latin typeface="Times New Roman"/>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pt-BR" sz="1400" u="none" strike="noStrike" dirty="0">
                          <a:effectLst/>
                          <a:latin typeface="Tahoma" panose="020B0604030504040204" pitchFamily="34" charset="0"/>
                        </a:rPr>
                        <a:t>76,41%</a:t>
                      </a:r>
                      <a:endParaRPr lang="pt-BR" sz="1400" b="0" i="0" u="none" strike="noStrike" dirty="0">
                        <a:effectLst/>
                        <a:latin typeface="Times New Roman"/>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
        <p:nvSpPr>
          <p:cNvPr id="4" name="Retângulo 3"/>
          <p:cNvSpPr/>
          <p:nvPr/>
        </p:nvSpPr>
        <p:spPr>
          <a:xfrm>
            <a:off x="6335458" y="5076473"/>
            <a:ext cx="957313" cy="584775"/>
          </a:xfrm>
          <a:prstGeom prst="rect">
            <a:avLst/>
          </a:prstGeom>
        </p:spPr>
        <p:txBody>
          <a:bodyPr wrap="none">
            <a:spAutoFit/>
          </a:bodyPr>
          <a:lstStyle/>
          <a:p>
            <a:r>
              <a:rPr lang="pt-BR" altLang="pt-BR" sz="1600" dirty="0">
                <a:latin typeface="Tahoma" panose="020B0604030504040204" pitchFamily="34" charset="0"/>
              </a:rPr>
              <a:t>Exatidão</a:t>
            </a:r>
          </a:p>
          <a:p>
            <a:r>
              <a:rPr lang="pt-BR" altLang="pt-BR" sz="1600" dirty="0">
                <a:latin typeface="Tahoma" panose="020B0604030504040204" pitchFamily="34" charset="0"/>
              </a:rPr>
              <a:t>83,5%</a:t>
            </a:r>
            <a:endParaRPr lang="pt-BR" sz="1600" dirty="0">
              <a:latin typeface="Tahoma" panose="020B0604030504040204" pitchFamily="34" charset="0"/>
            </a:endParaRPr>
          </a:p>
        </p:txBody>
      </p:sp>
    </p:spTree>
    <p:extLst>
      <p:ext uri="{BB962C8B-B14F-4D97-AF65-F5344CB8AC3E}">
        <p14:creationId xmlns:p14="http://schemas.microsoft.com/office/powerpoint/2010/main" val="2606636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oup 3"/>
          <p:cNvGraphicFramePr>
            <a:graphicFrameLocks noGrp="1"/>
          </p:cNvGraphicFramePr>
          <p:nvPr>
            <p:extLst>
              <p:ext uri="{D42A27DB-BD31-4B8C-83A1-F6EECF244321}">
                <p14:modId xmlns:p14="http://schemas.microsoft.com/office/powerpoint/2010/main" val="3578790482"/>
              </p:ext>
            </p:extLst>
          </p:nvPr>
        </p:nvGraphicFramePr>
        <p:xfrm>
          <a:off x="2133600" y="1600200"/>
          <a:ext cx="4953000" cy="2743203"/>
        </p:xfrm>
        <a:graphic>
          <a:graphicData uri="http://schemas.openxmlformats.org/drawingml/2006/table">
            <a:tbl>
              <a:tblPr/>
              <a:tblGrid>
                <a:gridCol w="447675">
                  <a:extLst>
                    <a:ext uri="{9D8B030D-6E8A-4147-A177-3AD203B41FA5}">
                      <a16:colId xmlns:a16="http://schemas.microsoft.com/office/drawing/2014/main" val="20000"/>
                    </a:ext>
                  </a:extLst>
                </a:gridCol>
                <a:gridCol w="749300">
                  <a:extLst>
                    <a:ext uri="{9D8B030D-6E8A-4147-A177-3AD203B41FA5}">
                      <a16:colId xmlns:a16="http://schemas.microsoft.com/office/drawing/2014/main" val="20001"/>
                    </a:ext>
                  </a:extLst>
                </a:gridCol>
                <a:gridCol w="752475">
                  <a:extLst>
                    <a:ext uri="{9D8B030D-6E8A-4147-A177-3AD203B41FA5}">
                      <a16:colId xmlns:a16="http://schemas.microsoft.com/office/drawing/2014/main" val="20002"/>
                    </a:ext>
                  </a:extLst>
                </a:gridCol>
                <a:gridCol w="749300">
                  <a:extLst>
                    <a:ext uri="{9D8B030D-6E8A-4147-A177-3AD203B41FA5}">
                      <a16:colId xmlns:a16="http://schemas.microsoft.com/office/drawing/2014/main" val="20003"/>
                    </a:ext>
                  </a:extLst>
                </a:gridCol>
                <a:gridCol w="752475">
                  <a:extLst>
                    <a:ext uri="{9D8B030D-6E8A-4147-A177-3AD203B41FA5}">
                      <a16:colId xmlns:a16="http://schemas.microsoft.com/office/drawing/2014/main" val="20004"/>
                    </a:ext>
                  </a:extLst>
                </a:gridCol>
                <a:gridCol w="749300">
                  <a:extLst>
                    <a:ext uri="{9D8B030D-6E8A-4147-A177-3AD203B41FA5}">
                      <a16:colId xmlns:a16="http://schemas.microsoft.com/office/drawing/2014/main" val="20005"/>
                    </a:ext>
                  </a:extLst>
                </a:gridCol>
                <a:gridCol w="752475">
                  <a:extLst>
                    <a:ext uri="{9D8B030D-6E8A-4147-A177-3AD203B41FA5}">
                      <a16:colId xmlns:a16="http://schemas.microsoft.com/office/drawing/2014/main" val="20006"/>
                    </a:ext>
                  </a:extLst>
                </a:gridCol>
              </a:tblGrid>
              <a:tr h="407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a:noFill/>
                    </a:lnR>
                    <a:lnT cap="flat">
                      <a:noFill/>
                    </a:lnT>
                    <a:lnB>
                      <a:noFill/>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Referência</a:t>
                      </a:r>
                    </a:p>
                  </a:txBody>
                  <a:tcPr anchor="ctr" anchorCtr="1"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388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8938">
                <a:tc rowSpan="5">
                  <a:txBody>
                    <a:bodyPr/>
                    <a:lstStyle/>
                    <a:p>
                      <a:pPr marL="0" marR="0" lvl="0" indent="0" algn="l" defTabSz="914400" rtl="0" eaLnBrk="1" fontAlgn="base" latinLnBrk="0" hangingPunct="1">
                        <a:lnSpc>
                          <a:spcPts val="1500"/>
                        </a:lnSpc>
                        <a:spcBef>
                          <a:spcPct val="0"/>
                        </a:spcBef>
                        <a:spcAft>
                          <a:spcPct val="0"/>
                        </a:spcAft>
                        <a:buClrTx/>
                        <a:buSzTx/>
                        <a:buFontTx/>
                        <a:buNone/>
                        <a:tabLst/>
                      </a:pPr>
                      <a:endParaRPr kumimoji="0" lang="pt-BR" sz="20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27</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0525">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46</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69</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52</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52</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64</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200</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07522" name="Rectangle 2"/>
          <p:cNvSpPr>
            <a:spLocks noGrp="1" noChangeArrowheads="1"/>
          </p:cNvSpPr>
          <p:nvPr>
            <p:ph type="title"/>
          </p:nvPr>
        </p:nvSpPr>
        <p:spPr/>
        <p:txBody>
          <a:bodyPr/>
          <a:lstStyle/>
          <a:p>
            <a:pPr eaLnBrk="1" hangingPunct="1">
              <a:defRPr/>
            </a:pPr>
            <a:r>
              <a:rPr lang="pt-BR" dirty="0"/>
              <a:t>Avaliação da Exatidão por Classe</a:t>
            </a:r>
          </a:p>
        </p:txBody>
      </p:sp>
      <p:sp>
        <p:nvSpPr>
          <p:cNvPr id="107882" name="Text Box 362"/>
          <p:cNvSpPr txBox="1">
            <a:spLocks noChangeArrowheads="1"/>
          </p:cNvSpPr>
          <p:nvPr/>
        </p:nvSpPr>
        <p:spPr bwMode="auto">
          <a:xfrm>
            <a:off x="2742023" y="4732338"/>
            <a:ext cx="33127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r" eaLnBrk="1" hangingPunct="1">
              <a:spcBef>
                <a:spcPct val="0"/>
              </a:spcBef>
              <a:buFontTx/>
              <a:buNone/>
            </a:pPr>
            <a:r>
              <a:rPr lang="pt-BR" altLang="pt-BR" sz="1600" dirty="0">
                <a:latin typeface="Tahoma" panose="020B0604030504040204" pitchFamily="34" charset="0"/>
              </a:rPr>
              <a:t>Exatidão do Produtor da classe </a:t>
            </a:r>
            <a:r>
              <a:rPr lang="pt-BR" altLang="pt-BR" sz="1600" i="1" dirty="0">
                <a:latin typeface="Times New Roman" charset="0"/>
                <a:cs typeface="Times New Roman" charset="0"/>
              </a:rPr>
              <a:t>k</a:t>
            </a:r>
            <a:r>
              <a:rPr lang="pt-BR" altLang="pt-BR" sz="1600" dirty="0">
                <a:latin typeface="Tahoma" panose="020B0604030504040204" pitchFamily="34" charset="0"/>
              </a:rPr>
              <a:t> </a:t>
            </a:r>
            <a:r>
              <a:rPr lang="pt-BR" altLang="pt-BR" sz="1600" dirty="0">
                <a:latin typeface="Times New Roman" charset="0"/>
                <a:cs typeface="Times New Roman" charset="0"/>
              </a:rPr>
              <a:t>=</a:t>
            </a:r>
            <a:endParaRPr lang="pt-BR" altLang="pt-BR" sz="1600" dirty="0">
              <a:latin typeface="Tahoma" panose="020B0604030504040204" pitchFamily="34" charset="0"/>
            </a:endParaRPr>
          </a:p>
        </p:txBody>
      </p:sp>
      <mc:AlternateContent xmlns:mc="http://schemas.openxmlformats.org/markup-compatibility/2006" xmlns:a14="http://schemas.microsoft.com/office/drawing/2010/main">
        <mc:Choice Requires="a14">
          <p:sp>
            <p:nvSpPr>
              <p:cNvPr id="107883" name="Object 363"/>
              <p:cNvSpPr txBox="1"/>
              <p:nvPr/>
            </p:nvSpPr>
            <p:spPr bwMode="auto">
              <a:xfrm>
                <a:off x="5924734" y="4640497"/>
                <a:ext cx="433387" cy="58870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pt-BR" sz="1600" i="1" smtClean="0">
                              <a:solidFill>
                                <a:srgbClr val="000000"/>
                              </a:solidFill>
                              <a:latin typeface="Cambria Math" panose="02040503050406030204" pitchFamily="18" charset="0"/>
                            </a:rPr>
                          </m:ctrlPr>
                        </m:fPr>
                        <m:num>
                          <m:sSub>
                            <m:sSubPr>
                              <m:ctrlPr>
                                <a:rPr lang="pt-BR" sz="1600" i="1">
                                  <a:solidFill>
                                    <a:srgbClr val="000000"/>
                                  </a:solidFill>
                                  <a:latin typeface="Cambria Math" panose="02040503050406030204" pitchFamily="18" charset="0"/>
                                </a:rPr>
                              </m:ctrlPr>
                            </m:sSubPr>
                            <m:e>
                              <m:r>
                                <a:rPr lang="pt-BR" sz="1600" b="0" i="1" smtClean="0">
                                  <a:solidFill>
                                    <a:srgbClr val="000000"/>
                                  </a:solidFill>
                                  <a:latin typeface="Cambria Math" panose="02040503050406030204" pitchFamily="18" charset="0"/>
                                </a:rPr>
                                <m:t>𝑛</m:t>
                              </m:r>
                            </m:e>
                            <m:sub>
                              <m:r>
                                <a:rPr lang="pt-BR" sz="1600" i="1">
                                  <a:solidFill>
                                    <a:srgbClr val="000000"/>
                                  </a:solidFill>
                                  <a:latin typeface="Cambria Math" panose="02040503050406030204" pitchFamily="18" charset="0"/>
                                </a:rPr>
                                <m:t>𝑘𝑘</m:t>
                              </m:r>
                            </m:sub>
                          </m:sSub>
                        </m:num>
                        <m:den>
                          <m:sSub>
                            <m:sSubPr>
                              <m:ctrlPr>
                                <a:rPr lang="pt-BR" sz="1600" i="1">
                                  <a:solidFill>
                                    <a:srgbClr val="000000"/>
                                  </a:solidFill>
                                  <a:latin typeface="Cambria Math" panose="02040503050406030204" pitchFamily="18" charset="0"/>
                                </a:rPr>
                              </m:ctrlPr>
                            </m:sSubPr>
                            <m:e>
                              <m:r>
                                <a:rPr lang="pt-BR" sz="1600" b="0" i="1" smtClean="0">
                                  <a:solidFill>
                                    <a:srgbClr val="000000"/>
                                  </a:solidFill>
                                  <a:latin typeface="Cambria Math" panose="02040503050406030204" pitchFamily="18" charset="0"/>
                                </a:rPr>
                                <m:t>𝑛</m:t>
                              </m:r>
                            </m:e>
                            <m:sub>
                              <m:r>
                                <a:rPr lang="pt-BR" sz="1600" i="1">
                                  <a:solidFill>
                                    <a:srgbClr val="000000"/>
                                  </a:solidFill>
                                  <a:latin typeface="Cambria Math" panose="02040503050406030204" pitchFamily="18" charset="0"/>
                                </a:rPr>
                                <m:t>+</m:t>
                              </m:r>
                              <m:r>
                                <a:rPr lang="pt-BR" sz="1600" i="1">
                                  <a:solidFill>
                                    <a:srgbClr val="000000"/>
                                  </a:solidFill>
                                  <a:latin typeface="Cambria Math" panose="02040503050406030204" pitchFamily="18" charset="0"/>
                                </a:rPr>
                                <m:t>𝑘</m:t>
                              </m:r>
                            </m:sub>
                          </m:sSub>
                        </m:den>
                      </m:f>
                    </m:oMath>
                  </m:oMathPara>
                </a14:m>
                <a:endParaRPr lang="pt-BR" sz="1600" dirty="0"/>
              </a:p>
            </p:txBody>
          </p:sp>
        </mc:Choice>
        <mc:Fallback xmlns="">
          <p:sp>
            <p:nvSpPr>
              <p:cNvPr id="107883" name="Object 363"/>
              <p:cNvSpPr txBox="1">
                <a:spLocks noRot="1" noChangeAspect="1" noMove="1" noResize="1" noEditPoints="1" noAdjustHandles="1" noChangeArrowheads="1" noChangeShapeType="1" noTextEdit="1"/>
              </p:cNvSpPr>
              <p:nvPr/>
            </p:nvSpPr>
            <p:spPr bwMode="auto">
              <a:xfrm>
                <a:off x="5924734" y="4640497"/>
                <a:ext cx="433387" cy="588703"/>
              </a:xfrm>
              <a:prstGeom prst="rect">
                <a:avLst/>
              </a:prstGeom>
              <a:blipFill>
                <a:blip r:embed="rId2"/>
                <a:stretch>
                  <a:fillRect r="-5634"/>
                </a:stretch>
              </a:blipFill>
              <a:ln>
                <a:noFill/>
              </a:ln>
              <a:effectLst/>
            </p:spPr>
            <p:txBody>
              <a:bodyPr/>
              <a:lstStyle/>
              <a:p>
                <a:r>
                  <a:rPr lang="pt-BR">
                    <a:noFill/>
                  </a:rPr>
                  <a:t> </a:t>
                </a:r>
              </a:p>
            </p:txBody>
          </p:sp>
        </mc:Fallback>
      </mc:AlternateContent>
      <p:sp>
        <p:nvSpPr>
          <p:cNvPr id="17" name="Text Box 362"/>
          <p:cNvSpPr txBox="1">
            <a:spLocks noChangeArrowheads="1"/>
          </p:cNvSpPr>
          <p:nvPr/>
        </p:nvSpPr>
        <p:spPr bwMode="auto">
          <a:xfrm>
            <a:off x="2719488" y="5470525"/>
            <a:ext cx="3344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r" eaLnBrk="1" hangingPunct="1">
              <a:spcBef>
                <a:spcPct val="0"/>
              </a:spcBef>
              <a:buFontTx/>
              <a:buNone/>
            </a:pPr>
            <a:r>
              <a:rPr lang="pt-BR" altLang="pt-BR" sz="1600" dirty="0">
                <a:latin typeface="Tahoma" panose="020B0604030504040204" pitchFamily="34" charset="0"/>
              </a:rPr>
              <a:t>Exatidão do Produtor da classe B </a:t>
            </a:r>
            <a:r>
              <a:rPr lang="pt-BR" altLang="pt-BR" sz="1600" dirty="0">
                <a:latin typeface="Times New Roman" charset="0"/>
                <a:cs typeface="Times New Roman" charset="0"/>
              </a:rPr>
              <a:t>=</a:t>
            </a:r>
            <a:endParaRPr lang="pt-BR" altLang="pt-BR" sz="1600" dirty="0">
              <a:latin typeface="Tahoma" panose="020B0604030504040204" pitchFamily="34" charset="0"/>
            </a:endParaRPr>
          </a:p>
        </p:txBody>
      </p:sp>
      <p:sp>
        <p:nvSpPr>
          <p:cNvPr id="17470" name="Retângulo 9"/>
          <p:cNvSpPr>
            <a:spLocks noChangeArrowheads="1"/>
          </p:cNvSpPr>
          <p:nvPr/>
        </p:nvSpPr>
        <p:spPr bwMode="auto">
          <a:xfrm rot="-5400000">
            <a:off x="1596714" y="3009385"/>
            <a:ext cx="1462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800" dirty="0">
                <a:solidFill>
                  <a:srgbClr val="000000"/>
                </a:solidFill>
                <a:latin typeface="Tahoma" panose="020B0604030504040204" pitchFamily="34" charset="0"/>
              </a:rPr>
              <a:t>Classificação</a:t>
            </a:r>
            <a:endParaRPr lang="pt-BR" altLang="pt-BR" sz="1200" dirty="0">
              <a:latin typeface="Tahoma" panose="020B0604030504040204" pitchFamily="34" charset="0"/>
            </a:endParaRPr>
          </a:p>
        </p:txBody>
      </p:sp>
      <p:sp>
        <p:nvSpPr>
          <p:cNvPr id="11" name="Retângulo 10"/>
          <p:cNvSpPr>
            <a:spLocks noChangeArrowheads="1"/>
          </p:cNvSpPr>
          <p:nvPr/>
        </p:nvSpPr>
        <p:spPr bwMode="auto">
          <a:xfrm>
            <a:off x="4102100" y="2797175"/>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12" name="Retângulo 11"/>
          <p:cNvSpPr>
            <a:spLocks noChangeArrowheads="1"/>
          </p:cNvSpPr>
          <p:nvPr/>
        </p:nvSpPr>
        <p:spPr bwMode="auto">
          <a:xfrm>
            <a:off x="4102100" y="3973513"/>
            <a:ext cx="714375" cy="357187"/>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mc:AlternateContent xmlns:mc="http://schemas.openxmlformats.org/markup-compatibility/2006" xmlns:a14="http://schemas.microsoft.com/office/drawing/2010/main">
        <mc:Choice Requires="a14">
          <p:sp>
            <p:nvSpPr>
              <p:cNvPr id="13" name="Object 3"/>
              <p:cNvSpPr txBox="1"/>
              <p:nvPr/>
            </p:nvSpPr>
            <p:spPr bwMode="auto">
              <a:xfrm>
                <a:off x="5983285" y="5348688"/>
                <a:ext cx="1258887" cy="63976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pt-BR" sz="1600" i="1" smtClean="0">
                              <a:solidFill>
                                <a:srgbClr val="000000"/>
                              </a:solidFill>
                              <a:latin typeface="Cambria Math" panose="02040503050406030204" pitchFamily="18" charset="0"/>
                            </a:rPr>
                          </m:ctrlPr>
                        </m:fPr>
                        <m:num>
                          <m:r>
                            <a:rPr lang="pt-BR" sz="1600" b="0" i="1" smtClean="0">
                              <a:solidFill>
                                <a:srgbClr val="000000"/>
                              </a:solidFill>
                              <a:latin typeface="Cambria Math" panose="02040503050406030204" pitchFamily="18" charset="0"/>
                            </a:rPr>
                            <m:t>35</m:t>
                          </m:r>
                        </m:num>
                        <m:den>
                          <m:r>
                            <a:rPr lang="pt-BR" sz="1600" b="0" i="1" smtClean="0">
                              <a:solidFill>
                                <a:srgbClr val="000000"/>
                              </a:solidFill>
                              <a:latin typeface="Cambria Math" panose="02040503050406030204" pitchFamily="18" charset="0"/>
                            </a:rPr>
                            <m:t>49</m:t>
                          </m:r>
                        </m:den>
                      </m:f>
                      <m:r>
                        <a:rPr lang="pt-BR" sz="1600" i="1">
                          <a:solidFill>
                            <a:srgbClr val="000000"/>
                          </a:solidFill>
                          <a:latin typeface="Cambria Math" panose="02040503050406030204" pitchFamily="18" charset="0"/>
                        </a:rPr>
                        <m:t>=</m:t>
                      </m:r>
                      <m:r>
                        <a:rPr lang="pt-BR" sz="1600" b="0" i="1" smtClean="0">
                          <a:solidFill>
                            <a:srgbClr val="000000"/>
                          </a:solidFill>
                          <a:latin typeface="Cambria Math" panose="02040503050406030204" pitchFamily="18" charset="0"/>
                        </a:rPr>
                        <m:t>71,4</m:t>
                      </m:r>
                      <m:r>
                        <a:rPr lang="pt-BR" sz="1600" i="1">
                          <a:solidFill>
                            <a:srgbClr val="000000"/>
                          </a:solidFill>
                          <a:latin typeface="Cambria Math" panose="02040503050406030204" pitchFamily="18" charset="0"/>
                        </a:rPr>
                        <m:t>%</m:t>
                      </m:r>
                    </m:oMath>
                  </m:oMathPara>
                </a14:m>
                <a:endParaRPr lang="pt-BR" sz="1600" dirty="0"/>
              </a:p>
            </p:txBody>
          </p:sp>
        </mc:Choice>
        <mc:Fallback xmlns="">
          <p:sp>
            <p:nvSpPr>
              <p:cNvPr id="13" name="Object 3"/>
              <p:cNvSpPr txBox="1">
                <a:spLocks noRot="1" noChangeAspect="1" noMove="1" noResize="1" noEditPoints="1" noAdjustHandles="1" noChangeArrowheads="1" noChangeShapeType="1" noTextEdit="1"/>
              </p:cNvSpPr>
              <p:nvPr/>
            </p:nvSpPr>
            <p:spPr bwMode="auto">
              <a:xfrm>
                <a:off x="5983285" y="5348688"/>
                <a:ext cx="1258887" cy="639762"/>
              </a:xfrm>
              <a:prstGeom prst="rect">
                <a:avLst/>
              </a:prstGeom>
              <a:blipFill>
                <a:blip r:embed="rId3"/>
                <a:stretch>
                  <a:fillRect/>
                </a:stretch>
              </a:blipFill>
              <a:ln>
                <a:noFill/>
              </a:ln>
              <a:effectLst/>
            </p:spPr>
            <p:txBody>
              <a:bodyPr/>
              <a:lstStyle/>
              <a:p>
                <a:r>
                  <a:rPr lang="pt-BR">
                    <a:noFill/>
                  </a:rPr>
                  <a:t> </a:t>
                </a:r>
              </a:p>
            </p:txBody>
          </p:sp>
        </mc:Fallback>
      </mc:AlternateContent>
      <p:grpSp>
        <p:nvGrpSpPr>
          <p:cNvPr id="2" name="Grupo 5"/>
          <p:cNvGrpSpPr>
            <a:grpSpLocks/>
          </p:cNvGrpSpPr>
          <p:nvPr/>
        </p:nvGrpSpPr>
        <p:grpSpPr bwMode="auto">
          <a:xfrm>
            <a:off x="2584450" y="5957888"/>
            <a:ext cx="5875982" cy="641350"/>
            <a:chOff x="2584450" y="5958497"/>
            <a:chExt cx="5875778" cy="641372"/>
          </a:xfrm>
        </p:grpSpPr>
        <mc:AlternateContent xmlns:mc="http://schemas.openxmlformats.org/markup-compatibility/2006" xmlns:a14="http://schemas.microsoft.com/office/drawing/2010/main">
          <mc:Choice Requires="a14">
            <p:sp>
              <p:nvSpPr>
                <p:cNvPr id="17477" name="Objeto 4"/>
                <p:cNvSpPr txBox="1"/>
                <p:nvPr/>
              </p:nvSpPr>
              <p:spPr bwMode="auto">
                <a:xfrm>
                  <a:off x="5462291" y="5958497"/>
                  <a:ext cx="2997937" cy="641372"/>
                </a:xfrm>
                <a:prstGeom prst="rect">
                  <a:avLst/>
                </a:prstGeom>
                <a:noFill/>
                <a:ln>
                  <a:noFill/>
                </a:ln>
              </p:spPr>
              <p:txBody>
                <a:bodyPr>
                  <a:noAutofit/>
                </a:bodyPr>
                <a:lstStyle/>
                <a:p>
                  <a:pPr/>
                  <a14:m>
                    <m:oMathPara xmlns:m="http://schemas.openxmlformats.org/officeDocument/2006/math">
                      <m:oMathParaPr>
                        <m:jc m:val="left"/>
                      </m:oMathParaPr>
                      <m:oMath xmlns:m="http://schemas.openxmlformats.org/officeDocument/2006/math">
                        <m:f>
                          <m:fPr>
                            <m:ctrlPr>
                              <a:rPr lang="pt-BR" sz="1600" i="1" smtClean="0">
                                <a:solidFill>
                                  <a:srgbClr val="000000"/>
                                </a:solidFill>
                                <a:latin typeface="Cambria Math" panose="02040503050406030204" pitchFamily="18" charset="0"/>
                              </a:rPr>
                            </m:ctrlPr>
                          </m:fPr>
                          <m:num>
                            <m:r>
                              <a:rPr lang="pt-BR" sz="1600" b="0" i="1" smtClean="0">
                                <a:solidFill>
                                  <a:srgbClr val="000000"/>
                                </a:solidFill>
                                <a:latin typeface="Cambria Math" panose="02040503050406030204" pitchFamily="18" charset="0"/>
                              </a:rPr>
                              <m:t>6</m:t>
                            </m:r>
                            <m:r>
                              <a:rPr lang="pt-BR" sz="1600" i="1">
                                <a:solidFill>
                                  <a:srgbClr val="000000"/>
                                </a:solidFill>
                                <a:latin typeface="Cambria Math" panose="02040503050406030204" pitchFamily="18" charset="0"/>
                              </a:rPr>
                              <m:t>+</m:t>
                            </m:r>
                            <m:r>
                              <a:rPr lang="pt-BR" sz="1600" b="0" i="1" smtClean="0">
                                <a:solidFill>
                                  <a:srgbClr val="000000"/>
                                </a:solidFill>
                                <a:latin typeface="Cambria Math" panose="02040503050406030204" pitchFamily="18" charset="0"/>
                              </a:rPr>
                              <m:t>8</m:t>
                            </m:r>
                            <m:r>
                              <a:rPr lang="pt-BR" sz="1600" i="1">
                                <a:solidFill>
                                  <a:srgbClr val="000000"/>
                                </a:solidFill>
                                <a:latin typeface="Cambria Math" panose="02040503050406030204" pitchFamily="18" charset="0"/>
                              </a:rPr>
                              <m:t>+0</m:t>
                            </m:r>
                          </m:num>
                          <m:den>
                            <m:r>
                              <a:rPr lang="pt-BR" sz="1600" b="0" i="1" smtClean="0">
                                <a:solidFill>
                                  <a:srgbClr val="000000"/>
                                </a:solidFill>
                                <a:latin typeface="Cambria Math" panose="02040503050406030204" pitchFamily="18" charset="0"/>
                              </a:rPr>
                              <m:t>49</m:t>
                            </m:r>
                          </m:den>
                        </m:f>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r>
                              <a:rPr lang="pt-BR" sz="1600" i="1">
                                <a:solidFill>
                                  <a:srgbClr val="000000"/>
                                </a:solidFill>
                                <a:latin typeface="Cambria Math" panose="02040503050406030204" pitchFamily="18" charset="0"/>
                              </a:rPr>
                              <m:t>1</m:t>
                            </m:r>
                            <m:r>
                              <a:rPr lang="pt-BR" sz="1600" b="0" i="1" smtClean="0">
                                <a:solidFill>
                                  <a:srgbClr val="000000"/>
                                </a:solidFill>
                                <a:latin typeface="Cambria Math" panose="02040503050406030204" pitchFamily="18" charset="0"/>
                              </a:rPr>
                              <m:t>4</m:t>
                            </m:r>
                          </m:num>
                          <m:den>
                            <m:r>
                              <a:rPr lang="pt-BR" sz="1600" b="0" i="1" smtClean="0">
                                <a:solidFill>
                                  <a:srgbClr val="000000"/>
                                </a:solidFill>
                                <a:latin typeface="Cambria Math" panose="02040503050406030204" pitchFamily="18" charset="0"/>
                              </a:rPr>
                              <m:t>49</m:t>
                            </m:r>
                          </m:den>
                        </m:f>
                        <m:r>
                          <a:rPr lang="pt-BR" sz="1600" i="1">
                            <a:solidFill>
                              <a:srgbClr val="000000"/>
                            </a:solidFill>
                            <a:latin typeface="Cambria Math" panose="02040503050406030204" pitchFamily="18" charset="0"/>
                          </a:rPr>
                          <m:t>=</m:t>
                        </m:r>
                        <m:r>
                          <a:rPr lang="pt-BR" sz="1600" b="0" i="1" smtClean="0">
                            <a:solidFill>
                              <a:srgbClr val="000000"/>
                            </a:solidFill>
                            <a:latin typeface="Cambria Math" panose="02040503050406030204" pitchFamily="18" charset="0"/>
                          </a:rPr>
                          <m:t>28,6</m:t>
                        </m:r>
                        <m:r>
                          <a:rPr lang="pt-BR" sz="1600" i="1">
                            <a:solidFill>
                              <a:srgbClr val="000000"/>
                            </a:solidFill>
                            <a:latin typeface="Cambria Math" panose="02040503050406030204" pitchFamily="18" charset="0"/>
                          </a:rPr>
                          <m:t>%</m:t>
                        </m:r>
                      </m:oMath>
                    </m:oMathPara>
                  </a14:m>
                  <a:endParaRPr lang="pt-BR" sz="1600" dirty="0"/>
                </a:p>
              </p:txBody>
            </p:sp>
          </mc:Choice>
          <mc:Fallback xmlns="">
            <p:sp>
              <p:nvSpPr>
                <p:cNvPr id="17477" name="Objeto 4"/>
                <p:cNvSpPr txBox="1">
                  <a:spLocks noRot="1" noChangeAspect="1" noMove="1" noResize="1" noEditPoints="1" noAdjustHandles="1" noChangeArrowheads="1" noChangeShapeType="1" noTextEdit="1"/>
                </p:cNvSpPr>
                <p:nvPr/>
              </p:nvSpPr>
              <p:spPr bwMode="auto">
                <a:xfrm>
                  <a:off x="5462291" y="5958497"/>
                  <a:ext cx="2997937" cy="641372"/>
                </a:xfrm>
                <a:prstGeom prst="rect">
                  <a:avLst/>
                </a:prstGeom>
                <a:blipFill>
                  <a:blip r:embed="rId4"/>
                  <a:stretch>
                    <a:fillRect/>
                  </a:stretch>
                </a:blipFill>
                <a:ln>
                  <a:noFill/>
                </a:ln>
              </p:spPr>
              <p:txBody>
                <a:bodyPr/>
                <a:lstStyle/>
                <a:p>
                  <a:r>
                    <a:rPr lang="pt-BR">
                      <a:noFill/>
                    </a:rPr>
                    <a:t> </a:t>
                  </a:r>
                </a:p>
              </p:txBody>
            </p:sp>
          </mc:Fallback>
        </mc:AlternateContent>
        <p:sp>
          <p:nvSpPr>
            <p:cNvPr id="17478" name="Text Box 362"/>
            <p:cNvSpPr txBox="1">
              <a:spLocks noChangeArrowheads="1"/>
            </p:cNvSpPr>
            <p:nvPr/>
          </p:nvSpPr>
          <p:spPr bwMode="auto">
            <a:xfrm>
              <a:off x="2584450" y="6117927"/>
              <a:ext cx="29979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r" eaLnBrk="1" hangingPunct="1">
                <a:spcBef>
                  <a:spcPct val="0"/>
                </a:spcBef>
                <a:buFontTx/>
                <a:buNone/>
              </a:pPr>
              <a:r>
                <a:rPr lang="pt-BR" altLang="pt-BR" sz="1600" dirty="0">
                  <a:latin typeface="Tahoma" panose="020B0604030504040204" pitchFamily="34" charset="0"/>
                </a:rPr>
                <a:t>Erro de omissão da classe B </a:t>
              </a:r>
              <a:r>
                <a:rPr lang="pt-BR" altLang="pt-BR" sz="1600" dirty="0">
                  <a:latin typeface="Times New Roman" charset="0"/>
                  <a:cs typeface="Times New Roman" charset="0"/>
                </a:rPr>
                <a:t>=</a:t>
              </a:r>
              <a:endParaRPr lang="pt-BR" altLang="pt-BR" sz="1600" dirty="0">
                <a:latin typeface="Tahoma" panose="020B0604030504040204" pitchFamily="34" charset="0"/>
              </a:endParaRPr>
            </a:p>
          </p:txBody>
        </p:sp>
      </p:grpSp>
      <p:sp>
        <p:nvSpPr>
          <p:cNvPr id="17475" name="CaixaDeTexto 22"/>
          <p:cNvSpPr txBox="1">
            <a:spLocks noChangeArrowheads="1"/>
          </p:cNvSpPr>
          <p:nvPr/>
        </p:nvSpPr>
        <p:spPr bwMode="auto">
          <a:xfrm>
            <a:off x="107950" y="2708275"/>
            <a:ext cx="187166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solidFill>
                  <a:srgbClr val="FF0000"/>
                </a:solidFill>
                <a:latin typeface="Tahoma" panose="020B0604030504040204" pitchFamily="34" charset="0"/>
              </a:rPr>
              <a:t>Ponto de vista do Produtor</a:t>
            </a:r>
          </a:p>
          <a:p>
            <a:pPr algn="ctr" eaLnBrk="1" hangingPunct="1">
              <a:spcBef>
                <a:spcPct val="0"/>
              </a:spcBef>
              <a:buFontTx/>
              <a:buNone/>
            </a:pPr>
            <a:r>
              <a:rPr lang="pt-BR" altLang="pt-BR" sz="1200" dirty="0">
                <a:solidFill>
                  <a:srgbClr val="FF0000"/>
                </a:solidFill>
                <a:latin typeface="Tahoma" panose="020B0604030504040204" pitchFamily="34" charset="0"/>
              </a:rPr>
              <a:t>(Referência)</a:t>
            </a:r>
          </a:p>
          <a:p>
            <a:pPr algn="ctr" eaLnBrk="1" hangingPunct="1">
              <a:spcBef>
                <a:spcPct val="0"/>
              </a:spcBef>
              <a:buFontTx/>
              <a:buNone/>
            </a:pPr>
            <a:endParaRPr lang="pt-BR" altLang="pt-BR" sz="1200" dirty="0">
              <a:latin typeface="Tahoma" panose="020B0604030504040204" pitchFamily="34" charset="0"/>
            </a:endParaRPr>
          </a:p>
          <a:p>
            <a:pPr algn="ctr" eaLnBrk="1" hangingPunct="1">
              <a:spcBef>
                <a:spcPct val="0"/>
              </a:spcBef>
              <a:buFontTx/>
              <a:buNone/>
            </a:pPr>
            <a:r>
              <a:rPr lang="pt-BR" altLang="pt-BR" sz="1200" dirty="0">
                <a:latin typeface="Tahoma" panose="020B0604030504040204" pitchFamily="34" charset="0"/>
              </a:rPr>
              <a:t>Quanto da classe </a:t>
            </a:r>
            <a:r>
              <a:rPr lang="pt-BR" altLang="pt-BR" sz="1200" i="1" dirty="0">
                <a:latin typeface="Times New Roman" pitchFamily="18" charset="0"/>
                <a:cs typeface="Times New Roman" pitchFamily="18" charset="0"/>
              </a:rPr>
              <a:t>k</a:t>
            </a:r>
            <a:r>
              <a:rPr lang="pt-BR" altLang="pt-BR" sz="1200" dirty="0">
                <a:latin typeface="Tahoma" panose="020B0604030504040204" pitchFamily="34" charset="0"/>
              </a:rPr>
              <a:t> foi identificada corretamente pelo classificador?</a:t>
            </a:r>
          </a:p>
        </p:txBody>
      </p:sp>
      <p:sp>
        <p:nvSpPr>
          <p:cNvPr id="3" name="Espaço Reservado para Número de Slide 2"/>
          <p:cNvSpPr>
            <a:spLocks noGrp="1"/>
          </p:cNvSpPr>
          <p:nvPr>
            <p:ph type="sldNum" sz="quarter" idx="12"/>
          </p:nvPr>
        </p:nvSpPr>
        <p:spPr/>
        <p:txBody>
          <a:bodyPr/>
          <a:lstStyle/>
          <a:p>
            <a:pPr>
              <a:defRPr/>
            </a:pPr>
            <a:fld id="{D5842F0D-5865-49C7-B022-D01B4E427B37}" type="slidenum">
              <a:rPr lang="pt-BR"/>
              <a:pPr>
                <a:defRPr/>
              </a:pPr>
              <a:t>24</a:t>
            </a:fld>
            <a:endParaRPr lang="pt-BR"/>
          </a:p>
        </p:txBody>
      </p:sp>
    </p:spTree>
    <p:extLst>
      <p:ext uri="{BB962C8B-B14F-4D97-AF65-F5344CB8AC3E}">
        <p14:creationId xmlns:p14="http://schemas.microsoft.com/office/powerpoint/2010/main" val="12696645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9"/>
                                          </p:stCondLst>
                                        </p:cTn>
                                        <p:tgtEl>
                                          <p:spTgt spid="10788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788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9"/>
                                          </p:stCondLst>
                                        </p:cTn>
                                        <p:tgtEl>
                                          <p:spTgt spid="17"/>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882" grpId="0" autoUpdateAnimBg="0"/>
      <p:bldP spid="107883" grpId="0"/>
      <p:bldP spid="17" grpId="0" autoUpdateAnimBg="0"/>
      <p:bldP spid="11" grpId="0" animBg="1"/>
      <p:bldP spid="12" grpId="0" animBg="1"/>
      <p:bldP spid="13" grpId="0"/>
      <p:bldP spid="1747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oup 3"/>
          <p:cNvGraphicFramePr>
            <a:graphicFrameLocks noGrp="1"/>
          </p:cNvGraphicFramePr>
          <p:nvPr>
            <p:extLst>
              <p:ext uri="{D42A27DB-BD31-4B8C-83A1-F6EECF244321}">
                <p14:modId xmlns:p14="http://schemas.microsoft.com/office/powerpoint/2010/main" val="2250244330"/>
              </p:ext>
            </p:extLst>
          </p:nvPr>
        </p:nvGraphicFramePr>
        <p:xfrm>
          <a:off x="2133600" y="1600200"/>
          <a:ext cx="4953000" cy="2743203"/>
        </p:xfrm>
        <a:graphic>
          <a:graphicData uri="http://schemas.openxmlformats.org/drawingml/2006/table">
            <a:tbl>
              <a:tblPr/>
              <a:tblGrid>
                <a:gridCol w="447675">
                  <a:extLst>
                    <a:ext uri="{9D8B030D-6E8A-4147-A177-3AD203B41FA5}">
                      <a16:colId xmlns:a16="http://schemas.microsoft.com/office/drawing/2014/main" val="20000"/>
                    </a:ext>
                  </a:extLst>
                </a:gridCol>
                <a:gridCol w="749300">
                  <a:extLst>
                    <a:ext uri="{9D8B030D-6E8A-4147-A177-3AD203B41FA5}">
                      <a16:colId xmlns:a16="http://schemas.microsoft.com/office/drawing/2014/main" val="20001"/>
                    </a:ext>
                  </a:extLst>
                </a:gridCol>
                <a:gridCol w="752475">
                  <a:extLst>
                    <a:ext uri="{9D8B030D-6E8A-4147-A177-3AD203B41FA5}">
                      <a16:colId xmlns:a16="http://schemas.microsoft.com/office/drawing/2014/main" val="20002"/>
                    </a:ext>
                  </a:extLst>
                </a:gridCol>
                <a:gridCol w="749300">
                  <a:extLst>
                    <a:ext uri="{9D8B030D-6E8A-4147-A177-3AD203B41FA5}">
                      <a16:colId xmlns:a16="http://schemas.microsoft.com/office/drawing/2014/main" val="20003"/>
                    </a:ext>
                  </a:extLst>
                </a:gridCol>
                <a:gridCol w="752475">
                  <a:extLst>
                    <a:ext uri="{9D8B030D-6E8A-4147-A177-3AD203B41FA5}">
                      <a16:colId xmlns:a16="http://schemas.microsoft.com/office/drawing/2014/main" val="20004"/>
                    </a:ext>
                  </a:extLst>
                </a:gridCol>
                <a:gridCol w="749300">
                  <a:extLst>
                    <a:ext uri="{9D8B030D-6E8A-4147-A177-3AD203B41FA5}">
                      <a16:colId xmlns:a16="http://schemas.microsoft.com/office/drawing/2014/main" val="20005"/>
                    </a:ext>
                  </a:extLst>
                </a:gridCol>
                <a:gridCol w="752475">
                  <a:extLst>
                    <a:ext uri="{9D8B030D-6E8A-4147-A177-3AD203B41FA5}">
                      <a16:colId xmlns:a16="http://schemas.microsoft.com/office/drawing/2014/main" val="20006"/>
                    </a:ext>
                  </a:extLst>
                </a:gridCol>
              </a:tblGrid>
              <a:tr h="407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a:noFill/>
                    </a:lnR>
                    <a:lnT cap="flat">
                      <a:noFill/>
                    </a:lnT>
                    <a:lnB>
                      <a:noFill/>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Referência</a:t>
                      </a:r>
                    </a:p>
                  </a:txBody>
                  <a:tcPr anchor="ctr" anchorCtr="1"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388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8938">
                <a:tc rowSpan="5">
                  <a:txBody>
                    <a:bodyPr/>
                    <a:lstStyle/>
                    <a:p>
                      <a:pPr marL="0" marR="0" lvl="0" indent="0" algn="l" defTabSz="914400" rtl="0" eaLnBrk="1" fontAlgn="base" latinLnBrk="0" hangingPunct="1">
                        <a:lnSpc>
                          <a:spcPts val="1500"/>
                        </a:lnSpc>
                        <a:spcBef>
                          <a:spcPct val="0"/>
                        </a:spcBef>
                        <a:spcAft>
                          <a:spcPct val="0"/>
                        </a:spcAft>
                        <a:buClrTx/>
                        <a:buSzTx/>
                        <a:buFontTx/>
                        <a:buNone/>
                        <a:tabLst/>
                      </a:pPr>
                      <a:endParaRPr kumimoji="0" lang="pt-BR" sz="20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27</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0525">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46</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69</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52</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52</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64</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200</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07522" name="Rectangle 2"/>
          <p:cNvSpPr>
            <a:spLocks noGrp="1" noChangeArrowheads="1"/>
          </p:cNvSpPr>
          <p:nvPr>
            <p:ph type="title"/>
          </p:nvPr>
        </p:nvSpPr>
        <p:spPr/>
        <p:txBody>
          <a:bodyPr/>
          <a:lstStyle/>
          <a:p>
            <a:pPr eaLnBrk="1" hangingPunct="1">
              <a:defRPr/>
            </a:pPr>
            <a:r>
              <a:rPr lang="pt-BR" dirty="0"/>
              <a:t>Avaliação da Exatidão por Classe</a:t>
            </a:r>
          </a:p>
        </p:txBody>
      </p:sp>
      <p:sp>
        <p:nvSpPr>
          <p:cNvPr id="107882" name="Text Box 362"/>
          <p:cNvSpPr txBox="1">
            <a:spLocks noChangeArrowheads="1"/>
          </p:cNvSpPr>
          <p:nvPr/>
        </p:nvSpPr>
        <p:spPr bwMode="auto">
          <a:xfrm>
            <a:off x="3081715" y="4730750"/>
            <a:ext cx="32111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r" eaLnBrk="1" hangingPunct="1">
              <a:spcBef>
                <a:spcPct val="0"/>
              </a:spcBef>
              <a:buFontTx/>
              <a:buNone/>
            </a:pPr>
            <a:r>
              <a:rPr lang="pt-BR" altLang="pt-BR" sz="1600" dirty="0">
                <a:latin typeface="Tahoma" panose="020B0604030504040204" pitchFamily="34" charset="0"/>
              </a:rPr>
              <a:t>Exatidão do Usuário da classe </a:t>
            </a:r>
            <a:r>
              <a:rPr lang="pt-BR" altLang="pt-BR" sz="1600" i="1" dirty="0">
                <a:latin typeface="Times New Roman" charset="0"/>
                <a:cs typeface="Times New Roman" charset="0"/>
              </a:rPr>
              <a:t>k</a:t>
            </a:r>
            <a:r>
              <a:rPr lang="pt-BR" altLang="pt-BR" sz="1600" dirty="0">
                <a:latin typeface="Tahoma" panose="020B0604030504040204" pitchFamily="34" charset="0"/>
              </a:rPr>
              <a:t> </a:t>
            </a:r>
            <a:r>
              <a:rPr lang="pt-BR" altLang="pt-BR" sz="1600" dirty="0">
                <a:latin typeface="Times New Roman" charset="0"/>
                <a:cs typeface="Times New Roman" charset="0"/>
              </a:rPr>
              <a:t>=</a:t>
            </a:r>
            <a:endParaRPr lang="pt-BR" altLang="pt-BR" sz="1600" dirty="0">
              <a:latin typeface="Tahoma" panose="020B0604030504040204" pitchFamily="34" charset="0"/>
            </a:endParaRPr>
          </a:p>
        </p:txBody>
      </p:sp>
      <mc:AlternateContent xmlns:mc="http://schemas.openxmlformats.org/markup-compatibility/2006" xmlns:a14="http://schemas.microsoft.com/office/drawing/2010/main">
        <mc:Choice Requires="a14">
          <p:sp>
            <p:nvSpPr>
              <p:cNvPr id="107883" name="Object 363"/>
              <p:cNvSpPr txBox="1"/>
              <p:nvPr/>
            </p:nvSpPr>
            <p:spPr bwMode="auto">
              <a:xfrm>
                <a:off x="6220613" y="4649000"/>
                <a:ext cx="941387" cy="70167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pt-BR" sz="1600" i="1" smtClean="0">
                              <a:solidFill>
                                <a:srgbClr val="000000"/>
                              </a:solidFill>
                              <a:latin typeface="Cambria Math" panose="02040503050406030204" pitchFamily="18" charset="0"/>
                            </a:rPr>
                          </m:ctrlPr>
                        </m:fPr>
                        <m:num>
                          <m:sSub>
                            <m:sSubPr>
                              <m:ctrlPr>
                                <a:rPr lang="pt-BR" sz="1600" i="1">
                                  <a:solidFill>
                                    <a:srgbClr val="000000"/>
                                  </a:solidFill>
                                  <a:latin typeface="Cambria Math" panose="02040503050406030204" pitchFamily="18" charset="0"/>
                                </a:rPr>
                              </m:ctrlPr>
                            </m:sSubPr>
                            <m:e>
                              <m:r>
                                <a:rPr lang="pt-BR" sz="1600" b="0" i="1" smtClean="0">
                                  <a:solidFill>
                                    <a:srgbClr val="000000"/>
                                  </a:solidFill>
                                  <a:latin typeface="Cambria Math" panose="02040503050406030204" pitchFamily="18" charset="0"/>
                                </a:rPr>
                                <m:t>𝑛</m:t>
                              </m:r>
                            </m:e>
                            <m:sub>
                              <m:r>
                                <a:rPr lang="pt-BR" sz="1600" i="1">
                                  <a:solidFill>
                                    <a:srgbClr val="000000"/>
                                  </a:solidFill>
                                  <a:latin typeface="Cambria Math" panose="02040503050406030204" pitchFamily="18" charset="0"/>
                                </a:rPr>
                                <m:t>𝑘𝑘</m:t>
                              </m:r>
                            </m:sub>
                          </m:sSub>
                        </m:num>
                        <m:den>
                          <m:sSub>
                            <m:sSubPr>
                              <m:ctrlPr>
                                <a:rPr lang="pt-BR" sz="1600" i="1">
                                  <a:solidFill>
                                    <a:srgbClr val="000000"/>
                                  </a:solidFill>
                                  <a:latin typeface="Cambria Math" panose="02040503050406030204" pitchFamily="18" charset="0"/>
                                </a:rPr>
                              </m:ctrlPr>
                            </m:sSubPr>
                            <m:e>
                              <m:r>
                                <a:rPr lang="pt-BR" sz="1600" b="0" i="1" smtClean="0">
                                  <a:solidFill>
                                    <a:srgbClr val="000000"/>
                                  </a:solidFill>
                                  <a:latin typeface="Cambria Math" panose="02040503050406030204" pitchFamily="18" charset="0"/>
                                </a:rPr>
                                <m:t>𝑛</m:t>
                              </m:r>
                            </m:e>
                            <m:sub>
                              <m:r>
                                <a:rPr lang="pt-BR" sz="1600" i="1">
                                  <a:solidFill>
                                    <a:srgbClr val="000000"/>
                                  </a:solidFill>
                                  <a:latin typeface="Cambria Math" panose="02040503050406030204" pitchFamily="18" charset="0"/>
                                </a:rPr>
                                <m:t>𝑘</m:t>
                              </m:r>
                              <m:r>
                                <a:rPr lang="pt-BR" sz="1600" i="1">
                                  <a:solidFill>
                                    <a:srgbClr val="000000"/>
                                  </a:solidFill>
                                  <a:latin typeface="Cambria Math" panose="02040503050406030204" pitchFamily="18" charset="0"/>
                                </a:rPr>
                                <m:t>+</m:t>
                              </m:r>
                            </m:sub>
                          </m:sSub>
                        </m:den>
                      </m:f>
                    </m:oMath>
                  </m:oMathPara>
                </a14:m>
                <a:endParaRPr lang="pt-BR" sz="1600" dirty="0"/>
              </a:p>
            </p:txBody>
          </p:sp>
        </mc:Choice>
        <mc:Fallback xmlns="">
          <p:sp>
            <p:nvSpPr>
              <p:cNvPr id="107883" name="Object 363"/>
              <p:cNvSpPr txBox="1">
                <a:spLocks noRot="1" noChangeAspect="1" noMove="1" noResize="1" noEditPoints="1" noAdjustHandles="1" noChangeArrowheads="1" noChangeShapeType="1" noTextEdit="1"/>
              </p:cNvSpPr>
              <p:nvPr/>
            </p:nvSpPr>
            <p:spPr bwMode="auto">
              <a:xfrm>
                <a:off x="6220613" y="4649000"/>
                <a:ext cx="941387" cy="701675"/>
              </a:xfrm>
              <a:prstGeom prst="rect">
                <a:avLst/>
              </a:prstGeom>
              <a:blipFill>
                <a:blip r:embed="rId2"/>
                <a:stretch>
                  <a:fillRect/>
                </a:stretch>
              </a:blipFill>
              <a:ln>
                <a:noFill/>
              </a:ln>
              <a:effectLst/>
            </p:spPr>
            <p:txBody>
              <a:bodyPr/>
              <a:lstStyle/>
              <a:p>
                <a:r>
                  <a:rPr lang="pt-BR">
                    <a:noFill/>
                  </a:rPr>
                  <a:t> </a:t>
                </a:r>
              </a:p>
            </p:txBody>
          </p:sp>
        </mc:Fallback>
      </mc:AlternateContent>
      <p:sp>
        <p:nvSpPr>
          <p:cNvPr id="17" name="Text Box 362"/>
          <p:cNvSpPr txBox="1">
            <a:spLocks noChangeArrowheads="1"/>
          </p:cNvSpPr>
          <p:nvPr/>
        </p:nvSpPr>
        <p:spPr bwMode="auto">
          <a:xfrm>
            <a:off x="3059179" y="5468938"/>
            <a:ext cx="3243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r" eaLnBrk="1" hangingPunct="1">
              <a:spcBef>
                <a:spcPct val="0"/>
              </a:spcBef>
              <a:buFontTx/>
              <a:buNone/>
            </a:pPr>
            <a:r>
              <a:rPr lang="pt-BR" altLang="pt-BR" sz="1600" dirty="0">
                <a:latin typeface="Tahoma" panose="020B0604030504040204" pitchFamily="34" charset="0"/>
              </a:rPr>
              <a:t>Exatidão do Usuário da classe C </a:t>
            </a:r>
            <a:r>
              <a:rPr lang="pt-BR" altLang="pt-BR" sz="1600" dirty="0">
                <a:latin typeface="Times New Roman" charset="0"/>
                <a:cs typeface="Times New Roman" charset="0"/>
              </a:rPr>
              <a:t>=</a:t>
            </a:r>
            <a:endParaRPr lang="pt-BR" altLang="pt-BR" sz="1600" dirty="0">
              <a:latin typeface="Tahoma" panose="020B0604030504040204" pitchFamily="34" charset="0"/>
            </a:endParaRPr>
          </a:p>
        </p:txBody>
      </p:sp>
      <p:sp>
        <p:nvSpPr>
          <p:cNvPr id="18494" name="Retângulo 9"/>
          <p:cNvSpPr>
            <a:spLocks noChangeArrowheads="1"/>
          </p:cNvSpPr>
          <p:nvPr/>
        </p:nvSpPr>
        <p:spPr bwMode="auto">
          <a:xfrm rot="-5400000">
            <a:off x="1596714" y="3009385"/>
            <a:ext cx="1462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800" dirty="0">
                <a:solidFill>
                  <a:srgbClr val="000000"/>
                </a:solidFill>
                <a:latin typeface="Tahoma" panose="020B0604030504040204" pitchFamily="34" charset="0"/>
              </a:rPr>
              <a:t>Classificação</a:t>
            </a:r>
            <a:endParaRPr lang="pt-BR" altLang="pt-BR" sz="1200" dirty="0">
              <a:latin typeface="Tahoma" panose="020B0604030504040204" pitchFamily="34" charset="0"/>
            </a:endParaRPr>
          </a:p>
        </p:txBody>
      </p:sp>
      <p:sp>
        <p:nvSpPr>
          <p:cNvPr id="11" name="Retângulo 10"/>
          <p:cNvSpPr>
            <a:spLocks noChangeArrowheads="1"/>
          </p:cNvSpPr>
          <p:nvPr/>
        </p:nvSpPr>
        <p:spPr bwMode="auto">
          <a:xfrm>
            <a:off x="4836862" y="3182320"/>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12" name="Retângulo 11"/>
          <p:cNvSpPr>
            <a:spLocks noChangeArrowheads="1"/>
          </p:cNvSpPr>
          <p:nvPr/>
        </p:nvSpPr>
        <p:spPr bwMode="auto">
          <a:xfrm>
            <a:off x="6346825" y="3182320"/>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mc:AlternateContent xmlns:mc="http://schemas.openxmlformats.org/markup-compatibility/2006" xmlns:a14="http://schemas.microsoft.com/office/drawing/2010/main">
        <mc:Choice Requires="a14">
          <p:sp>
            <p:nvSpPr>
              <p:cNvPr id="13" name="Object 3"/>
              <p:cNvSpPr txBox="1"/>
              <p:nvPr/>
            </p:nvSpPr>
            <p:spPr bwMode="auto">
              <a:xfrm>
                <a:off x="6235100" y="5347100"/>
                <a:ext cx="1258888" cy="63976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pt-BR" sz="1600" i="1" smtClean="0">
                              <a:solidFill>
                                <a:srgbClr val="000000"/>
                              </a:solidFill>
                              <a:latin typeface="Cambria Math" panose="02040503050406030204" pitchFamily="18" charset="0"/>
                            </a:rPr>
                          </m:ctrlPr>
                        </m:fPr>
                        <m:num>
                          <m:r>
                            <a:rPr lang="pt-BR" sz="1600" b="0" i="1" smtClean="0">
                              <a:solidFill>
                                <a:srgbClr val="000000"/>
                              </a:solidFill>
                              <a:latin typeface="Cambria Math" panose="02040503050406030204" pitchFamily="18" charset="0"/>
                            </a:rPr>
                            <m:t>53</m:t>
                          </m:r>
                        </m:num>
                        <m:den>
                          <m:r>
                            <a:rPr lang="pt-BR" sz="1600" b="0" i="1" smtClean="0">
                              <a:solidFill>
                                <a:srgbClr val="000000"/>
                              </a:solidFill>
                              <a:latin typeface="Cambria Math" panose="02040503050406030204" pitchFamily="18" charset="0"/>
                            </a:rPr>
                            <m:t>69</m:t>
                          </m:r>
                        </m:den>
                      </m:f>
                      <m:r>
                        <a:rPr lang="pt-BR" sz="1600" i="1">
                          <a:solidFill>
                            <a:srgbClr val="000000"/>
                          </a:solidFill>
                          <a:latin typeface="Cambria Math" panose="02040503050406030204" pitchFamily="18" charset="0"/>
                        </a:rPr>
                        <m:t>=</m:t>
                      </m:r>
                      <m:r>
                        <a:rPr lang="pt-BR" sz="1600" b="0" i="1" smtClean="0">
                          <a:solidFill>
                            <a:srgbClr val="000000"/>
                          </a:solidFill>
                          <a:latin typeface="Cambria Math" panose="02040503050406030204" pitchFamily="18" charset="0"/>
                        </a:rPr>
                        <m:t>76,8</m:t>
                      </m:r>
                      <m:r>
                        <a:rPr lang="pt-BR" sz="1600" i="1">
                          <a:solidFill>
                            <a:srgbClr val="000000"/>
                          </a:solidFill>
                          <a:latin typeface="Cambria Math" panose="02040503050406030204" pitchFamily="18" charset="0"/>
                        </a:rPr>
                        <m:t>%</m:t>
                      </m:r>
                    </m:oMath>
                  </m:oMathPara>
                </a14:m>
                <a:endParaRPr lang="pt-BR" sz="1600" dirty="0"/>
              </a:p>
            </p:txBody>
          </p:sp>
        </mc:Choice>
        <mc:Fallback xmlns="">
          <p:sp>
            <p:nvSpPr>
              <p:cNvPr id="13" name="Object 3"/>
              <p:cNvSpPr txBox="1">
                <a:spLocks noRot="1" noChangeAspect="1" noMove="1" noResize="1" noEditPoints="1" noAdjustHandles="1" noChangeArrowheads="1" noChangeShapeType="1" noTextEdit="1"/>
              </p:cNvSpPr>
              <p:nvPr/>
            </p:nvSpPr>
            <p:spPr bwMode="auto">
              <a:xfrm>
                <a:off x="6235100" y="5347100"/>
                <a:ext cx="1258888" cy="639763"/>
              </a:xfrm>
              <a:prstGeom prst="rect">
                <a:avLst/>
              </a:prstGeom>
              <a:blipFill>
                <a:blip r:embed="rId3"/>
                <a:stretch>
                  <a:fillRect/>
                </a:stretch>
              </a:blipFill>
              <a:ln>
                <a:noFill/>
              </a:ln>
              <a:effectLst/>
            </p:spPr>
            <p:txBody>
              <a:bodyPr/>
              <a:lstStyle/>
              <a:p>
                <a:r>
                  <a:rPr lang="pt-BR">
                    <a:noFill/>
                  </a:rPr>
                  <a:t> </a:t>
                </a:r>
              </a:p>
            </p:txBody>
          </p:sp>
        </mc:Fallback>
      </mc:AlternateContent>
      <p:grpSp>
        <p:nvGrpSpPr>
          <p:cNvPr id="2" name="Grupo 17"/>
          <p:cNvGrpSpPr>
            <a:grpSpLocks/>
          </p:cNvGrpSpPr>
          <p:nvPr/>
        </p:nvGrpSpPr>
        <p:grpSpPr bwMode="auto">
          <a:xfrm>
            <a:off x="1520825" y="5986763"/>
            <a:ext cx="6689718" cy="641350"/>
            <a:chOff x="1520056" y="5987372"/>
            <a:chExt cx="6690322" cy="641372"/>
          </a:xfrm>
        </p:grpSpPr>
        <mc:AlternateContent xmlns:mc="http://schemas.openxmlformats.org/markup-compatibility/2006" xmlns:a14="http://schemas.microsoft.com/office/drawing/2010/main">
          <mc:Choice Requires="a14">
            <p:sp>
              <p:nvSpPr>
                <p:cNvPr id="18501" name="Objeto 18"/>
                <p:cNvSpPr txBox="1"/>
                <p:nvPr/>
              </p:nvSpPr>
              <p:spPr bwMode="auto">
                <a:xfrm>
                  <a:off x="5513468" y="5987372"/>
                  <a:ext cx="2696910" cy="641372"/>
                </a:xfrm>
                <a:prstGeom prst="rect">
                  <a:avLst/>
                </a:prstGeom>
                <a:noFill/>
                <a:ln>
                  <a:noFill/>
                </a:ln>
              </p:spPr>
              <p:txBody>
                <a:bodyPr>
                  <a:noAutofit/>
                </a:bodyPr>
                <a:lstStyle/>
                <a:p>
                  <a:pPr/>
                  <a14:m>
                    <m:oMathPara xmlns:m="http://schemas.openxmlformats.org/officeDocument/2006/math">
                      <m:oMathParaPr>
                        <m:jc m:val="left"/>
                      </m:oMathParaPr>
                      <m:oMath xmlns:m="http://schemas.openxmlformats.org/officeDocument/2006/math">
                        <m:f>
                          <m:fPr>
                            <m:ctrlPr>
                              <a:rPr lang="pt-BR" sz="1600" i="1" smtClean="0">
                                <a:solidFill>
                                  <a:srgbClr val="000000"/>
                                </a:solidFill>
                                <a:latin typeface="Cambria Math" panose="02040503050406030204" pitchFamily="18" charset="0"/>
                              </a:rPr>
                            </m:ctrlPr>
                          </m:fPr>
                          <m:num>
                            <m:r>
                              <a:rPr lang="pt-BR" sz="1600" b="0" i="1" smtClean="0">
                                <a:solidFill>
                                  <a:srgbClr val="000000"/>
                                </a:solidFill>
                                <a:latin typeface="Cambria Math" panose="02040503050406030204" pitchFamily="18" charset="0"/>
                              </a:rPr>
                              <m:t>0</m:t>
                            </m:r>
                            <m:r>
                              <a:rPr lang="pt-BR" sz="1600" i="1">
                                <a:solidFill>
                                  <a:srgbClr val="000000"/>
                                </a:solidFill>
                                <a:latin typeface="Cambria Math" panose="02040503050406030204" pitchFamily="18" charset="0"/>
                              </a:rPr>
                              <m:t>+</m:t>
                            </m:r>
                            <m:r>
                              <a:rPr lang="pt-BR" sz="1600" b="0" i="1" smtClean="0">
                                <a:solidFill>
                                  <a:srgbClr val="000000"/>
                                </a:solidFill>
                                <a:latin typeface="Cambria Math" panose="02040503050406030204" pitchFamily="18" charset="0"/>
                              </a:rPr>
                              <m:t>8</m:t>
                            </m:r>
                            <m:r>
                              <a:rPr lang="pt-BR" sz="1600" i="1">
                                <a:solidFill>
                                  <a:srgbClr val="000000"/>
                                </a:solidFill>
                                <a:latin typeface="Cambria Math" panose="02040503050406030204" pitchFamily="18" charset="0"/>
                              </a:rPr>
                              <m:t>+</m:t>
                            </m:r>
                            <m:r>
                              <a:rPr lang="pt-BR" sz="1600" b="0" i="1" smtClean="0">
                                <a:solidFill>
                                  <a:srgbClr val="000000"/>
                                </a:solidFill>
                                <a:latin typeface="Cambria Math" panose="02040503050406030204" pitchFamily="18" charset="0"/>
                              </a:rPr>
                              <m:t>8</m:t>
                            </m:r>
                          </m:num>
                          <m:den>
                            <m:r>
                              <a:rPr lang="pt-BR" sz="1600" b="0" i="1" smtClean="0">
                                <a:solidFill>
                                  <a:srgbClr val="000000"/>
                                </a:solidFill>
                                <a:latin typeface="Cambria Math" panose="02040503050406030204" pitchFamily="18" charset="0"/>
                              </a:rPr>
                              <m:t>69</m:t>
                            </m:r>
                          </m:den>
                        </m:f>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r>
                              <a:rPr lang="pt-BR" sz="1600" b="0" i="1" smtClean="0">
                                <a:solidFill>
                                  <a:srgbClr val="000000"/>
                                </a:solidFill>
                                <a:latin typeface="Cambria Math" panose="02040503050406030204" pitchFamily="18" charset="0"/>
                              </a:rPr>
                              <m:t>16</m:t>
                            </m:r>
                          </m:num>
                          <m:den>
                            <m:r>
                              <a:rPr lang="pt-BR" sz="1600" b="0" i="1" smtClean="0">
                                <a:solidFill>
                                  <a:srgbClr val="000000"/>
                                </a:solidFill>
                                <a:latin typeface="Cambria Math" panose="02040503050406030204" pitchFamily="18" charset="0"/>
                              </a:rPr>
                              <m:t>69</m:t>
                            </m:r>
                          </m:den>
                        </m:f>
                        <m:r>
                          <a:rPr lang="pt-BR" sz="1600" i="1">
                            <a:solidFill>
                              <a:srgbClr val="000000"/>
                            </a:solidFill>
                            <a:latin typeface="Cambria Math" panose="02040503050406030204" pitchFamily="18" charset="0"/>
                          </a:rPr>
                          <m:t>=</m:t>
                        </m:r>
                        <m:r>
                          <a:rPr lang="pt-BR" sz="1600" b="0" i="1" smtClean="0">
                            <a:solidFill>
                              <a:srgbClr val="000000"/>
                            </a:solidFill>
                            <a:latin typeface="Cambria Math" panose="02040503050406030204" pitchFamily="18" charset="0"/>
                          </a:rPr>
                          <m:t>23,2</m:t>
                        </m:r>
                        <m:r>
                          <a:rPr lang="pt-BR" sz="1600" i="1">
                            <a:solidFill>
                              <a:srgbClr val="000000"/>
                            </a:solidFill>
                            <a:latin typeface="Cambria Math" panose="02040503050406030204" pitchFamily="18" charset="0"/>
                          </a:rPr>
                          <m:t>%</m:t>
                        </m:r>
                      </m:oMath>
                    </m:oMathPara>
                  </a14:m>
                  <a:endParaRPr lang="pt-BR" sz="1600" dirty="0"/>
                </a:p>
              </p:txBody>
            </p:sp>
          </mc:Choice>
          <mc:Fallback xmlns="">
            <p:sp>
              <p:nvSpPr>
                <p:cNvPr id="18501" name="Objeto 18"/>
                <p:cNvSpPr txBox="1">
                  <a:spLocks noRot="1" noChangeAspect="1" noMove="1" noResize="1" noEditPoints="1" noAdjustHandles="1" noChangeArrowheads="1" noChangeShapeType="1" noTextEdit="1"/>
                </p:cNvSpPr>
                <p:nvPr/>
              </p:nvSpPr>
              <p:spPr bwMode="auto">
                <a:xfrm>
                  <a:off x="5513468" y="5987372"/>
                  <a:ext cx="2696910" cy="641372"/>
                </a:xfrm>
                <a:prstGeom prst="rect">
                  <a:avLst/>
                </a:prstGeom>
                <a:blipFill>
                  <a:blip r:embed="rId4"/>
                  <a:stretch>
                    <a:fillRect/>
                  </a:stretch>
                </a:blipFill>
                <a:ln>
                  <a:noFill/>
                </a:ln>
              </p:spPr>
              <p:txBody>
                <a:bodyPr/>
                <a:lstStyle/>
                <a:p>
                  <a:r>
                    <a:rPr lang="pt-BR">
                      <a:noFill/>
                    </a:rPr>
                    <a:t> </a:t>
                  </a:r>
                </a:p>
              </p:txBody>
            </p:sp>
          </mc:Fallback>
        </mc:AlternateContent>
        <p:sp>
          <p:nvSpPr>
            <p:cNvPr id="18502" name="Text Box 362"/>
            <p:cNvSpPr txBox="1">
              <a:spLocks noChangeArrowheads="1"/>
            </p:cNvSpPr>
            <p:nvPr/>
          </p:nvSpPr>
          <p:spPr bwMode="auto">
            <a:xfrm>
              <a:off x="1520056" y="6117927"/>
              <a:ext cx="40623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r" eaLnBrk="1" hangingPunct="1">
                <a:spcBef>
                  <a:spcPct val="0"/>
                </a:spcBef>
                <a:buFontTx/>
                <a:buNone/>
              </a:pPr>
              <a:r>
                <a:rPr lang="pt-BR" altLang="pt-BR" sz="1600" dirty="0">
                  <a:latin typeface="Tahoma" panose="020B0604030504040204" pitchFamily="34" charset="0"/>
                </a:rPr>
                <a:t>Erro de comissão (inclusão) da classe C </a:t>
              </a:r>
              <a:r>
                <a:rPr lang="pt-BR" altLang="pt-BR" sz="1600" dirty="0">
                  <a:latin typeface="Times New Roman" charset="0"/>
                  <a:cs typeface="Times New Roman" charset="0"/>
                </a:rPr>
                <a:t>=</a:t>
              </a:r>
              <a:endParaRPr lang="pt-BR" altLang="pt-BR" sz="1600" dirty="0">
                <a:latin typeface="Tahoma" panose="020B0604030504040204" pitchFamily="34" charset="0"/>
              </a:endParaRPr>
            </a:p>
          </p:txBody>
        </p:sp>
      </p:grpSp>
      <p:sp>
        <p:nvSpPr>
          <p:cNvPr id="18499" name="CaixaDeTexto 20"/>
          <p:cNvSpPr txBox="1">
            <a:spLocks noChangeArrowheads="1"/>
          </p:cNvSpPr>
          <p:nvPr/>
        </p:nvSpPr>
        <p:spPr bwMode="auto">
          <a:xfrm>
            <a:off x="107950" y="2708275"/>
            <a:ext cx="187166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solidFill>
                  <a:srgbClr val="FF0000"/>
                </a:solidFill>
                <a:latin typeface="Tahoma" panose="020B0604030504040204" pitchFamily="34" charset="0"/>
              </a:rPr>
              <a:t>Ponto de vista do Usuário</a:t>
            </a:r>
            <a:br>
              <a:rPr lang="pt-BR" altLang="pt-BR" sz="1200" dirty="0">
                <a:solidFill>
                  <a:srgbClr val="FF0000"/>
                </a:solidFill>
                <a:latin typeface="Tahoma" panose="020B0604030504040204" pitchFamily="34" charset="0"/>
              </a:rPr>
            </a:br>
            <a:r>
              <a:rPr lang="pt-BR" altLang="pt-BR" sz="1200" dirty="0">
                <a:solidFill>
                  <a:srgbClr val="FF0000"/>
                </a:solidFill>
                <a:latin typeface="Tahoma" panose="020B0604030504040204" pitchFamily="34" charset="0"/>
              </a:rPr>
              <a:t>(Classificação)</a:t>
            </a:r>
          </a:p>
          <a:p>
            <a:pPr algn="ctr" eaLnBrk="1" hangingPunct="1">
              <a:spcBef>
                <a:spcPct val="0"/>
              </a:spcBef>
              <a:buFontTx/>
              <a:buNone/>
            </a:pPr>
            <a:endParaRPr lang="pt-BR" altLang="pt-BR" sz="1200" dirty="0">
              <a:latin typeface="Tahoma" panose="020B0604030504040204" pitchFamily="34" charset="0"/>
            </a:endParaRPr>
          </a:p>
          <a:p>
            <a:pPr algn="ctr" eaLnBrk="1" hangingPunct="1">
              <a:spcBef>
                <a:spcPct val="0"/>
              </a:spcBef>
              <a:buFontTx/>
              <a:buNone/>
            </a:pPr>
            <a:r>
              <a:rPr lang="pt-BR" altLang="pt-BR" sz="1200" dirty="0">
                <a:latin typeface="Tahoma" panose="020B0604030504040204" pitchFamily="34" charset="0"/>
              </a:rPr>
              <a:t>Quanto do que foi classificado como </a:t>
            </a:r>
            <a:r>
              <a:rPr lang="pt-BR" altLang="pt-BR" sz="1200" i="1" dirty="0">
                <a:latin typeface="Times New Roman" pitchFamily="18" charset="0"/>
                <a:cs typeface="Times New Roman" pitchFamily="18" charset="0"/>
              </a:rPr>
              <a:t>k</a:t>
            </a:r>
            <a:r>
              <a:rPr lang="pt-BR" altLang="pt-BR" sz="1200" dirty="0">
                <a:latin typeface="Tahoma" panose="020B0604030504040204" pitchFamily="34" charset="0"/>
              </a:rPr>
              <a:t> é realmente da classe </a:t>
            </a:r>
            <a:r>
              <a:rPr lang="pt-BR" altLang="pt-BR" sz="1200" i="1" dirty="0">
                <a:latin typeface="Times New Roman" pitchFamily="18" charset="0"/>
                <a:cs typeface="Times New Roman" pitchFamily="18" charset="0"/>
              </a:rPr>
              <a:t>k</a:t>
            </a:r>
            <a:r>
              <a:rPr lang="pt-BR" altLang="pt-BR" sz="1200" dirty="0">
                <a:latin typeface="Tahoma" panose="020B0604030504040204" pitchFamily="34" charset="0"/>
              </a:rPr>
              <a:t>?</a:t>
            </a:r>
          </a:p>
        </p:txBody>
      </p:sp>
      <p:sp>
        <p:nvSpPr>
          <p:cNvPr id="3" name="Espaço Reservado para Número de Slide 2"/>
          <p:cNvSpPr>
            <a:spLocks noGrp="1"/>
          </p:cNvSpPr>
          <p:nvPr>
            <p:ph type="sldNum" sz="quarter" idx="12"/>
          </p:nvPr>
        </p:nvSpPr>
        <p:spPr/>
        <p:txBody>
          <a:bodyPr/>
          <a:lstStyle/>
          <a:p>
            <a:pPr>
              <a:defRPr/>
            </a:pPr>
            <a:fld id="{E946728E-B112-440A-9150-711673C1A3D2}" type="slidenum">
              <a:rPr lang="pt-BR"/>
              <a:pPr>
                <a:defRPr/>
              </a:pPr>
              <a:t>25</a:t>
            </a:fld>
            <a:endParaRPr lang="pt-BR"/>
          </a:p>
        </p:txBody>
      </p:sp>
    </p:spTree>
    <p:extLst>
      <p:ext uri="{BB962C8B-B14F-4D97-AF65-F5344CB8AC3E}">
        <p14:creationId xmlns:p14="http://schemas.microsoft.com/office/powerpoint/2010/main" val="20480306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9"/>
                                          </p:stCondLst>
                                        </p:cTn>
                                        <p:tgtEl>
                                          <p:spTgt spid="10788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788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9"/>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882" grpId="0" autoUpdateAnimBg="0"/>
      <p:bldP spid="107883" grpId="0"/>
      <p:bldP spid="17" grpId="0" autoUpdateAnimBg="0"/>
      <p:bldP spid="11" grpId="0" animBg="1"/>
      <p:bldP spid="12" grpId="0" animBg="1"/>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Group 3"/>
          <p:cNvGraphicFramePr>
            <a:graphicFrameLocks noGrp="1"/>
          </p:cNvGraphicFramePr>
          <p:nvPr>
            <p:extLst>
              <p:ext uri="{D42A27DB-BD31-4B8C-83A1-F6EECF244321}">
                <p14:modId xmlns:p14="http://schemas.microsoft.com/office/powerpoint/2010/main" val="3141381165"/>
              </p:ext>
            </p:extLst>
          </p:nvPr>
        </p:nvGraphicFramePr>
        <p:xfrm>
          <a:off x="2133600" y="1600200"/>
          <a:ext cx="4953000" cy="2743203"/>
        </p:xfrm>
        <a:graphic>
          <a:graphicData uri="http://schemas.openxmlformats.org/drawingml/2006/table">
            <a:tbl>
              <a:tblPr/>
              <a:tblGrid>
                <a:gridCol w="447675">
                  <a:extLst>
                    <a:ext uri="{9D8B030D-6E8A-4147-A177-3AD203B41FA5}">
                      <a16:colId xmlns:a16="http://schemas.microsoft.com/office/drawing/2014/main" val="20000"/>
                    </a:ext>
                  </a:extLst>
                </a:gridCol>
                <a:gridCol w="749300">
                  <a:extLst>
                    <a:ext uri="{9D8B030D-6E8A-4147-A177-3AD203B41FA5}">
                      <a16:colId xmlns:a16="http://schemas.microsoft.com/office/drawing/2014/main" val="20001"/>
                    </a:ext>
                  </a:extLst>
                </a:gridCol>
                <a:gridCol w="752475">
                  <a:extLst>
                    <a:ext uri="{9D8B030D-6E8A-4147-A177-3AD203B41FA5}">
                      <a16:colId xmlns:a16="http://schemas.microsoft.com/office/drawing/2014/main" val="20002"/>
                    </a:ext>
                  </a:extLst>
                </a:gridCol>
                <a:gridCol w="749300">
                  <a:extLst>
                    <a:ext uri="{9D8B030D-6E8A-4147-A177-3AD203B41FA5}">
                      <a16:colId xmlns:a16="http://schemas.microsoft.com/office/drawing/2014/main" val="20003"/>
                    </a:ext>
                  </a:extLst>
                </a:gridCol>
                <a:gridCol w="752475">
                  <a:extLst>
                    <a:ext uri="{9D8B030D-6E8A-4147-A177-3AD203B41FA5}">
                      <a16:colId xmlns:a16="http://schemas.microsoft.com/office/drawing/2014/main" val="20004"/>
                    </a:ext>
                  </a:extLst>
                </a:gridCol>
                <a:gridCol w="749300">
                  <a:extLst>
                    <a:ext uri="{9D8B030D-6E8A-4147-A177-3AD203B41FA5}">
                      <a16:colId xmlns:a16="http://schemas.microsoft.com/office/drawing/2014/main" val="20005"/>
                    </a:ext>
                  </a:extLst>
                </a:gridCol>
                <a:gridCol w="752475">
                  <a:extLst>
                    <a:ext uri="{9D8B030D-6E8A-4147-A177-3AD203B41FA5}">
                      <a16:colId xmlns:a16="http://schemas.microsoft.com/office/drawing/2014/main" val="20006"/>
                    </a:ext>
                  </a:extLst>
                </a:gridCol>
              </a:tblGrid>
              <a:tr h="407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a:noFill/>
                    </a:lnR>
                    <a:lnT cap="flat">
                      <a:noFill/>
                    </a:lnT>
                    <a:lnB>
                      <a:noFill/>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Referência</a:t>
                      </a:r>
                    </a:p>
                  </a:txBody>
                  <a:tcPr anchor="ctr" anchorCtr="1"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388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8938">
                <a:tc rowSpan="5">
                  <a:txBody>
                    <a:bodyPr/>
                    <a:lstStyle/>
                    <a:p>
                      <a:pPr marL="0" marR="0" lvl="0" indent="0" algn="l" defTabSz="914400" rtl="0" eaLnBrk="1" fontAlgn="base" latinLnBrk="0" hangingPunct="1">
                        <a:lnSpc>
                          <a:spcPts val="1500"/>
                        </a:lnSpc>
                        <a:spcBef>
                          <a:spcPct val="0"/>
                        </a:spcBef>
                        <a:spcAft>
                          <a:spcPct val="0"/>
                        </a:spcAft>
                        <a:buClrTx/>
                        <a:buSzTx/>
                        <a:buFontTx/>
                        <a:buNone/>
                        <a:tabLst/>
                      </a:pPr>
                      <a:endParaRPr kumimoji="0" lang="pt-BR" sz="20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27</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0525">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46</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69</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52</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52</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64</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200</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07522" name="Rectangle 2"/>
          <p:cNvSpPr>
            <a:spLocks noGrp="1" noChangeArrowheads="1"/>
          </p:cNvSpPr>
          <p:nvPr>
            <p:ph type="title"/>
          </p:nvPr>
        </p:nvSpPr>
        <p:spPr/>
        <p:txBody>
          <a:bodyPr/>
          <a:lstStyle/>
          <a:p>
            <a:pPr eaLnBrk="1" hangingPunct="1">
              <a:defRPr/>
            </a:pPr>
            <a:r>
              <a:rPr lang="pt-BR" dirty="0"/>
              <a:t>Avaliação da Exatidão por Classe</a:t>
            </a:r>
          </a:p>
        </p:txBody>
      </p:sp>
      <p:sp>
        <p:nvSpPr>
          <p:cNvPr id="18494" name="Retângulo 9"/>
          <p:cNvSpPr>
            <a:spLocks noChangeArrowheads="1"/>
          </p:cNvSpPr>
          <p:nvPr/>
        </p:nvSpPr>
        <p:spPr bwMode="auto">
          <a:xfrm rot="-5400000">
            <a:off x="1596714" y="3009385"/>
            <a:ext cx="1462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800" dirty="0">
                <a:solidFill>
                  <a:srgbClr val="000000"/>
                </a:solidFill>
                <a:latin typeface="Tahoma" panose="020B0604030504040204" pitchFamily="34" charset="0"/>
              </a:rPr>
              <a:t>Classificação</a:t>
            </a:r>
            <a:endParaRPr lang="pt-BR" altLang="pt-BR" sz="1200" dirty="0">
              <a:latin typeface="Tahoma" panose="020B0604030504040204" pitchFamily="34" charset="0"/>
            </a:endParaRPr>
          </a:p>
        </p:txBody>
      </p:sp>
      <p:sp>
        <p:nvSpPr>
          <p:cNvPr id="3" name="Espaço Reservado para Número de Slide 2"/>
          <p:cNvSpPr>
            <a:spLocks noGrp="1"/>
          </p:cNvSpPr>
          <p:nvPr>
            <p:ph type="sldNum" sz="quarter" idx="12"/>
          </p:nvPr>
        </p:nvSpPr>
        <p:spPr/>
        <p:txBody>
          <a:bodyPr/>
          <a:lstStyle/>
          <a:p>
            <a:pPr>
              <a:defRPr/>
            </a:pPr>
            <a:fld id="{E946728E-B112-440A-9150-711673C1A3D2}" type="slidenum">
              <a:rPr lang="pt-BR"/>
              <a:pPr>
                <a:defRPr/>
              </a:pPr>
              <a:t>26</a:t>
            </a:fld>
            <a:endParaRPr lang="pt-BR"/>
          </a:p>
        </p:txBody>
      </p:sp>
      <p:graphicFrame>
        <p:nvGraphicFramePr>
          <p:cNvPr id="18" name="Tabela 17"/>
          <p:cNvGraphicFramePr>
            <a:graphicFrameLocks noGrp="1"/>
          </p:cNvGraphicFramePr>
          <p:nvPr>
            <p:extLst>
              <p:ext uri="{D42A27DB-BD31-4B8C-83A1-F6EECF244321}">
                <p14:modId xmlns:p14="http://schemas.microsoft.com/office/powerpoint/2010/main" val="170689085"/>
              </p:ext>
            </p:extLst>
          </p:nvPr>
        </p:nvGraphicFramePr>
        <p:xfrm>
          <a:off x="323528" y="4725144"/>
          <a:ext cx="4392486" cy="1423031"/>
        </p:xfrm>
        <a:graphic>
          <a:graphicData uri="http://schemas.openxmlformats.org/drawingml/2006/table">
            <a:tbl>
              <a:tblPr>
                <a:tableStyleId>{5C22544A-7EE6-4342-B048-85BDC9FD1C3A}</a:tableStyleId>
              </a:tblPr>
              <a:tblGrid>
                <a:gridCol w="811882">
                  <a:extLst>
                    <a:ext uri="{9D8B030D-6E8A-4147-A177-3AD203B41FA5}">
                      <a16:colId xmlns:a16="http://schemas.microsoft.com/office/drawing/2014/main" val="20000"/>
                    </a:ext>
                  </a:extLst>
                </a:gridCol>
                <a:gridCol w="895151">
                  <a:extLst>
                    <a:ext uri="{9D8B030D-6E8A-4147-A177-3AD203B41FA5}">
                      <a16:colId xmlns:a16="http://schemas.microsoft.com/office/drawing/2014/main" val="20001"/>
                    </a:ext>
                  </a:extLst>
                </a:gridCol>
                <a:gridCol w="895151">
                  <a:extLst>
                    <a:ext uri="{9D8B030D-6E8A-4147-A177-3AD203B41FA5}">
                      <a16:colId xmlns:a16="http://schemas.microsoft.com/office/drawing/2014/main" val="20002"/>
                    </a:ext>
                  </a:extLst>
                </a:gridCol>
                <a:gridCol w="895151">
                  <a:extLst>
                    <a:ext uri="{9D8B030D-6E8A-4147-A177-3AD203B41FA5}">
                      <a16:colId xmlns:a16="http://schemas.microsoft.com/office/drawing/2014/main" val="20003"/>
                    </a:ext>
                  </a:extLst>
                </a:gridCol>
                <a:gridCol w="895151">
                  <a:extLst>
                    <a:ext uri="{9D8B030D-6E8A-4147-A177-3AD203B41FA5}">
                      <a16:colId xmlns:a16="http://schemas.microsoft.com/office/drawing/2014/main" val="20004"/>
                    </a:ext>
                  </a:extLst>
                </a:gridCol>
              </a:tblGrid>
              <a:tr h="216770">
                <a:tc rowSpan="2">
                  <a:txBody>
                    <a:bodyPr/>
                    <a:lstStyle/>
                    <a:p>
                      <a:pPr algn="ctr" fontAlgn="ctr"/>
                      <a:r>
                        <a:rPr lang="pt-BR" sz="1300" u="none" strike="noStrike" dirty="0">
                          <a:effectLst/>
                          <a:latin typeface="Tahoma" panose="020B0604030504040204" pitchFamily="34" charset="0"/>
                        </a:rPr>
                        <a:t>Classe</a:t>
                      </a:r>
                      <a:endParaRPr lang="pt-BR" sz="1300" b="0" i="0" u="none" strike="noStrike" dirty="0">
                        <a:effectLst/>
                        <a:latin typeface="Times New Roman"/>
                      </a:endParaRPr>
                    </a:p>
                  </a:txBody>
                  <a:tcPr marL="12751" marR="12751" marT="1275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pt-BR" sz="1200" u="none" strike="noStrike" dirty="0">
                          <a:effectLst/>
                          <a:latin typeface="Tahoma" panose="020B0604030504040204" pitchFamily="34" charset="0"/>
                        </a:rPr>
                        <a:t>exatidão</a:t>
                      </a:r>
                      <a:endParaRPr lang="pt-BR" sz="1200" b="1" i="1" u="none" strike="noStrike" dirty="0">
                        <a:effectLst/>
                        <a:latin typeface="Times New Roman"/>
                      </a:endParaRPr>
                    </a:p>
                  </a:txBody>
                  <a:tcPr marL="12751" marR="12751" marT="12751"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fontAlgn="b"/>
                      <a:r>
                        <a:rPr lang="pt-BR" sz="1200" u="none" strike="noStrike" dirty="0">
                          <a:effectLst/>
                          <a:latin typeface="Tahoma" panose="020B0604030504040204" pitchFamily="34" charset="0"/>
                        </a:rPr>
                        <a:t>erro</a:t>
                      </a:r>
                      <a:endParaRPr lang="pt-BR" sz="1200" b="1" i="1" u="none" strike="noStrike" dirty="0">
                        <a:effectLst/>
                        <a:latin typeface="Times New Roman"/>
                      </a:endParaRPr>
                    </a:p>
                  </a:txBody>
                  <a:tcPr marL="12751" marR="12751" marT="12751"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fontAlgn="b"/>
                      <a:r>
                        <a:rPr lang="pt-BR" sz="1200" u="none" strike="noStrike" dirty="0">
                          <a:effectLst/>
                          <a:latin typeface="Tahoma" panose="020B0604030504040204" pitchFamily="34" charset="0"/>
                        </a:rPr>
                        <a:t>exatidão</a:t>
                      </a:r>
                      <a:endParaRPr lang="pt-BR" sz="1200" b="1" i="1" u="none" strike="noStrike" dirty="0">
                        <a:effectLst/>
                        <a:latin typeface="Times New Roman"/>
                      </a:endParaRPr>
                    </a:p>
                  </a:txBody>
                  <a:tcPr marL="12751" marR="12751" marT="12751"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fontAlgn="b"/>
                      <a:r>
                        <a:rPr lang="pt-BR" sz="1200" u="none" strike="noStrike" dirty="0">
                          <a:effectLst/>
                          <a:latin typeface="Tahoma" panose="020B0604030504040204" pitchFamily="34" charset="0"/>
                        </a:rPr>
                        <a:t>erro</a:t>
                      </a:r>
                      <a:endParaRPr lang="pt-BR" sz="1200" b="1" i="1" u="none" strike="noStrike" dirty="0">
                        <a:effectLst/>
                        <a:latin typeface="Times New Roman"/>
                      </a:endParaRPr>
                    </a:p>
                  </a:txBody>
                  <a:tcPr marL="12751" marR="12751" marT="12751"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0"/>
                  </a:ext>
                </a:extLst>
              </a:tr>
              <a:tr h="339181">
                <a:tc vMerge="1">
                  <a:txBody>
                    <a:bodyPr/>
                    <a:lstStyle/>
                    <a:p>
                      <a:endParaRPr lang="pt-BR"/>
                    </a:p>
                  </a:txBody>
                  <a:tcPr/>
                </a:tc>
                <a:tc>
                  <a:txBody>
                    <a:bodyPr/>
                    <a:lstStyle/>
                    <a:p>
                      <a:pPr algn="ctr" fontAlgn="b"/>
                      <a:r>
                        <a:rPr lang="pt-BR" sz="1200" u="none" strike="noStrike" dirty="0">
                          <a:effectLst/>
                          <a:latin typeface="Tahoma" panose="020B0604030504040204" pitchFamily="34" charset="0"/>
                        </a:rPr>
                        <a:t>produtor</a:t>
                      </a:r>
                      <a:endParaRPr lang="pt-BR" sz="1200" b="1" i="1" u="none" strike="noStrike" dirty="0">
                        <a:effectLst/>
                        <a:latin typeface="Times New Roman"/>
                      </a:endParaRPr>
                    </a:p>
                  </a:txBody>
                  <a:tcPr marL="12751" marR="12751" marT="12751"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fontAlgn="b"/>
                      <a:r>
                        <a:rPr lang="pt-BR" sz="1200" u="none" strike="noStrike" dirty="0">
                          <a:effectLst/>
                          <a:latin typeface="Tahoma" panose="020B0604030504040204" pitchFamily="34" charset="0"/>
                        </a:rPr>
                        <a:t>omissão</a:t>
                      </a:r>
                      <a:endParaRPr lang="pt-BR" sz="1200" b="1" i="1" u="none" strike="noStrike" dirty="0">
                        <a:effectLst/>
                        <a:latin typeface="Times New Roman"/>
                      </a:endParaRPr>
                    </a:p>
                  </a:txBody>
                  <a:tcPr marL="12751" marR="12751" marT="12751"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fontAlgn="b"/>
                      <a:r>
                        <a:rPr lang="pt-BR" sz="1200" u="none" strike="noStrike" dirty="0">
                          <a:effectLst/>
                          <a:latin typeface="Tahoma" panose="020B0604030504040204" pitchFamily="34" charset="0"/>
                        </a:rPr>
                        <a:t>usuário</a:t>
                      </a:r>
                      <a:endParaRPr lang="pt-BR" sz="1200" b="1" i="1" u="none" strike="noStrike" dirty="0">
                        <a:effectLst/>
                        <a:latin typeface="Times New Roman"/>
                      </a:endParaRPr>
                    </a:p>
                  </a:txBody>
                  <a:tcPr marL="12751" marR="12751" marT="12751"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fontAlgn="b"/>
                      <a:r>
                        <a:rPr lang="pt-BR" sz="1200" u="none" strike="noStrike" dirty="0">
                          <a:effectLst/>
                          <a:latin typeface="Tahoma" panose="020B0604030504040204" pitchFamily="34" charset="0"/>
                        </a:rPr>
                        <a:t>inclusão</a:t>
                      </a:r>
                      <a:endParaRPr lang="pt-BR" sz="1200" b="1" i="1" u="none" strike="noStrike" dirty="0">
                        <a:effectLst/>
                        <a:latin typeface="Times New Roman"/>
                      </a:endParaRPr>
                    </a:p>
                  </a:txBody>
                  <a:tcPr marL="12751" marR="12751" marT="12751"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16770">
                <a:tc>
                  <a:txBody>
                    <a:bodyPr/>
                    <a:lstStyle/>
                    <a:p>
                      <a:pPr algn="ctr" fontAlgn="b"/>
                      <a:r>
                        <a:rPr lang="pt-BR" sz="1300" b="0" i="0" u="none" strike="noStrike" dirty="0">
                          <a:effectLst/>
                          <a:latin typeface="Tahoma" panose="020B0604030504040204" pitchFamily="34" charset="0"/>
                        </a:rPr>
                        <a:t>A</a:t>
                      </a:r>
                      <a:endParaRPr lang="pt-BR" sz="1300" b="0" i="0" u="none" strike="noStrike" dirty="0">
                        <a:effectLst/>
                        <a:latin typeface="Times New Roman"/>
                      </a:endParaRPr>
                    </a:p>
                  </a:txBody>
                  <a:tcPr marL="12751" marR="12751" marT="1275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fontAlgn="b"/>
                      <a:r>
                        <a:rPr lang="pt-BR" sz="1300" b="0" i="0" u="none" strike="noStrike" dirty="0">
                          <a:effectLst/>
                          <a:latin typeface="Times New Roman" panose="02020603050405020304" pitchFamily="18" charset="0"/>
                          <a:cs typeface="Times New Roman" panose="02020603050405020304" pitchFamily="18" charset="0"/>
                        </a:rPr>
                        <a:t>81,8%</a:t>
                      </a: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fontAlgn="b"/>
                      <a:r>
                        <a:rPr lang="pt-BR" sz="1300" b="0" i="0" u="none" strike="noStrike" dirty="0">
                          <a:effectLst/>
                          <a:latin typeface="Times New Roman" panose="02020603050405020304" pitchFamily="18" charset="0"/>
                          <a:cs typeface="Times New Roman" panose="02020603050405020304" pitchFamily="18" charset="0"/>
                        </a:rPr>
                        <a:t>18,2%</a:t>
                      </a: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fontAlgn="b"/>
                      <a:r>
                        <a:rPr lang="pt-BR" sz="1300" b="0" i="0" u="none" strike="noStrike" dirty="0">
                          <a:effectLst/>
                          <a:latin typeface="Times New Roman" panose="02020603050405020304" pitchFamily="18" charset="0"/>
                          <a:cs typeface="Times New Roman" panose="02020603050405020304" pitchFamily="18" charset="0"/>
                        </a:rPr>
                        <a:t>81,8%</a:t>
                      </a: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fontAlgn="b"/>
                      <a:r>
                        <a:rPr lang="pt-BR" sz="1300" b="0" i="0" u="none" strike="noStrike" dirty="0">
                          <a:effectLst/>
                          <a:latin typeface="Times New Roman" panose="02020603050405020304" pitchFamily="18" charset="0"/>
                          <a:cs typeface="Times New Roman" panose="02020603050405020304" pitchFamily="18" charset="0"/>
                        </a:rPr>
                        <a:t>18,2%</a:t>
                      </a: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2"/>
                  </a:ext>
                </a:extLst>
              </a:tr>
              <a:tr h="216770">
                <a:tc>
                  <a:txBody>
                    <a:bodyPr/>
                    <a:lstStyle/>
                    <a:p>
                      <a:pPr algn="ctr" fontAlgn="b"/>
                      <a:r>
                        <a:rPr lang="pt-BR" sz="1300" b="0" i="0" u="none" strike="noStrike" dirty="0">
                          <a:effectLst/>
                          <a:latin typeface="Tahoma" panose="020B0604030504040204" pitchFamily="34" charset="0"/>
                        </a:rPr>
                        <a:t>B</a:t>
                      </a:r>
                      <a:endParaRPr lang="pt-BR" sz="1300" b="0" i="0" u="none" strike="noStrike" dirty="0">
                        <a:effectLst/>
                        <a:latin typeface="Times New Roman"/>
                      </a:endParaRPr>
                    </a:p>
                  </a:txBody>
                  <a:tcPr marL="12751" marR="12751" marT="1275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b"/>
                      <a:r>
                        <a:rPr lang="pt-BR" sz="1300" b="0" i="0" u="none" strike="noStrike" dirty="0">
                          <a:effectLst/>
                          <a:latin typeface="Times New Roman" panose="02020603050405020304" pitchFamily="18" charset="0"/>
                          <a:cs typeface="Times New Roman" panose="02020603050405020304" pitchFamily="18" charset="0"/>
                        </a:rPr>
                        <a:t>71,4%</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ctr" fontAlgn="b"/>
                      <a:r>
                        <a:rPr lang="pt-BR" sz="1300" b="0" i="0" u="none" strike="noStrike" dirty="0">
                          <a:effectLst/>
                          <a:latin typeface="Times New Roman" panose="02020603050405020304" pitchFamily="18" charset="0"/>
                          <a:cs typeface="Times New Roman" panose="02020603050405020304" pitchFamily="18" charset="0"/>
                        </a:rPr>
                        <a:t>28,6%</a:t>
                      </a:r>
                    </a:p>
                  </a:txBody>
                  <a:tcPr marL="9525" marR="9525" marT="9525" marB="0" anchor="b">
                    <a:lnR w="12700" cap="flat" cmpd="sng" algn="ctr">
                      <a:solidFill>
                        <a:schemeClr val="tx1"/>
                      </a:solidFill>
                      <a:prstDash val="solid"/>
                      <a:round/>
                      <a:headEnd type="none" w="med" len="med"/>
                      <a:tailEnd type="none" w="med" len="med"/>
                    </a:lnR>
                    <a:noFill/>
                  </a:tcPr>
                </a:tc>
                <a:tc>
                  <a:txBody>
                    <a:bodyPr/>
                    <a:lstStyle/>
                    <a:p>
                      <a:pPr algn="ctr" fontAlgn="b"/>
                      <a:r>
                        <a:rPr lang="pt-BR" sz="1300" b="0" i="0" u="none" strike="noStrike" dirty="0">
                          <a:effectLst/>
                          <a:latin typeface="Times New Roman" panose="02020603050405020304" pitchFamily="18" charset="0"/>
                          <a:cs typeface="Times New Roman" panose="02020603050405020304" pitchFamily="18" charset="0"/>
                        </a:rPr>
                        <a:t>76,1%</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ctr" fontAlgn="b"/>
                      <a:r>
                        <a:rPr lang="pt-BR" sz="1300" b="0" i="0" u="none" strike="noStrike" dirty="0">
                          <a:effectLst/>
                          <a:latin typeface="Times New Roman" panose="02020603050405020304" pitchFamily="18" charset="0"/>
                          <a:cs typeface="Times New Roman" panose="02020603050405020304" pitchFamily="18" charset="0"/>
                        </a:rPr>
                        <a:t>23,9%</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3"/>
                  </a:ext>
                </a:extLst>
              </a:tr>
              <a:tr h="216770">
                <a:tc>
                  <a:txBody>
                    <a:bodyPr/>
                    <a:lstStyle/>
                    <a:p>
                      <a:pPr algn="ctr" fontAlgn="b"/>
                      <a:r>
                        <a:rPr lang="pt-BR" sz="1300" u="none" strike="noStrike" dirty="0">
                          <a:effectLst/>
                          <a:latin typeface="Tahoma" panose="020B0604030504040204" pitchFamily="34" charset="0"/>
                        </a:rPr>
                        <a:t>C</a:t>
                      </a:r>
                      <a:endParaRPr lang="pt-BR" sz="1300" b="0" i="0" u="none" strike="noStrike" dirty="0">
                        <a:effectLst/>
                        <a:latin typeface="Times New Roman"/>
                      </a:endParaRPr>
                    </a:p>
                  </a:txBody>
                  <a:tcPr marL="12751" marR="12751" marT="1275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b"/>
                      <a:r>
                        <a:rPr lang="pt-BR" sz="1300" b="0" i="0" u="none" strike="noStrike" dirty="0">
                          <a:effectLst/>
                          <a:latin typeface="Times New Roman" panose="02020603050405020304" pitchFamily="18" charset="0"/>
                          <a:cs typeface="Times New Roman" panose="02020603050405020304" pitchFamily="18" charset="0"/>
                        </a:rPr>
                        <a:t>98,1%</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ctr" fontAlgn="b"/>
                      <a:r>
                        <a:rPr lang="pt-BR" sz="1300" b="0" i="0" u="none" strike="noStrike" dirty="0">
                          <a:effectLst/>
                          <a:latin typeface="Times New Roman" panose="02020603050405020304" pitchFamily="18" charset="0"/>
                          <a:cs typeface="Times New Roman" panose="02020603050405020304" pitchFamily="18" charset="0"/>
                        </a:rPr>
                        <a:t>1,9%</a:t>
                      </a:r>
                    </a:p>
                  </a:txBody>
                  <a:tcPr marL="9525" marR="9525" marT="9525" marB="0" anchor="b">
                    <a:lnR w="12700" cap="flat" cmpd="sng" algn="ctr">
                      <a:solidFill>
                        <a:schemeClr val="tx1"/>
                      </a:solidFill>
                      <a:prstDash val="solid"/>
                      <a:round/>
                      <a:headEnd type="none" w="med" len="med"/>
                      <a:tailEnd type="none" w="med" len="med"/>
                    </a:lnR>
                    <a:noFill/>
                  </a:tcPr>
                </a:tc>
                <a:tc>
                  <a:txBody>
                    <a:bodyPr/>
                    <a:lstStyle/>
                    <a:p>
                      <a:pPr algn="ctr" fontAlgn="b"/>
                      <a:r>
                        <a:rPr lang="pt-BR" sz="1300" b="0" i="0" u="none" strike="noStrike" dirty="0">
                          <a:effectLst/>
                          <a:latin typeface="Times New Roman" panose="02020603050405020304" pitchFamily="18" charset="0"/>
                          <a:cs typeface="Times New Roman" panose="02020603050405020304" pitchFamily="18" charset="0"/>
                        </a:rPr>
                        <a:t>76,8%</a:t>
                      </a:r>
                    </a:p>
                  </a:txBody>
                  <a:tcPr marL="9525" marR="9525" marT="9525" marB="0" anchor="b">
                    <a:lnL w="12700" cap="flat" cmpd="sng" algn="ctr">
                      <a:solidFill>
                        <a:schemeClr val="tx1"/>
                      </a:solidFill>
                      <a:prstDash val="solid"/>
                      <a:round/>
                      <a:headEnd type="none" w="med" len="med"/>
                      <a:tailEnd type="none" w="med" len="med"/>
                    </a:lnL>
                    <a:noFill/>
                  </a:tcPr>
                </a:tc>
                <a:tc>
                  <a:txBody>
                    <a:bodyPr/>
                    <a:lstStyle/>
                    <a:p>
                      <a:pPr algn="ctr" fontAlgn="b"/>
                      <a:r>
                        <a:rPr lang="pt-BR" sz="1300" b="0" i="0" u="none" strike="noStrike" dirty="0">
                          <a:effectLst/>
                          <a:latin typeface="Times New Roman" panose="02020603050405020304" pitchFamily="18" charset="0"/>
                          <a:cs typeface="Times New Roman" panose="02020603050405020304" pitchFamily="18" charset="0"/>
                        </a:rPr>
                        <a:t>23,2%</a:t>
                      </a:r>
                    </a:p>
                  </a:txBody>
                  <a:tcPr marL="9525" marR="9525" marT="9525" marB="0" anchor="b">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4"/>
                  </a:ext>
                </a:extLst>
              </a:tr>
              <a:tr h="216770">
                <a:tc>
                  <a:txBody>
                    <a:bodyPr/>
                    <a:lstStyle/>
                    <a:p>
                      <a:pPr algn="ctr" fontAlgn="b"/>
                      <a:r>
                        <a:rPr lang="pt-BR" sz="1300" u="none" strike="noStrike" dirty="0">
                          <a:effectLst/>
                          <a:latin typeface="Tahoma" panose="020B0604030504040204" pitchFamily="34" charset="0"/>
                        </a:rPr>
                        <a:t>D</a:t>
                      </a:r>
                      <a:endParaRPr lang="pt-BR" sz="1300" b="0" i="0" u="none" strike="noStrike" dirty="0">
                        <a:effectLst/>
                        <a:latin typeface="Times New Roman"/>
                      </a:endParaRPr>
                    </a:p>
                  </a:txBody>
                  <a:tcPr marL="12751" marR="12751" marT="1275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fontAlgn="b"/>
                      <a:r>
                        <a:rPr lang="pt-BR" sz="1300" b="0" i="0" u="none" strike="noStrike" dirty="0">
                          <a:effectLst/>
                          <a:latin typeface="Times New Roman" panose="02020603050405020304" pitchFamily="18" charset="0"/>
                          <a:cs typeface="Times New Roman" panose="02020603050405020304" pitchFamily="18" charset="0"/>
                        </a:rPr>
                        <a:t>81,2%</a:t>
                      </a: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fontAlgn="b"/>
                      <a:r>
                        <a:rPr lang="pt-BR" sz="1300" b="0" i="0" u="none" strike="noStrike" dirty="0">
                          <a:effectLst/>
                          <a:latin typeface="Times New Roman" panose="02020603050405020304" pitchFamily="18" charset="0"/>
                          <a:cs typeface="Times New Roman" panose="02020603050405020304" pitchFamily="18" charset="0"/>
                        </a:rPr>
                        <a:t>18,8%</a:t>
                      </a: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fontAlgn="b"/>
                      <a:r>
                        <a:rPr lang="pt-BR" sz="1300" b="0" i="0" u="none" strike="noStrike" dirty="0">
                          <a:effectLst/>
                          <a:latin typeface="Times New Roman" panose="02020603050405020304" pitchFamily="18" charset="0"/>
                          <a:cs typeface="Times New Roman" panose="02020603050405020304" pitchFamily="18" charset="0"/>
                        </a:rPr>
                        <a:t>100,0%</a:t>
                      </a: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fontAlgn="b"/>
                      <a:r>
                        <a:rPr lang="pt-BR" sz="1300" b="0" i="0" u="none" strike="noStrike" dirty="0">
                          <a:effectLst/>
                          <a:latin typeface="Times New Roman" panose="02020603050405020304" pitchFamily="18" charset="0"/>
                          <a:cs typeface="Times New Roman" panose="02020603050405020304" pitchFamily="18" charset="0"/>
                        </a:rPr>
                        <a:t>0,0%</a:t>
                      </a: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
        <p:nvSpPr>
          <p:cNvPr id="9" name="Text Box 142"/>
          <p:cNvSpPr txBox="1">
            <a:spLocks noChangeArrowheads="1"/>
          </p:cNvSpPr>
          <p:nvPr/>
        </p:nvSpPr>
        <p:spPr bwMode="auto">
          <a:xfrm>
            <a:off x="282340" y="3610532"/>
            <a:ext cx="18002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400" dirty="0">
                <a:latin typeface="Tahoma" panose="020B0604030504040204" pitchFamily="34" charset="0"/>
              </a:rPr>
              <a:t>não é necessário apresentar a exatidão e o erro simultaneamente!</a:t>
            </a:r>
          </a:p>
        </p:txBody>
      </p:sp>
      <p:grpSp>
        <p:nvGrpSpPr>
          <p:cNvPr id="2" name="Grupo 1"/>
          <p:cNvGrpSpPr/>
          <p:nvPr/>
        </p:nvGrpSpPr>
        <p:grpSpPr>
          <a:xfrm>
            <a:off x="1182440" y="5647600"/>
            <a:ext cx="2519759" cy="357188"/>
            <a:chOff x="3558704" y="5647600"/>
            <a:chExt cx="2519759" cy="357188"/>
          </a:xfrm>
        </p:grpSpPr>
        <p:sp>
          <p:nvSpPr>
            <p:cNvPr id="19" name="Retângulo 18"/>
            <p:cNvSpPr>
              <a:spLocks noChangeArrowheads="1"/>
            </p:cNvSpPr>
            <p:nvPr/>
          </p:nvSpPr>
          <p:spPr bwMode="auto">
            <a:xfrm>
              <a:off x="3558704" y="5647600"/>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11" name="Retângulo 10"/>
            <p:cNvSpPr>
              <a:spLocks noChangeArrowheads="1"/>
            </p:cNvSpPr>
            <p:nvPr/>
          </p:nvSpPr>
          <p:spPr bwMode="auto">
            <a:xfrm>
              <a:off x="5364088" y="5647600"/>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grpSp>
      <p:grpSp>
        <p:nvGrpSpPr>
          <p:cNvPr id="4" name="Grupo 3"/>
          <p:cNvGrpSpPr/>
          <p:nvPr/>
        </p:nvGrpSpPr>
        <p:grpSpPr>
          <a:xfrm>
            <a:off x="1182440" y="5880124"/>
            <a:ext cx="2519759" cy="357188"/>
            <a:chOff x="3558704" y="5880124"/>
            <a:chExt cx="2519759" cy="357188"/>
          </a:xfrm>
        </p:grpSpPr>
        <p:sp>
          <p:nvSpPr>
            <p:cNvPr id="20" name="Retângulo 19"/>
            <p:cNvSpPr>
              <a:spLocks noChangeArrowheads="1"/>
            </p:cNvSpPr>
            <p:nvPr/>
          </p:nvSpPr>
          <p:spPr bwMode="auto">
            <a:xfrm>
              <a:off x="5364088" y="5880124"/>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13" name="Retângulo 12"/>
            <p:cNvSpPr>
              <a:spLocks noChangeArrowheads="1"/>
            </p:cNvSpPr>
            <p:nvPr/>
          </p:nvSpPr>
          <p:spPr bwMode="auto">
            <a:xfrm>
              <a:off x="3558704" y="5880124"/>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grpSp>
      <p:sp>
        <p:nvSpPr>
          <p:cNvPr id="15" name="Text Box 142"/>
          <p:cNvSpPr txBox="1">
            <a:spLocks noChangeArrowheads="1"/>
          </p:cNvSpPr>
          <p:nvPr/>
        </p:nvSpPr>
        <p:spPr bwMode="auto">
          <a:xfrm>
            <a:off x="4860032" y="4365104"/>
            <a:ext cx="416151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400" dirty="0">
                <a:latin typeface="Tahoma" panose="020B0604030504040204" pitchFamily="34" charset="0"/>
              </a:rPr>
              <a:t>Classe C:</a:t>
            </a:r>
          </a:p>
          <a:p>
            <a:pPr eaLnBrk="1" hangingPunct="1">
              <a:spcBef>
                <a:spcPct val="0"/>
              </a:spcBef>
              <a:buFontTx/>
              <a:buNone/>
            </a:pPr>
            <a:r>
              <a:rPr lang="pt-BR" altLang="pt-BR" sz="1400" dirty="0">
                <a:latin typeface="Tahoma" panose="020B0604030504040204" pitchFamily="34" charset="0"/>
              </a:rPr>
              <a:t>Praticamente tudo que é realmente C está no mapa, mas nem tudo que está no mapa como C é realmente C</a:t>
            </a:r>
          </a:p>
        </p:txBody>
      </p:sp>
      <p:sp>
        <p:nvSpPr>
          <p:cNvPr id="21" name="Text Box 142"/>
          <p:cNvSpPr txBox="1">
            <a:spLocks noChangeArrowheads="1"/>
          </p:cNvSpPr>
          <p:nvPr/>
        </p:nvSpPr>
        <p:spPr bwMode="auto">
          <a:xfrm>
            <a:off x="4845080" y="5228910"/>
            <a:ext cx="40474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400" dirty="0">
                <a:latin typeface="Tahoma" panose="020B0604030504040204" pitchFamily="34" charset="0"/>
              </a:rPr>
              <a:t>Classe D:</a:t>
            </a:r>
          </a:p>
          <a:p>
            <a:pPr eaLnBrk="1" hangingPunct="1">
              <a:spcBef>
                <a:spcPct val="0"/>
              </a:spcBef>
              <a:buFontTx/>
              <a:buNone/>
            </a:pPr>
            <a:r>
              <a:rPr lang="pt-BR" altLang="pt-BR" sz="1400" dirty="0">
                <a:latin typeface="Tahoma" panose="020B0604030504040204" pitchFamily="34" charset="0"/>
              </a:rPr>
              <a:t>tudo que está no mapa como D é realmente D,</a:t>
            </a:r>
          </a:p>
          <a:p>
            <a:pPr eaLnBrk="1" hangingPunct="1">
              <a:spcBef>
                <a:spcPct val="0"/>
              </a:spcBef>
              <a:buFontTx/>
              <a:buNone/>
            </a:pPr>
            <a:r>
              <a:rPr lang="pt-BR" altLang="pt-BR" sz="1400" dirty="0">
                <a:latin typeface="Tahoma" panose="020B0604030504040204" pitchFamily="34" charset="0"/>
              </a:rPr>
              <a:t>mas nem tudo que é realmente D está no mapa</a:t>
            </a:r>
          </a:p>
        </p:txBody>
      </p:sp>
      <p:grpSp>
        <p:nvGrpSpPr>
          <p:cNvPr id="22" name="Grupo 21"/>
          <p:cNvGrpSpPr/>
          <p:nvPr/>
        </p:nvGrpSpPr>
        <p:grpSpPr>
          <a:xfrm>
            <a:off x="2082540" y="5219600"/>
            <a:ext cx="2519759" cy="357188"/>
            <a:chOff x="3558704" y="5647600"/>
            <a:chExt cx="2519759" cy="357188"/>
          </a:xfrm>
        </p:grpSpPr>
        <p:sp>
          <p:nvSpPr>
            <p:cNvPr id="23" name="Retângulo 22"/>
            <p:cNvSpPr>
              <a:spLocks noChangeArrowheads="1"/>
            </p:cNvSpPr>
            <p:nvPr/>
          </p:nvSpPr>
          <p:spPr bwMode="auto">
            <a:xfrm>
              <a:off x="3558704" y="5647600"/>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24" name="Retângulo 23"/>
            <p:cNvSpPr>
              <a:spLocks noChangeArrowheads="1"/>
            </p:cNvSpPr>
            <p:nvPr/>
          </p:nvSpPr>
          <p:spPr bwMode="auto">
            <a:xfrm>
              <a:off x="5364088" y="5647600"/>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grpSp>
      <p:sp>
        <p:nvSpPr>
          <p:cNvPr id="25" name="Text Box 142"/>
          <p:cNvSpPr txBox="1">
            <a:spLocks noChangeArrowheads="1"/>
          </p:cNvSpPr>
          <p:nvPr/>
        </p:nvSpPr>
        <p:spPr bwMode="auto">
          <a:xfrm>
            <a:off x="4860032" y="5877272"/>
            <a:ext cx="403244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400" dirty="0">
                <a:latin typeface="Tahoma" panose="020B0604030504040204" pitchFamily="34" charset="0"/>
              </a:rPr>
              <a:t>Classe A:</a:t>
            </a:r>
          </a:p>
          <a:p>
            <a:pPr eaLnBrk="1" hangingPunct="1">
              <a:spcBef>
                <a:spcPct val="0"/>
              </a:spcBef>
              <a:buFontTx/>
              <a:buNone/>
            </a:pPr>
            <a:r>
              <a:rPr lang="pt-BR" altLang="pt-BR" sz="1400" dirty="0">
                <a:latin typeface="Tahoma" panose="020B0604030504040204" pitchFamily="34" charset="0"/>
              </a:rPr>
              <a:t>erros de omissão e inclusão se compensam. Apesar dos erros, o mapa estima bem a área ocupada por essa classe!</a:t>
            </a:r>
          </a:p>
        </p:txBody>
      </p:sp>
    </p:spTree>
    <p:extLst>
      <p:ext uri="{BB962C8B-B14F-4D97-AF65-F5344CB8AC3E}">
        <p14:creationId xmlns:p14="http://schemas.microsoft.com/office/powerpoint/2010/main" val="1947212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P spid="15" grpId="0"/>
      <p:bldP spid="21" grpId="0"/>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5347" name="Group 3"/>
          <p:cNvGraphicFramePr>
            <a:graphicFrameLocks noGrp="1"/>
          </p:cNvGraphicFramePr>
          <p:nvPr>
            <p:extLst>
              <p:ext uri="{D42A27DB-BD31-4B8C-83A1-F6EECF244321}">
                <p14:modId xmlns:p14="http://schemas.microsoft.com/office/powerpoint/2010/main" val="636166011"/>
              </p:ext>
            </p:extLst>
          </p:nvPr>
        </p:nvGraphicFramePr>
        <p:xfrm>
          <a:off x="2133600" y="1600200"/>
          <a:ext cx="4953000" cy="2743203"/>
        </p:xfrm>
        <a:graphic>
          <a:graphicData uri="http://schemas.openxmlformats.org/drawingml/2006/table">
            <a:tbl>
              <a:tblPr/>
              <a:tblGrid>
                <a:gridCol w="447675">
                  <a:extLst>
                    <a:ext uri="{9D8B030D-6E8A-4147-A177-3AD203B41FA5}">
                      <a16:colId xmlns:a16="http://schemas.microsoft.com/office/drawing/2014/main" val="20000"/>
                    </a:ext>
                  </a:extLst>
                </a:gridCol>
                <a:gridCol w="749300">
                  <a:extLst>
                    <a:ext uri="{9D8B030D-6E8A-4147-A177-3AD203B41FA5}">
                      <a16:colId xmlns:a16="http://schemas.microsoft.com/office/drawing/2014/main" val="20001"/>
                    </a:ext>
                  </a:extLst>
                </a:gridCol>
                <a:gridCol w="752475">
                  <a:extLst>
                    <a:ext uri="{9D8B030D-6E8A-4147-A177-3AD203B41FA5}">
                      <a16:colId xmlns:a16="http://schemas.microsoft.com/office/drawing/2014/main" val="20002"/>
                    </a:ext>
                  </a:extLst>
                </a:gridCol>
                <a:gridCol w="749300">
                  <a:extLst>
                    <a:ext uri="{9D8B030D-6E8A-4147-A177-3AD203B41FA5}">
                      <a16:colId xmlns:a16="http://schemas.microsoft.com/office/drawing/2014/main" val="20003"/>
                    </a:ext>
                  </a:extLst>
                </a:gridCol>
                <a:gridCol w="752475">
                  <a:extLst>
                    <a:ext uri="{9D8B030D-6E8A-4147-A177-3AD203B41FA5}">
                      <a16:colId xmlns:a16="http://schemas.microsoft.com/office/drawing/2014/main" val="20004"/>
                    </a:ext>
                  </a:extLst>
                </a:gridCol>
                <a:gridCol w="749300">
                  <a:extLst>
                    <a:ext uri="{9D8B030D-6E8A-4147-A177-3AD203B41FA5}">
                      <a16:colId xmlns:a16="http://schemas.microsoft.com/office/drawing/2014/main" val="20005"/>
                    </a:ext>
                  </a:extLst>
                </a:gridCol>
                <a:gridCol w="752475">
                  <a:extLst>
                    <a:ext uri="{9D8B030D-6E8A-4147-A177-3AD203B41FA5}">
                      <a16:colId xmlns:a16="http://schemas.microsoft.com/office/drawing/2014/main" val="20006"/>
                    </a:ext>
                  </a:extLst>
                </a:gridCol>
              </a:tblGrid>
              <a:tr h="407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a:noFill/>
                    </a:lnR>
                    <a:lnT cap="flat">
                      <a:noFill/>
                    </a:lnT>
                    <a:lnB>
                      <a:noFill/>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Referência</a:t>
                      </a:r>
                    </a:p>
                  </a:txBody>
                  <a:tcPr anchor="ctr" anchorCtr="1"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388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8938">
                <a:tc rowSpan="5">
                  <a:txBody>
                    <a:bodyPr/>
                    <a:lstStyle/>
                    <a:p>
                      <a:pPr marL="0" marR="0" lvl="0" indent="0" algn="l" defTabSz="914400" rtl="0" eaLnBrk="1" fontAlgn="base" latinLnBrk="0" hangingPunct="1">
                        <a:lnSpc>
                          <a:spcPts val="1500"/>
                        </a:lnSpc>
                        <a:spcBef>
                          <a:spcPct val="0"/>
                        </a:spcBef>
                        <a:spcAft>
                          <a:spcPct val="0"/>
                        </a:spcAft>
                        <a:buClrTx/>
                        <a:buSzTx/>
                        <a:buFontTx/>
                        <a:buNone/>
                        <a:tabLst/>
                      </a:pPr>
                      <a:endParaRPr kumimoji="0" lang="pt-BR" sz="20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27</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0525">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46</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69</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52</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52</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64</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200</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85346" name="Rectangle 2"/>
          <p:cNvSpPr>
            <a:spLocks noGrp="1" noChangeArrowheads="1"/>
          </p:cNvSpPr>
          <p:nvPr>
            <p:ph type="title"/>
          </p:nvPr>
        </p:nvSpPr>
        <p:spPr/>
        <p:txBody>
          <a:bodyPr/>
          <a:lstStyle/>
          <a:p>
            <a:pPr eaLnBrk="1" hangingPunct="1">
              <a:defRPr/>
            </a:pPr>
            <a:r>
              <a:rPr lang="pt-BR" dirty="0"/>
              <a:t>Avaliação da Exatidão</a:t>
            </a:r>
          </a:p>
        </p:txBody>
      </p:sp>
      <p:sp>
        <p:nvSpPr>
          <p:cNvPr id="19515" name="Text Box 67"/>
          <p:cNvSpPr txBox="1">
            <a:spLocks noChangeArrowheads="1"/>
          </p:cNvSpPr>
          <p:nvPr/>
        </p:nvSpPr>
        <p:spPr bwMode="auto">
          <a:xfrm>
            <a:off x="2528888" y="5219700"/>
            <a:ext cx="2303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Exatidão Total </a:t>
            </a:r>
            <a:r>
              <a:rPr lang="pt-BR" altLang="pt-BR" sz="1800" dirty="0">
                <a:solidFill>
                  <a:srgbClr val="000000"/>
                </a:solidFill>
                <a:latin typeface="Times New Roman" charset="0"/>
                <a:cs typeface="Times New Roman" charset="0"/>
              </a:rPr>
              <a:t>= 83,5%</a:t>
            </a:r>
            <a:endParaRPr lang="pt-BR" altLang="pt-BR" sz="1600" dirty="0">
              <a:latin typeface="Tahoma" panose="020B0604030504040204" pitchFamily="34" charset="0"/>
            </a:endParaRPr>
          </a:p>
        </p:txBody>
      </p:sp>
      <p:sp>
        <p:nvSpPr>
          <p:cNvPr id="19516" name="Line 371"/>
          <p:cNvSpPr>
            <a:spLocks noChangeShapeType="1"/>
          </p:cNvSpPr>
          <p:nvPr/>
        </p:nvSpPr>
        <p:spPr bwMode="auto">
          <a:xfrm>
            <a:off x="3581400" y="2590800"/>
            <a:ext cx="2438400" cy="1219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pt-BR" dirty="0">
              <a:latin typeface="Tahoma" panose="020B0604030504040204" pitchFamily="34" charset="0"/>
            </a:endParaRPr>
          </a:p>
        </p:txBody>
      </p:sp>
      <p:sp>
        <p:nvSpPr>
          <p:cNvPr id="19517" name="Retângulo 5"/>
          <p:cNvSpPr>
            <a:spLocks noChangeArrowheads="1"/>
          </p:cNvSpPr>
          <p:nvPr/>
        </p:nvSpPr>
        <p:spPr bwMode="auto">
          <a:xfrm rot="-5400000">
            <a:off x="1596714" y="3009385"/>
            <a:ext cx="1462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800" dirty="0">
                <a:solidFill>
                  <a:srgbClr val="000000"/>
                </a:solidFill>
                <a:latin typeface="Tahoma" panose="020B0604030504040204" pitchFamily="34" charset="0"/>
              </a:rPr>
              <a:t>Classificação</a:t>
            </a:r>
            <a:endParaRPr lang="pt-BR" altLang="pt-BR" sz="1200" dirty="0">
              <a:latin typeface="Tahoma" panose="020B0604030504040204" pitchFamily="34" charset="0"/>
            </a:endParaRPr>
          </a:p>
        </p:txBody>
      </p:sp>
      <p:sp>
        <p:nvSpPr>
          <p:cNvPr id="7" name="Text Box 133"/>
          <p:cNvSpPr txBox="1">
            <a:spLocks noChangeArrowheads="1"/>
          </p:cNvSpPr>
          <p:nvPr/>
        </p:nvSpPr>
        <p:spPr bwMode="auto">
          <a:xfrm>
            <a:off x="1835150" y="5876925"/>
            <a:ext cx="61437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E se a classificação fosse realizada de modo totalmente aleatório?</a:t>
            </a:r>
          </a:p>
        </p:txBody>
      </p:sp>
      <p:sp>
        <p:nvSpPr>
          <p:cNvPr id="2" name="Espaço Reservado para Número de Slide 1"/>
          <p:cNvSpPr>
            <a:spLocks noGrp="1"/>
          </p:cNvSpPr>
          <p:nvPr>
            <p:ph type="sldNum" sz="quarter" idx="12"/>
          </p:nvPr>
        </p:nvSpPr>
        <p:spPr/>
        <p:txBody>
          <a:bodyPr/>
          <a:lstStyle/>
          <a:p>
            <a:pPr>
              <a:defRPr/>
            </a:pPr>
            <a:fld id="{2508FFB1-5DF5-472F-90F2-7BE5016CAB5D}" type="slidenum">
              <a:rPr lang="pt-BR"/>
              <a:pPr>
                <a:defRPr/>
              </a:pPr>
              <a:t>27</a:t>
            </a:fld>
            <a:endParaRPr lang="pt-BR"/>
          </a:p>
        </p:txBody>
      </p:sp>
      <mc:AlternateContent xmlns:mc="http://schemas.openxmlformats.org/markup-compatibility/2006" xmlns:a14="http://schemas.microsoft.com/office/drawing/2010/main">
        <mc:Choice Requires="a14">
          <p:sp>
            <p:nvSpPr>
              <p:cNvPr id="9" name="CaixaDeTexto 8"/>
              <p:cNvSpPr txBox="1"/>
              <p:nvPr/>
            </p:nvSpPr>
            <p:spPr>
              <a:xfrm>
                <a:off x="1855617" y="6291904"/>
                <a:ext cx="2254848" cy="3404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pt-BR" sz="1400" b="0" i="1" smtClean="0">
                          <a:latin typeface="Cambria Math"/>
                        </a:rPr>
                        <m:t>𝑃</m:t>
                      </m:r>
                      <m:d>
                        <m:dPr>
                          <m:ctrlPr>
                            <a:rPr lang="pt-BR" sz="1400" b="0" i="1" smtClean="0">
                              <a:latin typeface="Cambria Math" panose="02040503050406030204" pitchFamily="18" charset="0"/>
                            </a:rPr>
                          </m:ctrlPr>
                        </m:dPr>
                        <m:e>
                          <m:sSub>
                            <m:sSubPr>
                              <m:ctrlPr>
                                <a:rPr lang="pt-BR" sz="1400" b="0" i="1" smtClean="0">
                                  <a:latin typeface="Cambria Math" panose="02040503050406030204" pitchFamily="18" charset="0"/>
                                </a:rPr>
                              </m:ctrlPr>
                            </m:sSubPr>
                            <m:e>
                              <m:r>
                                <a:rPr lang="pt-BR" sz="1400" b="0" i="1" smtClean="0">
                                  <a:latin typeface="Cambria Math"/>
                                </a:rPr>
                                <m:t>𝐶</m:t>
                              </m:r>
                            </m:e>
                            <m:sub>
                              <m:r>
                                <a:rPr lang="pt-BR" sz="1400" b="0" i="1" smtClean="0">
                                  <a:latin typeface="Cambria Math"/>
                                </a:rPr>
                                <m:t>𝑖</m:t>
                              </m:r>
                            </m:sub>
                          </m:sSub>
                          <m:r>
                            <a:rPr lang="pt-BR" sz="1400" b="0" i="1" smtClean="0">
                              <a:latin typeface="Cambria Math"/>
                              <a:ea typeface="Cambria Math"/>
                            </a:rPr>
                            <m:t>∩</m:t>
                          </m:r>
                          <m:sSub>
                            <m:sSubPr>
                              <m:ctrlPr>
                                <a:rPr lang="pt-BR" sz="1400" b="0" i="1" smtClean="0">
                                  <a:latin typeface="Cambria Math" panose="02040503050406030204" pitchFamily="18" charset="0"/>
                                  <a:ea typeface="Cambria Math"/>
                                </a:rPr>
                              </m:ctrlPr>
                            </m:sSubPr>
                            <m:e>
                              <m:r>
                                <a:rPr lang="pt-BR" sz="1400" b="0" i="1" smtClean="0">
                                  <a:latin typeface="Cambria Math"/>
                                  <a:ea typeface="Cambria Math"/>
                                </a:rPr>
                                <m:t>𝑅</m:t>
                              </m:r>
                            </m:e>
                            <m:sub>
                              <m:r>
                                <a:rPr lang="pt-BR" sz="1400" b="0" i="1" smtClean="0">
                                  <a:latin typeface="Cambria Math"/>
                                  <a:ea typeface="Cambria Math"/>
                                </a:rPr>
                                <m:t>𝑗</m:t>
                              </m:r>
                            </m:sub>
                          </m:sSub>
                        </m:e>
                      </m:d>
                      <m:r>
                        <a:rPr lang="pt-BR" sz="1400" b="0" i="1" smtClean="0">
                          <a:latin typeface="Cambria Math"/>
                          <a:ea typeface="Cambria Math"/>
                        </a:rPr>
                        <m:t>=</m:t>
                      </m:r>
                      <m:r>
                        <a:rPr lang="pt-BR" sz="1400" i="1">
                          <a:latin typeface="Cambria Math"/>
                        </a:rPr>
                        <m:t>𝑃</m:t>
                      </m:r>
                      <m:d>
                        <m:dPr>
                          <m:ctrlPr>
                            <a:rPr lang="pt-BR" sz="1400" i="1">
                              <a:latin typeface="Cambria Math" panose="02040503050406030204" pitchFamily="18" charset="0"/>
                            </a:rPr>
                          </m:ctrlPr>
                        </m:dPr>
                        <m:e>
                          <m:sSub>
                            <m:sSubPr>
                              <m:ctrlPr>
                                <a:rPr lang="pt-BR" sz="1400" i="1">
                                  <a:latin typeface="Cambria Math" panose="02040503050406030204" pitchFamily="18" charset="0"/>
                                </a:rPr>
                              </m:ctrlPr>
                            </m:sSubPr>
                            <m:e>
                              <m:r>
                                <a:rPr lang="pt-BR" sz="1400" i="1">
                                  <a:latin typeface="Cambria Math"/>
                                </a:rPr>
                                <m:t>𝐶</m:t>
                              </m:r>
                            </m:e>
                            <m:sub>
                              <m:r>
                                <a:rPr lang="pt-BR" sz="1400" b="0" i="1" smtClean="0">
                                  <a:latin typeface="Cambria Math"/>
                                </a:rPr>
                                <m:t>𝑖</m:t>
                              </m:r>
                            </m:sub>
                          </m:sSub>
                        </m:e>
                      </m:d>
                      <m:r>
                        <a:rPr lang="pt-BR" sz="1400" b="0" i="1" smtClean="0">
                          <a:latin typeface="Cambria Math"/>
                          <a:ea typeface="Cambria Math"/>
                        </a:rPr>
                        <m:t>.</m:t>
                      </m:r>
                      <m:r>
                        <a:rPr lang="pt-BR" sz="1400" i="1">
                          <a:latin typeface="Cambria Math"/>
                        </a:rPr>
                        <m:t>𝑃</m:t>
                      </m:r>
                      <m:d>
                        <m:dPr>
                          <m:ctrlPr>
                            <a:rPr lang="pt-BR" sz="1400" i="1">
                              <a:latin typeface="Cambria Math" panose="02040503050406030204" pitchFamily="18" charset="0"/>
                            </a:rPr>
                          </m:ctrlPr>
                        </m:dPr>
                        <m:e>
                          <m:sSub>
                            <m:sSubPr>
                              <m:ctrlPr>
                                <a:rPr lang="pt-BR" sz="1400" i="1">
                                  <a:latin typeface="Cambria Math" panose="02040503050406030204" pitchFamily="18" charset="0"/>
                                  <a:ea typeface="Cambria Math"/>
                                </a:rPr>
                              </m:ctrlPr>
                            </m:sSubPr>
                            <m:e>
                              <m:r>
                                <a:rPr lang="pt-BR" sz="1400" i="1">
                                  <a:latin typeface="Cambria Math"/>
                                  <a:ea typeface="Cambria Math"/>
                                </a:rPr>
                                <m:t>𝑅</m:t>
                              </m:r>
                            </m:e>
                            <m:sub>
                              <m:r>
                                <a:rPr lang="pt-BR" sz="1400" b="0" i="1" smtClean="0">
                                  <a:latin typeface="Cambria Math"/>
                                  <a:ea typeface="Cambria Math"/>
                                </a:rPr>
                                <m:t>𝑗</m:t>
                              </m:r>
                            </m:sub>
                          </m:sSub>
                        </m:e>
                      </m:d>
                    </m:oMath>
                  </m:oMathPara>
                </a14:m>
                <a:endParaRPr lang="pt-BR" sz="1400" dirty="0">
                  <a:latin typeface="Tahoma" panose="020B0604030504040204" pitchFamily="34" charset="0"/>
                </a:endParaRPr>
              </a:p>
            </p:txBody>
          </p:sp>
        </mc:Choice>
        <mc:Fallback xmlns="">
          <p:sp>
            <p:nvSpPr>
              <p:cNvPr id="9" name="CaixaDeTexto 8"/>
              <p:cNvSpPr txBox="1">
                <a:spLocks noRot="1" noChangeAspect="1" noMove="1" noResize="1" noEditPoints="1" noAdjustHandles="1" noChangeArrowheads="1" noChangeShapeType="1" noTextEdit="1"/>
              </p:cNvSpPr>
              <p:nvPr/>
            </p:nvSpPr>
            <p:spPr>
              <a:xfrm>
                <a:off x="1855617" y="6291904"/>
                <a:ext cx="2254848" cy="340478"/>
              </a:xfrm>
              <a:prstGeom prst="rect">
                <a:avLst/>
              </a:prstGeom>
              <a:blipFill>
                <a:blip r:embed="rId2"/>
                <a:stretch>
                  <a:fillRect b="-1786"/>
                </a:stretch>
              </a:blipFill>
            </p:spPr>
            <p:txBody>
              <a:bodyPr/>
              <a:lstStyle/>
              <a:p>
                <a:r>
                  <a:rPr lang="pt-BR">
                    <a:noFill/>
                  </a:rPr>
                  <a:t> </a:t>
                </a:r>
              </a:p>
            </p:txBody>
          </p:sp>
        </mc:Fallback>
      </mc:AlternateContent>
      <p:grpSp>
        <p:nvGrpSpPr>
          <p:cNvPr id="22" name="Agrupar 21">
            <a:extLst>
              <a:ext uri="{FF2B5EF4-FFF2-40B4-BE49-F238E27FC236}">
                <a16:creationId xmlns:a16="http://schemas.microsoft.com/office/drawing/2014/main" id="{1E860A4E-0910-563A-E8CC-DBA7BBA7A92E}"/>
              </a:ext>
            </a:extLst>
          </p:cNvPr>
          <p:cNvGrpSpPr/>
          <p:nvPr/>
        </p:nvGrpSpPr>
        <p:grpSpPr>
          <a:xfrm>
            <a:off x="6392805" y="2371722"/>
            <a:ext cx="2235408" cy="1572933"/>
            <a:chOff x="6392805" y="2371722"/>
            <a:chExt cx="2235408" cy="1572933"/>
          </a:xfrm>
        </p:grpSpPr>
        <p:sp>
          <p:nvSpPr>
            <p:cNvPr id="4" name="Oval 281">
              <a:extLst>
                <a:ext uri="{FF2B5EF4-FFF2-40B4-BE49-F238E27FC236}">
                  <a16:creationId xmlns:a16="http://schemas.microsoft.com/office/drawing/2014/main" id="{F305B889-131F-7257-2C7F-D7E29AAAA342}"/>
                </a:ext>
              </a:extLst>
            </p:cNvPr>
            <p:cNvSpPr>
              <a:spLocks noChangeArrowheads="1"/>
            </p:cNvSpPr>
            <p:nvPr/>
          </p:nvSpPr>
          <p:spPr bwMode="auto">
            <a:xfrm>
              <a:off x="6392805" y="2371722"/>
              <a:ext cx="685800" cy="1572933"/>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mc:AlternateContent xmlns:mc="http://schemas.openxmlformats.org/markup-compatibility/2006" xmlns:a14="http://schemas.microsoft.com/office/drawing/2010/main">
          <mc:Choice Requires="a14">
            <p:sp>
              <p:nvSpPr>
                <p:cNvPr id="18" name="Text Box 67">
                  <a:extLst>
                    <a:ext uri="{FF2B5EF4-FFF2-40B4-BE49-F238E27FC236}">
                      <a16:creationId xmlns:a16="http://schemas.microsoft.com/office/drawing/2014/main" id="{0C5EFC82-F8C0-9218-1444-CC55B12CD7F5}"/>
                    </a:ext>
                  </a:extLst>
                </p:cNvPr>
                <p:cNvSpPr txBox="1">
                  <a:spLocks noChangeArrowheads="1"/>
                </p:cNvSpPr>
                <p:nvPr/>
              </p:nvSpPr>
              <p:spPr bwMode="auto">
                <a:xfrm>
                  <a:off x="7092280" y="2974143"/>
                  <a:ext cx="1535933" cy="338554"/>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14:m>
                    <m:oMathPara xmlns:m="http://schemas.openxmlformats.org/officeDocument/2006/math">
                      <m:oMathParaPr>
                        <m:jc m:val="left"/>
                      </m:oMathParaPr>
                      <m:oMath xmlns:m="http://schemas.openxmlformats.org/officeDocument/2006/math">
                        <m:r>
                          <a:rPr lang="pt-BR" sz="1600" i="1" smtClean="0">
                            <a:latin typeface="Cambria Math" panose="02040503050406030204" pitchFamily="18" charset="0"/>
                            <a:ea typeface="Cambria Math" panose="02040503050406030204" pitchFamily="18" charset="0"/>
                          </a:rPr>
                          <m:t>÷</m:t>
                        </m:r>
                        <m:r>
                          <a:rPr lang="pt-BR" sz="1600" b="0" i="1" smtClean="0">
                            <a:latin typeface="Cambria Math" panose="02040503050406030204" pitchFamily="18" charset="0"/>
                            <a:ea typeface="Cambria Math" panose="02040503050406030204" pitchFamily="18" charset="0"/>
                          </a:rPr>
                          <m:t>200</m:t>
                        </m:r>
                        <m:r>
                          <a:rPr lang="pt-BR" sz="1600" i="1" smtClean="0">
                            <a:latin typeface="Cambria Math" panose="02040503050406030204" pitchFamily="18" charset="0"/>
                            <a:ea typeface="Cambria Math" panose="02040503050406030204" pitchFamily="18" charset="0"/>
                          </a:rPr>
                          <m:t>≅</m:t>
                        </m:r>
                        <m:r>
                          <a:rPr lang="pt-BR" sz="1600" i="1">
                            <a:latin typeface="Cambria Math"/>
                          </a:rPr>
                          <m:t>𝑃</m:t>
                        </m:r>
                        <m:d>
                          <m:dPr>
                            <m:ctrlPr>
                              <a:rPr lang="pt-BR" sz="1600" i="1">
                                <a:latin typeface="Cambria Math" panose="02040503050406030204" pitchFamily="18" charset="0"/>
                              </a:rPr>
                            </m:ctrlPr>
                          </m:dPr>
                          <m:e>
                            <m:sSub>
                              <m:sSubPr>
                                <m:ctrlPr>
                                  <a:rPr lang="pt-BR" sz="1600" i="1">
                                    <a:latin typeface="Cambria Math" panose="02040503050406030204" pitchFamily="18" charset="0"/>
                                  </a:rPr>
                                </m:ctrlPr>
                              </m:sSubPr>
                              <m:e>
                                <m:r>
                                  <a:rPr lang="pt-BR" sz="1600" i="1">
                                    <a:latin typeface="Cambria Math"/>
                                  </a:rPr>
                                  <m:t>𝐶</m:t>
                                </m:r>
                              </m:e>
                              <m:sub>
                                <m:r>
                                  <a:rPr lang="pt-BR" sz="1600" i="1">
                                    <a:latin typeface="Cambria Math"/>
                                  </a:rPr>
                                  <m:t>𝑖</m:t>
                                </m:r>
                              </m:sub>
                            </m:sSub>
                          </m:e>
                        </m:d>
                      </m:oMath>
                    </m:oMathPara>
                  </a14:m>
                  <a:endParaRPr lang="pt-BR" altLang="pt-BR" sz="1600" i="1" dirty="0">
                    <a:latin typeface="Tahoma" panose="020B0604030504040204" pitchFamily="34" charset="0"/>
                  </a:endParaRPr>
                </a:p>
              </p:txBody>
            </p:sp>
          </mc:Choice>
          <mc:Fallback xmlns="">
            <p:sp>
              <p:nvSpPr>
                <p:cNvPr id="18" name="Text Box 67">
                  <a:extLst>
                    <a:ext uri="{FF2B5EF4-FFF2-40B4-BE49-F238E27FC236}">
                      <a16:creationId xmlns:a16="http://schemas.microsoft.com/office/drawing/2014/main" id="{0C5EFC82-F8C0-9218-1444-CC55B12CD7F5}"/>
                    </a:ext>
                  </a:extLst>
                </p:cNvPr>
                <p:cNvSpPr txBox="1">
                  <a:spLocks noRot="1" noChangeAspect="1" noMove="1" noResize="1" noEditPoints="1" noAdjustHandles="1" noChangeArrowheads="1" noChangeShapeType="1" noTextEdit="1"/>
                </p:cNvSpPr>
                <p:nvPr/>
              </p:nvSpPr>
              <p:spPr bwMode="auto">
                <a:xfrm>
                  <a:off x="7092280" y="2974143"/>
                  <a:ext cx="1535933" cy="338554"/>
                </a:xfrm>
                <a:prstGeom prst="rect">
                  <a:avLst/>
                </a:prstGeom>
                <a:blipFill>
                  <a:blip r:embed="rId3"/>
                  <a:stretch>
                    <a:fillRect b="-181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noFill/>
                    </a:rPr>
                    <a:t> </a:t>
                  </a:r>
                </a:p>
              </p:txBody>
            </p:sp>
          </mc:Fallback>
        </mc:AlternateContent>
      </p:grpSp>
      <p:grpSp>
        <p:nvGrpSpPr>
          <p:cNvPr id="23" name="Agrupar 22">
            <a:extLst>
              <a:ext uri="{FF2B5EF4-FFF2-40B4-BE49-F238E27FC236}">
                <a16:creationId xmlns:a16="http://schemas.microsoft.com/office/drawing/2014/main" id="{FA0AA5B8-FE35-6C5C-D3A5-54D5F6EC1E50}"/>
              </a:ext>
            </a:extLst>
          </p:cNvPr>
          <p:cNvGrpSpPr/>
          <p:nvPr/>
        </p:nvGrpSpPr>
        <p:grpSpPr>
          <a:xfrm>
            <a:off x="3384070" y="3823320"/>
            <a:ext cx="2891602" cy="1024354"/>
            <a:chOff x="3384070" y="3823320"/>
            <a:chExt cx="2891602" cy="1024354"/>
          </a:xfrm>
        </p:grpSpPr>
        <p:sp>
          <p:nvSpPr>
            <p:cNvPr id="8" name="Oval 281">
              <a:extLst>
                <a:ext uri="{FF2B5EF4-FFF2-40B4-BE49-F238E27FC236}">
                  <a16:creationId xmlns:a16="http://schemas.microsoft.com/office/drawing/2014/main" id="{C3376BA6-E80D-AD40-1D25-8EB1201E8B0B}"/>
                </a:ext>
              </a:extLst>
            </p:cNvPr>
            <p:cNvSpPr>
              <a:spLocks noChangeArrowheads="1"/>
            </p:cNvSpPr>
            <p:nvPr/>
          </p:nvSpPr>
          <p:spPr bwMode="auto">
            <a:xfrm rot="16200000">
              <a:off x="4486971" y="2720419"/>
              <a:ext cx="685800" cy="2891602"/>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mc:AlternateContent xmlns:mc="http://schemas.openxmlformats.org/markup-compatibility/2006" xmlns:a14="http://schemas.microsoft.com/office/drawing/2010/main">
          <mc:Choice Requires="a14">
            <p:sp>
              <p:nvSpPr>
                <p:cNvPr id="21" name="Text Box 67">
                  <a:extLst>
                    <a:ext uri="{FF2B5EF4-FFF2-40B4-BE49-F238E27FC236}">
                      <a16:creationId xmlns:a16="http://schemas.microsoft.com/office/drawing/2014/main" id="{9CFA4D2D-F9F0-6BEB-6136-083550372C03}"/>
                    </a:ext>
                  </a:extLst>
                </p:cNvPr>
                <p:cNvSpPr txBox="1">
                  <a:spLocks noChangeArrowheads="1"/>
                </p:cNvSpPr>
                <p:nvPr/>
              </p:nvSpPr>
              <p:spPr bwMode="auto">
                <a:xfrm>
                  <a:off x="4112322" y="4509120"/>
                  <a:ext cx="1554015" cy="338554"/>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pt-BR" sz="1600" i="1" smtClean="0">
                            <a:latin typeface="Cambria Math" panose="02040503050406030204" pitchFamily="18" charset="0"/>
                            <a:ea typeface="Cambria Math" panose="02040503050406030204" pitchFamily="18" charset="0"/>
                          </a:rPr>
                          <m:t>÷</m:t>
                        </m:r>
                        <m:r>
                          <a:rPr lang="pt-BR" sz="1600" b="0" i="1" smtClean="0">
                            <a:latin typeface="Cambria Math" panose="02040503050406030204" pitchFamily="18" charset="0"/>
                            <a:ea typeface="Cambria Math" panose="02040503050406030204" pitchFamily="18" charset="0"/>
                          </a:rPr>
                          <m:t>200</m:t>
                        </m:r>
                        <m:r>
                          <a:rPr lang="pt-BR" sz="1600" i="1" smtClean="0">
                            <a:latin typeface="Cambria Math" panose="02040503050406030204" pitchFamily="18" charset="0"/>
                            <a:ea typeface="Cambria Math" panose="02040503050406030204" pitchFamily="18" charset="0"/>
                          </a:rPr>
                          <m:t>≅</m:t>
                        </m:r>
                        <m:r>
                          <a:rPr lang="pt-BR" sz="1600" i="1">
                            <a:latin typeface="Cambria Math"/>
                          </a:rPr>
                          <m:t>𝑃</m:t>
                        </m:r>
                        <m:d>
                          <m:dPr>
                            <m:ctrlPr>
                              <a:rPr lang="pt-BR" sz="1600" i="1">
                                <a:latin typeface="Cambria Math" panose="02040503050406030204" pitchFamily="18" charset="0"/>
                              </a:rPr>
                            </m:ctrlPr>
                          </m:dPr>
                          <m:e>
                            <m:sSub>
                              <m:sSubPr>
                                <m:ctrlPr>
                                  <a:rPr lang="pt-BR" sz="1600" i="1">
                                    <a:latin typeface="Cambria Math" panose="02040503050406030204" pitchFamily="18" charset="0"/>
                                  </a:rPr>
                                </m:ctrlPr>
                              </m:sSubPr>
                              <m:e>
                                <m:r>
                                  <a:rPr lang="pt-BR" sz="1600" b="0" i="1" smtClean="0">
                                    <a:latin typeface="Cambria Math" panose="02040503050406030204" pitchFamily="18" charset="0"/>
                                  </a:rPr>
                                  <m:t>𝑅</m:t>
                                </m:r>
                              </m:e>
                              <m:sub>
                                <m:r>
                                  <a:rPr lang="pt-BR" sz="1600" i="1">
                                    <a:latin typeface="Cambria Math"/>
                                  </a:rPr>
                                  <m:t>𝑖</m:t>
                                </m:r>
                              </m:sub>
                            </m:sSub>
                          </m:e>
                        </m:d>
                      </m:oMath>
                    </m:oMathPara>
                  </a14:m>
                  <a:endParaRPr lang="pt-BR" altLang="pt-BR" sz="1600" dirty="0">
                    <a:latin typeface="Tahoma" panose="020B0604030504040204" pitchFamily="34" charset="0"/>
                  </a:endParaRPr>
                </a:p>
              </p:txBody>
            </p:sp>
          </mc:Choice>
          <mc:Fallback xmlns="">
            <p:sp>
              <p:nvSpPr>
                <p:cNvPr id="21" name="Text Box 67">
                  <a:extLst>
                    <a:ext uri="{FF2B5EF4-FFF2-40B4-BE49-F238E27FC236}">
                      <a16:creationId xmlns:a16="http://schemas.microsoft.com/office/drawing/2014/main" id="{9CFA4D2D-F9F0-6BEB-6136-083550372C03}"/>
                    </a:ext>
                  </a:extLst>
                </p:cNvPr>
                <p:cNvSpPr txBox="1">
                  <a:spLocks noRot="1" noChangeAspect="1" noMove="1" noResize="1" noEditPoints="1" noAdjustHandles="1" noChangeArrowheads="1" noChangeShapeType="1" noTextEdit="1"/>
                </p:cNvSpPr>
                <p:nvPr/>
              </p:nvSpPr>
              <p:spPr bwMode="auto">
                <a:xfrm>
                  <a:off x="4112322" y="4509120"/>
                  <a:ext cx="1554015" cy="338554"/>
                </a:xfrm>
                <a:prstGeom prst="rect">
                  <a:avLst/>
                </a:prstGeom>
                <a:blipFill>
                  <a:blip r:embed="rId4"/>
                  <a:stretch>
                    <a:fillRect b="-181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noFill/>
                    </a:rPr>
                    <a:t> </a:t>
                  </a:r>
                </a:p>
              </p:txBody>
            </p:sp>
          </mc:Fallback>
        </mc:AlternateContent>
      </p:grpSp>
    </p:spTree>
    <p:extLst>
      <p:ext uri="{BB962C8B-B14F-4D97-AF65-F5344CB8AC3E}">
        <p14:creationId xmlns:p14="http://schemas.microsoft.com/office/powerpoint/2010/main" val="15057313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516"/>
                                        </p:tgtEl>
                                        <p:attrNameLst>
                                          <p:attrName>style.visibility</p:attrName>
                                        </p:attrNameLst>
                                      </p:cBhvr>
                                      <p:to>
                                        <p:strVal val="visible"/>
                                      </p:to>
                                    </p:set>
                                  </p:childTnLst>
                                  <p:subTnLst>
                                    <p:set>
                                      <p:cBhvr override="childStyle">
                                        <p:cTn dur="1" fill="hold" display="0" masterRel="nextClick" afterEffect="1"/>
                                        <p:tgtEl>
                                          <p:spTgt spid="19516"/>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16" grpId="0" animBg="1"/>
      <p:bldP spid="7"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6648" name="Group 280"/>
          <p:cNvGraphicFramePr>
            <a:graphicFrameLocks noGrp="1"/>
          </p:cNvGraphicFramePr>
          <p:nvPr>
            <p:extLst>
              <p:ext uri="{D42A27DB-BD31-4B8C-83A1-F6EECF244321}">
                <p14:modId xmlns:p14="http://schemas.microsoft.com/office/powerpoint/2010/main" val="2585702106"/>
              </p:ext>
            </p:extLst>
          </p:nvPr>
        </p:nvGraphicFramePr>
        <p:xfrm>
          <a:off x="2133600" y="1600200"/>
          <a:ext cx="4953000" cy="2743203"/>
        </p:xfrm>
        <a:graphic>
          <a:graphicData uri="http://schemas.openxmlformats.org/drawingml/2006/table">
            <a:tbl>
              <a:tblPr/>
              <a:tblGrid>
                <a:gridCol w="447675">
                  <a:extLst>
                    <a:ext uri="{9D8B030D-6E8A-4147-A177-3AD203B41FA5}">
                      <a16:colId xmlns:a16="http://schemas.microsoft.com/office/drawing/2014/main" val="20000"/>
                    </a:ext>
                  </a:extLst>
                </a:gridCol>
                <a:gridCol w="749300">
                  <a:extLst>
                    <a:ext uri="{9D8B030D-6E8A-4147-A177-3AD203B41FA5}">
                      <a16:colId xmlns:a16="http://schemas.microsoft.com/office/drawing/2014/main" val="20001"/>
                    </a:ext>
                  </a:extLst>
                </a:gridCol>
                <a:gridCol w="752475">
                  <a:extLst>
                    <a:ext uri="{9D8B030D-6E8A-4147-A177-3AD203B41FA5}">
                      <a16:colId xmlns:a16="http://schemas.microsoft.com/office/drawing/2014/main" val="20002"/>
                    </a:ext>
                  </a:extLst>
                </a:gridCol>
                <a:gridCol w="749300">
                  <a:extLst>
                    <a:ext uri="{9D8B030D-6E8A-4147-A177-3AD203B41FA5}">
                      <a16:colId xmlns:a16="http://schemas.microsoft.com/office/drawing/2014/main" val="20003"/>
                    </a:ext>
                  </a:extLst>
                </a:gridCol>
                <a:gridCol w="752475">
                  <a:extLst>
                    <a:ext uri="{9D8B030D-6E8A-4147-A177-3AD203B41FA5}">
                      <a16:colId xmlns:a16="http://schemas.microsoft.com/office/drawing/2014/main" val="20004"/>
                    </a:ext>
                  </a:extLst>
                </a:gridCol>
                <a:gridCol w="749300">
                  <a:extLst>
                    <a:ext uri="{9D8B030D-6E8A-4147-A177-3AD203B41FA5}">
                      <a16:colId xmlns:a16="http://schemas.microsoft.com/office/drawing/2014/main" val="20005"/>
                    </a:ext>
                  </a:extLst>
                </a:gridCol>
                <a:gridCol w="752475">
                  <a:extLst>
                    <a:ext uri="{9D8B030D-6E8A-4147-A177-3AD203B41FA5}">
                      <a16:colId xmlns:a16="http://schemas.microsoft.com/office/drawing/2014/main" val="20006"/>
                    </a:ext>
                  </a:extLst>
                </a:gridCol>
              </a:tblGrid>
              <a:tr h="407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a:noFill/>
                    </a:lnR>
                    <a:lnT cap="flat">
                      <a:noFill/>
                    </a:lnT>
                    <a:lnB>
                      <a:noFill/>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cap="flat">
                      <a:noFill/>
                    </a:lnR>
                    <a:lnT cap="flat">
                      <a:noFill/>
                    </a:lnT>
                    <a:lnB w="28575"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388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w="28575" cap="flat" cmpd="sng" algn="ctr">
                      <a:solidFill>
                        <a:schemeClr val="bg1"/>
                      </a:solidFill>
                      <a:prstDash val="solid"/>
                      <a:round/>
                      <a:headEnd type="none" w="med" len="med"/>
                      <a:tailEnd type="none" w="med" len="med"/>
                    </a:lnR>
                    <a:lnT>
                      <a:noFill/>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8938">
                <a:tc rowSpan="5">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w="28575" cap="flat" cmpd="sng" algn="ctr">
                      <a:solidFill>
                        <a:schemeClr val="bg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a:rPr>
                        <a:t>5,45</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a:rPr>
                        <a:t>8,09</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a:rPr>
                        <a:t>8,91</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a:rPr>
                        <a:t>10,56</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imes New Roman" pitchFamily="18" charset="0"/>
                      </a:endParaRPr>
                    </a:p>
                  </a:txBody>
                  <a:tcPr anchor="ctr" anchorCtr="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0525">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a:rPr>
                        <a:t>7,59</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a:rPr>
                        <a:t>11,27</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a:rPr>
                        <a:t>12,42</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a:rPr>
                        <a:t>14,72</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imes New Roman" pitchFamily="18" charset="0"/>
                      </a:endParaRPr>
                    </a:p>
                  </a:txBody>
                  <a:tcPr anchor="ctr" anchorCtr="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a:rPr>
                        <a:t>11,39</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a:rPr>
                        <a:t>16,91</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a:rPr>
                        <a:t>18,63</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a:rPr>
                        <a:t>22,08</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imes New Roman" pitchFamily="18" charset="0"/>
                      </a:endParaRPr>
                    </a:p>
                  </a:txBody>
                  <a:tcPr anchor="ctr" anchorCtr="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a:rPr>
                        <a:t>8,58</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a:rPr>
                        <a:t>12,74</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a:rPr>
                        <a:t>14,04</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a:rPr>
                        <a:t>16,64</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a:ln>
                          <a:noFill/>
                        </a:ln>
                        <a:solidFill>
                          <a:schemeClr val="tx1"/>
                        </a:solidFill>
                        <a:effectLst/>
                        <a:latin typeface="Times New Roman" pitchFamily="18" charset="0"/>
                      </a:endParaRPr>
                    </a:p>
                  </a:txBody>
                  <a:tcPr anchor="ctr" anchorCtr="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a:ln>
                          <a:noFill/>
                        </a:ln>
                        <a:solidFill>
                          <a:schemeClr val="tx1"/>
                        </a:solidFill>
                        <a:effectLst/>
                        <a:latin typeface="Times New Roman" pitchFamily="18" charset="0"/>
                      </a:endParaRPr>
                    </a:p>
                  </a:txBody>
                  <a:tcPr anchor="ctr" anchorCtr="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a:ln>
                          <a:noFill/>
                        </a:ln>
                        <a:solidFill>
                          <a:schemeClr val="tx1"/>
                        </a:solidFill>
                        <a:effectLst/>
                        <a:latin typeface="Times New Roman" pitchFamily="18" charset="0"/>
                      </a:endParaRPr>
                    </a:p>
                  </a:txBody>
                  <a:tcPr anchor="ctr" anchorCtr="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a:ln>
                          <a:noFill/>
                        </a:ln>
                        <a:solidFill>
                          <a:schemeClr val="tx1"/>
                        </a:solidFill>
                        <a:effectLst/>
                        <a:latin typeface="Times New Roman" pitchFamily="18" charset="0"/>
                      </a:endParaRPr>
                    </a:p>
                  </a:txBody>
                  <a:tcPr anchor="ctr" anchorCtr="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a:ln>
                          <a:noFill/>
                        </a:ln>
                        <a:solidFill>
                          <a:schemeClr val="tx1"/>
                        </a:solidFill>
                        <a:effectLst/>
                        <a:latin typeface="Times New Roman" pitchFamily="18" charset="0"/>
                      </a:endParaRPr>
                    </a:p>
                  </a:txBody>
                  <a:tcPr anchor="ctr" anchorCtr="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imes New Roman" pitchFamily="18" charset="0"/>
                      </a:endParaRPr>
                    </a:p>
                  </a:txBody>
                  <a:tcPr anchor="ctr" anchorCtr="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graphicFrame>
        <p:nvGraphicFramePr>
          <p:cNvPr id="186435" name="Group 67"/>
          <p:cNvGraphicFramePr>
            <a:graphicFrameLocks noGrp="1"/>
          </p:cNvGraphicFramePr>
          <p:nvPr>
            <p:extLst>
              <p:ext uri="{D42A27DB-BD31-4B8C-83A1-F6EECF244321}">
                <p14:modId xmlns:p14="http://schemas.microsoft.com/office/powerpoint/2010/main" val="379210504"/>
              </p:ext>
            </p:extLst>
          </p:nvPr>
        </p:nvGraphicFramePr>
        <p:xfrm>
          <a:off x="2133600" y="1600200"/>
          <a:ext cx="4953000" cy="2743203"/>
        </p:xfrm>
        <a:graphic>
          <a:graphicData uri="http://schemas.openxmlformats.org/drawingml/2006/table">
            <a:tbl>
              <a:tblPr/>
              <a:tblGrid>
                <a:gridCol w="447675">
                  <a:extLst>
                    <a:ext uri="{9D8B030D-6E8A-4147-A177-3AD203B41FA5}">
                      <a16:colId xmlns:a16="http://schemas.microsoft.com/office/drawing/2014/main" val="20000"/>
                    </a:ext>
                  </a:extLst>
                </a:gridCol>
                <a:gridCol w="749300">
                  <a:extLst>
                    <a:ext uri="{9D8B030D-6E8A-4147-A177-3AD203B41FA5}">
                      <a16:colId xmlns:a16="http://schemas.microsoft.com/office/drawing/2014/main" val="20001"/>
                    </a:ext>
                  </a:extLst>
                </a:gridCol>
                <a:gridCol w="752475">
                  <a:extLst>
                    <a:ext uri="{9D8B030D-6E8A-4147-A177-3AD203B41FA5}">
                      <a16:colId xmlns:a16="http://schemas.microsoft.com/office/drawing/2014/main" val="20002"/>
                    </a:ext>
                  </a:extLst>
                </a:gridCol>
                <a:gridCol w="749300">
                  <a:extLst>
                    <a:ext uri="{9D8B030D-6E8A-4147-A177-3AD203B41FA5}">
                      <a16:colId xmlns:a16="http://schemas.microsoft.com/office/drawing/2014/main" val="20003"/>
                    </a:ext>
                  </a:extLst>
                </a:gridCol>
                <a:gridCol w="752475">
                  <a:extLst>
                    <a:ext uri="{9D8B030D-6E8A-4147-A177-3AD203B41FA5}">
                      <a16:colId xmlns:a16="http://schemas.microsoft.com/office/drawing/2014/main" val="20004"/>
                    </a:ext>
                  </a:extLst>
                </a:gridCol>
                <a:gridCol w="749300">
                  <a:extLst>
                    <a:ext uri="{9D8B030D-6E8A-4147-A177-3AD203B41FA5}">
                      <a16:colId xmlns:a16="http://schemas.microsoft.com/office/drawing/2014/main" val="20005"/>
                    </a:ext>
                  </a:extLst>
                </a:gridCol>
                <a:gridCol w="752475">
                  <a:extLst>
                    <a:ext uri="{9D8B030D-6E8A-4147-A177-3AD203B41FA5}">
                      <a16:colId xmlns:a16="http://schemas.microsoft.com/office/drawing/2014/main" val="20006"/>
                    </a:ext>
                  </a:extLst>
                </a:gridCol>
              </a:tblGrid>
              <a:tr h="407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a:noFill/>
                    </a:lnR>
                    <a:lnT cap="flat">
                      <a:noFill/>
                    </a:lnT>
                    <a:lnB>
                      <a:noFill/>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Referência</a:t>
                      </a:r>
                    </a:p>
                  </a:txBody>
                  <a:tcPr anchor="ctr" anchorCtr="1"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388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8938">
                <a:tc rowSpan="5">
                  <a:txBody>
                    <a:bodyPr/>
                    <a:lstStyle/>
                    <a:p>
                      <a:pPr marL="0" marR="0" lvl="0" indent="0" algn="l" defTabSz="914400" rtl="0" eaLnBrk="1" fontAlgn="base" latinLnBrk="0" hangingPunct="1">
                        <a:lnSpc>
                          <a:spcPts val="1500"/>
                        </a:lnSpc>
                        <a:spcBef>
                          <a:spcPct val="0"/>
                        </a:spcBef>
                        <a:spcAft>
                          <a:spcPct val="0"/>
                        </a:spcAft>
                        <a:buClrTx/>
                        <a:buSzTx/>
                        <a:buFontTx/>
                        <a:buNone/>
                        <a:tabLst/>
                      </a:pPr>
                      <a:endParaRPr kumimoji="0" lang="pt-BR" sz="20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imes New Roman" pitchFamily="18"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a:ln>
                          <a:noFill/>
                        </a:ln>
                        <a:solidFill>
                          <a:schemeClr val="tx1"/>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0525">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imes New Roman" pitchFamily="18"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46</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imes New Roman" pitchFamily="18"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a:ln>
                          <a:noFill/>
                        </a:ln>
                        <a:solidFill>
                          <a:schemeClr val="tx1"/>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a:ln>
                          <a:noFill/>
                        </a:ln>
                        <a:solidFill>
                          <a:schemeClr val="tx1"/>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69</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imes New Roman" pitchFamily="18"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a:ln>
                          <a:noFill/>
                        </a:ln>
                        <a:solidFill>
                          <a:schemeClr val="tx1"/>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a:ln>
                          <a:noFill/>
                        </a:ln>
                        <a:solidFill>
                          <a:schemeClr val="tx1"/>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52</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64</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200</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86434" name="Rectangle 66"/>
          <p:cNvSpPr>
            <a:spLocks noGrp="1" noChangeArrowheads="1"/>
          </p:cNvSpPr>
          <p:nvPr>
            <p:ph type="title"/>
          </p:nvPr>
        </p:nvSpPr>
        <p:spPr/>
        <p:txBody>
          <a:bodyPr/>
          <a:lstStyle/>
          <a:p>
            <a:pPr eaLnBrk="1" hangingPunct="1">
              <a:defRPr/>
            </a:pPr>
            <a:r>
              <a:rPr lang="pt-BR" dirty="0"/>
              <a:t>Avaliação da Exatidão</a:t>
            </a:r>
          </a:p>
        </p:txBody>
      </p:sp>
      <p:sp>
        <p:nvSpPr>
          <p:cNvPr id="20595" name="Text Box 131"/>
          <p:cNvSpPr txBox="1">
            <a:spLocks noChangeArrowheads="1"/>
          </p:cNvSpPr>
          <p:nvPr/>
        </p:nvSpPr>
        <p:spPr bwMode="auto">
          <a:xfrm>
            <a:off x="2528888" y="5219700"/>
            <a:ext cx="18388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Exatidão Total </a:t>
            </a:r>
            <a:r>
              <a:rPr lang="pt-BR" altLang="pt-BR" sz="1800" dirty="0">
                <a:solidFill>
                  <a:srgbClr val="000000"/>
                </a:solidFill>
                <a:latin typeface="Times New Roman" charset="0"/>
                <a:cs typeface="Times New Roman" charset="0"/>
              </a:rPr>
              <a:t>=</a:t>
            </a:r>
            <a:r>
              <a:rPr lang="pt-BR" altLang="pt-BR" sz="1800" dirty="0">
                <a:solidFill>
                  <a:srgbClr val="000000"/>
                </a:solidFill>
                <a:latin typeface="Tahoma" panose="020B0604030504040204" pitchFamily="34" charset="0"/>
                <a:cs typeface="Times New Roman" charset="0"/>
              </a:rPr>
              <a:t> ?</a:t>
            </a:r>
            <a:endParaRPr lang="pt-BR" altLang="pt-BR" sz="1600" dirty="0">
              <a:latin typeface="Tahoma" panose="020B0604030504040204" pitchFamily="34" charset="0"/>
            </a:endParaRPr>
          </a:p>
        </p:txBody>
      </p:sp>
      <mc:AlternateContent xmlns:mc="http://schemas.openxmlformats.org/markup-compatibility/2006" xmlns:a14="http://schemas.microsoft.com/office/drawing/2010/main">
        <mc:Choice Requires="a14">
          <p:sp>
            <p:nvSpPr>
              <p:cNvPr id="186500" name="Object 132"/>
              <p:cNvSpPr txBox="1"/>
              <p:nvPr/>
            </p:nvSpPr>
            <p:spPr bwMode="auto">
              <a:xfrm>
                <a:off x="4139952" y="5101038"/>
                <a:ext cx="4189413" cy="639762"/>
              </a:xfrm>
              <a:prstGeom prst="rect">
                <a:avLst/>
              </a:prstGeom>
              <a:solidFill>
                <a:schemeClr val="bg1"/>
              </a:solid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f>
                        <m:fPr>
                          <m:ctrlPr>
                            <a:rPr lang="pt-BR" sz="1600" i="1" smtClean="0">
                              <a:solidFill>
                                <a:srgbClr val="000000"/>
                              </a:solidFill>
                              <a:latin typeface="Cambria Math" panose="02040503050406030204" pitchFamily="18" charset="0"/>
                            </a:rPr>
                          </m:ctrlPr>
                        </m:fPr>
                        <m:num>
                          <m:r>
                            <a:rPr lang="pt-BR" sz="1600" i="1" smtClean="0">
                              <a:solidFill>
                                <a:srgbClr val="000000"/>
                              </a:solidFill>
                              <a:latin typeface="Cambria Math" panose="02040503050406030204" pitchFamily="18" charset="0"/>
                            </a:rPr>
                            <m:t>5</m:t>
                          </m:r>
                          <m:r>
                            <a:rPr lang="pt-BR" sz="1600" b="0" i="1" smtClean="0">
                              <a:solidFill>
                                <a:srgbClr val="000000"/>
                              </a:solidFill>
                              <a:latin typeface="Cambria Math" panose="02040503050406030204" pitchFamily="18" charset="0"/>
                            </a:rPr>
                            <m:t>,45+11,27+18,63+16,64</m:t>
                          </m:r>
                        </m:num>
                        <m:den>
                          <m:r>
                            <a:rPr lang="pt-BR" sz="1600" b="0" i="1" smtClean="0">
                              <a:solidFill>
                                <a:srgbClr val="000000"/>
                              </a:solidFill>
                              <a:latin typeface="Cambria Math" panose="02040503050406030204" pitchFamily="18" charset="0"/>
                            </a:rPr>
                            <m:t>20</m:t>
                          </m:r>
                          <m:r>
                            <a:rPr lang="pt-BR" sz="1600" i="1">
                              <a:solidFill>
                                <a:srgbClr val="000000"/>
                              </a:solidFill>
                              <a:latin typeface="Cambria Math" panose="02040503050406030204" pitchFamily="18" charset="0"/>
                            </a:rPr>
                            <m:t>0</m:t>
                          </m:r>
                        </m:den>
                      </m:f>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r>
                            <a:rPr lang="pt-BR" sz="1600" i="1" smtClean="0">
                              <a:solidFill>
                                <a:srgbClr val="000000"/>
                              </a:solidFill>
                              <a:latin typeface="Cambria Math" panose="02040503050406030204" pitchFamily="18" charset="0"/>
                            </a:rPr>
                            <m:t>5</m:t>
                          </m:r>
                          <m:r>
                            <a:rPr lang="pt-BR" sz="1600" b="0" i="1" smtClean="0">
                              <a:solidFill>
                                <a:srgbClr val="000000"/>
                              </a:solidFill>
                              <a:latin typeface="Cambria Math" panose="02040503050406030204" pitchFamily="18" charset="0"/>
                            </a:rPr>
                            <m:t>1,99</m:t>
                          </m:r>
                        </m:num>
                        <m:den>
                          <m:r>
                            <a:rPr lang="pt-BR" sz="1600" b="0" i="1" smtClean="0">
                              <a:solidFill>
                                <a:srgbClr val="000000"/>
                              </a:solidFill>
                              <a:latin typeface="Cambria Math" panose="02040503050406030204" pitchFamily="18" charset="0"/>
                            </a:rPr>
                            <m:t>20</m:t>
                          </m:r>
                          <m:r>
                            <a:rPr lang="pt-BR" sz="1600" i="1">
                              <a:solidFill>
                                <a:srgbClr val="000000"/>
                              </a:solidFill>
                              <a:latin typeface="Cambria Math" panose="02040503050406030204" pitchFamily="18" charset="0"/>
                            </a:rPr>
                            <m:t>0</m:t>
                          </m:r>
                        </m:den>
                      </m:f>
                      <m:r>
                        <a:rPr lang="pt-BR" sz="1600" i="1">
                          <a:solidFill>
                            <a:srgbClr val="000000"/>
                          </a:solidFill>
                          <a:latin typeface="Cambria Math" panose="02040503050406030204" pitchFamily="18" charset="0"/>
                        </a:rPr>
                        <m:t>=2</m:t>
                      </m:r>
                      <m:r>
                        <a:rPr lang="pt-BR" sz="1600" i="1" smtClean="0">
                          <a:solidFill>
                            <a:srgbClr val="000000"/>
                          </a:solidFill>
                          <a:latin typeface="Cambria Math" panose="02040503050406030204" pitchFamily="18" charset="0"/>
                        </a:rPr>
                        <m:t>5</m:t>
                      </m:r>
                      <m:r>
                        <a:rPr lang="pt-BR" sz="1600" b="0" i="1" smtClean="0">
                          <a:solidFill>
                            <a:srgbClr val="000000"/>
                          </a:solidFill>
                          <a:latin typeface="Cambria Math" panose="02040503050406030204" pitchFamily="18" charset="0"/>
                        </a:rPr>
                        <m:t>,99</m:t>
                      </m:r>
                      <m:r>
                        <a:rPr lang="pt-BR" sz="1600" i="1">
                          <a:solidFill>
                            <a:srgbClr val="000000"/>
                          </a:solidFill>
                          <a:latin typeface="Cambria Math" panose="02040503050406030204" pitchFamily="18" charset="0"/>
                        </a:rPr>
                        <m:t>%</m:t>
                      </m:r>
                    </m:oMath>
                  </m:oMathPara>
                </a14:m>
                <a:endParaRPr lang="pt-BR" sz="1600" dirty="0"/>
              </a:p>
            </p:txBody>
          </p:sp>
        </mc:Choice>
        <mc:Fallback xmlns="">
          <p:sp>
            <p:nvSpPr>
              <p:cNvPr id="186500" name="Object 132"/>
              <p:cNvSpPr txBox="1">
                <a:spLocks noRot="1" noChangeAspect="1" noMove="1" noResize="1" noEditPoints="1" noAdjustHandles="1" noChangeArrowheads="1" noChangeShapeType="1" noTextEdit="1"/>
              </p:cNvSpPr>
              <p:nvPr/>
            </p:nvSpPr>
            <p:spPr bwMode="auto">
              <a:xfrm>
                <a:off x="4139952" y="5101038"/>
                <a:ext cx="4189413" cy="639762"/>
              </a:xfrm>
              <a:prstGeom prst="rect">
                <a:avLst/>
              </a:prstGeom>
              <a:blipFill>
                <a:blip r:embed="rId2"/>
                <a:stretch>
                  <a:fillRect/>
                </a:stretch>
              </a:blipFill>
              <a:ln>
                <a:noFill/>
              </a:ln>
              <a:effectLst/>
            </p:spPr>
            <p:txBody>
              <a:bodyPr/>
              <a:lstStyle/>
              <a:p>
                <a:r>
                  <a:rPr lang="pt-BR">
                    <a:noFill/>
                  </a:rPr>
                  <a:t> </a:t>
                </a:r>
              </a:p>
            </p:txBody>
          </p:sp>
        </mc:Fallback>
      </mc:AlternateContent>
      <p:sp>
        <p:nvSpPr>
          <p:cNvPr id="14" name="Text Box 133"/>
          <p:cNvSpPr txBox="1">
            <a:spLocks noChangeArrowheads="1"/>
          </p:cNvSpPr>
          <p:nvPr/>
        </p:nvSpPr>
        <p:spPr bwMode="auto">
          <a:xfrm>
            <a:off x="1785938" y="5786438"/>
            <a:ext cx="66912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Ou seja, </a:t>
            </a:r>
            <a:r>
              <a:rPr lang="pt-BR" altLang="pt-BR" sz="1600" dirty="0">
                <a:solidFill>
                  <a:srgbClr val="000000"/>
                </a:solidFill>
                <a:latin typeface="Cambria Math" panose="02040503050406030204" pitchFamily="18" charset="0"/>
              </a:rPr>
              <a:t>25,99%</a:t>
            </a:r>
            <a:r>
              <a:rPr lang="pt-BR" altLang="pt-BR" sz="1600" dirty="0">
                <a:latin typeface="Tahoma" panose="020B0604030504040204" pitchFamily="34" charset="0"/>
              </a:rPr>
              <a:t> do acerto pode ter sido conseguido de modo casual !!!</a:t>
            </a:r>
          </a:p>
        </p:txBody>
      </p:sp>
      <p:sp>
        <p:nvSpPr>
          <p:cNvPr id="3" name="Espaço Reservado para Número de Slide 2"/>
          <p:cNvSpPr>
            <a:spLocks noGrp="1"/>
          </p:cNvSpPr>
          <p:nvPr>
            <p:ph type="sldNum" sz="quarter" idx="12"/>
          </p:nvPr>
        </p:nvSpPr>
        <p:spPr/>
        <p:txBody>
          <a:bodyPr/>
          <a:lstStyle/>
          <a:p>
            <a:pPr>
              <a:defRPr/>
            </a:pPr>
            <a:fld id="{5DBD7904-6B50-40B3-90F8-389D30890F87}" type="slidenum">
              <a:rPr lang="pt-BR"/>
              <a:pPr>
                <a:defRPr/>
              </a:pPr>
              <a:t>28</a:t>
            </a:fld>
            <a:endParaRPr lang="pt-BR"/>
          </a:p>
        </p:txBody>
      </p:sp>
      <p:sp>
        <p:nvSpPr>
          <p:cNvPr id="15" name="Line 371"/>
          <p:cNvSpPr>
            <a:spLocks noChangeShapeType="1"/>
          </p:cNvSpPr>
          <p:nvPr/>
        </p:nvSpPr>
        <p:spPr bwMode="auto">
          <a:xfrm>
            <a:off x="3581400" y="2590800"/>
            <a:ext cx="2438400" cy="12192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pt-BR" dirty="0">
              <a:latin typeface="Tahoma" panose="020B0604030504040204" pitchFamily="34" charset="0"/>
            </a:endParaRPr>
          </a:p>
        </p:txBody>
      </p:sp>
      <p:sp>
        <p:nvSpPr>
          <p:cNvPr id="20600" name="Retângulo 15"/>
          <p:cNvSpPr>
            <a:spLocks noChangeArrowheads="1"/>
          </p:cNvSpPr>
          <p:nvPr/>
        </p:nvSpPr>
        <p:spPr bwMode="auto">
          <a:xfrm rot="-5400000">
            <a:off x="1596714" y="3009385"/>
            <a:ext cx="1462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800" dirty="0">
                <a:solidFill>
                  <a:srgbClr val="000000"/>
                </a:solidFill>
                <a:latin typeface="Tahoma" panose="020B0604030504040204" pitchFamily="34" charset="0"/>
              </a:rPr>
              <a:t>Classificação</a:t>
            </a:r>
            <a:endParaRPr lang="pt-BR" altLang="pt-BR" sz="1200" dirty="0">
              <a:latin typeface="Tahoma" panose="020B0604030504040204" pitchFamily="34" charset="0"/>
            </a:endParaRPr>
          </a:p>
        </p:txBody>
      </p:sp>
      <p:grpSp>
        <p:nvGrpSpPr>
          <p:cNvPr id="2" name="Group 284"/>
          <p:cNvGrpSpPr>
            <a:grpSpLocks/>
          </p:cNvGrpSpPr>
          <p:nvPr/>
        </p:nvGrpSpPr>
        <p:grpSpPr bwMode="auto">
          <a:xfrm>
            <a:off x="1011238" y="1676400"/>
            <a:ext cx="3027363" cy="1143000"/>
            <a:chOff x="637" y="1056"/>
            <a:chExt cx="1907" cy="720"/>
          </a:xfrm>
        </p:grpSpPr>
        <p:sp>
          <p:nvSpPr>
            <p:cNvPr id="20602" name="Oval 281"/>
            <p:cNvSpPr>
              <a:spLocks noChangeArrowheads="1"/>
            </p:cNvSpPr>
            <p:nvPr/>
          </p:nvSpPr>
          <p:spPr bwMode="auto">
            <a:xfrm>
              <a:off x="2112" y="1488"/>
              <a:ext cx="432" cy="288"/>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20603" name="Line 282"/>
            <p:cNvSpPr>
              <a:spLocks noChangeShapeType="1"/>
            </p:cNvSpPr>
            <p:nvPr/>
          </p:nvSpPr>
          <p:spPr bwMode="auto">
            <a:xfrm flipH="1" flipV="1">
              <a:off x="1118" y="1310"/>
              <a:ext cx="1008" cy="288"/>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pt-BR" dirty="0">
                <a:latin typeface="Tahoma" panose="020B0604030504040204" pitchFamily="34" charset="0"/>
              </a:endParaRPr>
            </a:p>
          </p:txBody>
        </p:sp>
        <mc:AlternateContent xmlns:mc="http://schemas.openxmlformats.org/markup-compatibility/2006" xmlns:a14="http://schemas.microsoft.com/office/drawing/2010/main">
          <mc:Choice Requires="a14">
            <p:sp>
              <p:nvSpPr>
                <p:cNvPr id="20604" name="Object 283"/>
                <p:cNvSpPr txBox="1"/>
                <p:nvPr/>
              </p:nvSpPr>
              <p:spPr bwMode="auto">
                <a:xfrm>
                  <a:off x="637" y="1056"/>
                  <a:ext cx="659" cy="40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pt-BR" sz="1600" i="1" smtClean="0">
                                <a:solidFill>
                                  <a:srgbClr val="FF0000"/>
                                </a:solidFill>
                                <a:latin typeface="Cambria Math" panose="02040503050406030204" pitchFamily="18" charset="0"/>
                              </a:rPr>
                            </m:ctrlPr>
                          </m:fPr>
                          <m:num>
                            <m:r>
                              <a:rPr lang="pt-BR" sz="1600" i="1" smtClean="0">
                                <a:solidFill>
                                  <a:srgbClr val="FF0000"/>
                                </a:solidFill>
                                <a:latin typeface="Cambria Math" panose="02040503050406030204" pitchFamily="18" charset="0"/>
                              </a:rPr>
                              <m:t>3</m:t>
                            </m:r>
                            <m:r>
                              <a:rPr lang="pt-BR" sz="1600" b="0" i="1" smtClean="0">
                                <a:solidFill>
                                  <a:srgbClr val="FF0000"/>
                                </a:solidFill>
                                <a:latin typeface="Cambria Math" panose="02040503050406030204" pitchFamily="18" charset="0"/>
                              </a:rPr>
                              <m:t>3</m:t>
                            </m:r>
                            <m:r>
                              <a:rPr lang="pt-BR" sz="1600" i="1">
                                <a:solidFill>
                                  <a:srgbClr val="FF0000"/>
                                </a:solidFill>
                                <a:latin typeface="Cambria Math" panose="02040503050406030204" pitchFamily="18" charset="0"/>
                              </a:rPr>
                              <m:t>∗</m:t>
                            </m:r>
                            <m:r>
                              <a:rPr lang="pt-BR" sz="1600" i="1" smtClean="0">
                                <a:solidFill>
                                  <a:srgbClr val="FF0000"/>
                                </a:solidFill>
                                <a:latin typeface="Cambria Math" panose="02040503050406030204" pitchFamily="18" charset="0"/>
                              </a:rPr>
                              <m:t>3</m:t>
                            </m:r>
                            <m:r>
                              <a:rPr lang="pt-BR" sz="1600" b="0" i="1" smtClean="0">
                                <a:solidFill>
                                  <a:srgbClr val="FF0000"/>
                                </a:solidFill>
                                <a:latin typeface="Cambria Math" panose="02040503050406030204" pitchFamily="18" charset="0"/>
                              </a:rPr>
                              <m:t>3</m:t>
                            </m:r>
                          </m:num>
                          <m:den>
                            <m:r>
                              <a:rPr lang="pt-BR" sz="1600" b="0" i="1" smtClean="0">
                                <a:solidFill>
                                  <a:srgbClr val="FF0000"/>
                                </a:solidFill>
                                <a:latin typeface="Cambria Math" panose="02040503050406030204" pitchFamily="18" charset="0"/>
                              </a:rPr>
                              <m:t>20</m:t>
                            </m:r>
                            <m:r>
                              <a:rPr lang="pt-BR" sz="1600" i="1">
                                <a:solidFill>
                                  <a:srgbClr val="FF0000"/>
                                </a:solidFill>
                                <a:latin typeface="Cambria Math" panose="02040503050406030204" pitchFamily="18" charset="0"/>
                              </a:rPr>
                              <m:t>0</m:t>
                            </m:r>
                          </m:den>
                        </m:f>
                      </m:oMath>
                    </m:oMathPara>
                  </a14:m>
                  <a:endParaRPr lang="pt-BR" sz="1600" dirty="0"/>
                </a:p>
              </p:txBody>
            </p:sp>
          </mc:Choice>
          <mc:Fallback xmlns="">
            <p:sp>
              <p:nvSpPr>
                <p:cNvPr id="20604" name="Object 283"/>
                <p:cNvSpPr txBox="1">
                  <a:spLocks noRot="1" noChangeAspect="1" noMove="1" noResize="1" noEditPoints="1" noAdjustHandles="1" noChangeArrowheads="1" noChangeShapeType="1" noTextEdit="1"/>
                </p:cNvSpPr>
                <p:nvPr/>
              </p:nvSpPr>
              <p:spPr bwMode="auto">
                <a:xfrm>
                  <a:off x="637" y="1056"/>
                  <a:ext cx="659" cy="403"/>
                </a:xfrm>
                <a:prstGeom prst="rect">
                  <a:avLst/>
                </a:prstGeom>
                <a:blipFill>
                  <a:blip r:embed="rId3"/>
                  <a:stretch>
                    <a:fillRect/>
                  </a:stretch>
                </a:blipFill>
                <a:ln>
                  <a:noFill/>
                </a:ln>
                <a:effectLst/>
              </p:spPr>
              <p:txBody>
                <a:bodyPr/>
                <a:lstStyle/>
                <a:p>
                  <a:r>
                    <a:rPr lang="pt-BR">
                      <a:noFill/>
                    </a:rPr>
                    <a:t> </a:t>
                  </a:r>
                </a:p>
              </p:txBody>
            </p:sp>
          </mc:Fallback>
        </mc:AlternateContent>
      </p:grpSp>
    </p:spTree>
    <p:extLst>
      <p:ext uri="{BB962C8B-B14F-4D97-AF65-F5344CB8AC3E}">
        <p14:creationId xmlns:p14="http://schemas.microsoft.com/office/powerpoint/2010/main" val="32996590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8664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59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650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95" grpId="0"/>
      <p:bldP spid="186500" grpId="0" animBg="1"/>
      <p:bldP spid="14" grpId="0"/>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7459" name="Group 67"/>
          <p:cNvGraphicFramePr>
            <a:graphicFrameLocks noGrp="1"/>
          </p:cNvGraphicFramePr>
          <p:nvPr/>
        </p:nvGraphicFramePr>
        <p:xfrm>
          <a:off x="2133600" y="1600200"/>
          <a:ext cx="4953000" cy="2743203"/>
        </p:xfrm>
        <a:graphic>
          <a:graphicData uri="http://schemas.openxmlformats.org/drawingml/2006/table">
            <a:tbl>
              <a:tblPr/>
              <a:tblGrid>
                <a:gridCol w="447675">
                  <a:extLst>
                    <a:ext uri="{9D8B030D-6E8A-4147-A177-3AD203B41FA5}">
                      <a16:colId xmlns:a16="http://schemas.microsoft.com/office/drawing/2014/main" val="20000"/>
                    </a:ext>
                  </a:extLst>
                </a:gridCol>
                <a:gridCol w="749300">
                  <a:extLst>
                    <a:ext uri="{9D8B030D-6E8A-4147-A177-3AD203B41FA5}">
                      <a16:colId xmlns:a16="http://schemas.microsoft.com/office/drawing/2014/main" val="20001"/>
                    </a:ext>
                  </a:extLst>
                </a:gridCol>
                <a:gridCol w="752475">
                  <a:extLst>
                    <a:ext uri="{9D8B030D-6E8A-4147-A177-3AD203B41FA5}">
                      <a16:colId xmlns:a16="http://schemas.microsoft.com/office/drawing/2014/main" val="20002"/>
                    </a:ext>
                  </a:extLst>
                </a:gridCol>
                <a:gridCol w="749300">
                  <a:extLst>
                    <a:ext uri="{9D8B030D-6E8A-4147-A177-3AD203B41FA5}">
                      <a16:colId xmlns:a16="http://schemas.microsoft.com/office/drawing/2014/main" val="20003"/>
                    </a:ext>
                  </a:extLst>
                </a:gridCol>
                <a:gridCol w="752475">
                  <a:extLst>
                    <a:ext uri="{9D8B030D-6E8A-4147-A177-3AD203B41FA5}">
                      <a16:colId xmlns:a16="http://schemas.microsoft.com/office/drawing/2014/main" val="20004"/>
                    </a:ext>
                  </a:extLst>
                </a:gridCol>
                <a:gridCol w="749300">
                  <a:extLst>
                    <a:ext uri="{9D8B030D-6E8A-4147-A177-3AD203B41FA5}">
                      <a16:colId xmlns:a16="http://schemas.microsoft.com/office/drawing/2014/main" val="20005"/>
                    </a:ext>
                  </a:extLst>
                </a:gridCol>
                <a:gridCol w="752475">
                  <a:extLst>
                    <a:ext uri="{9D8B030D-6E8A-4147-A177-3AD203B41FA5}">
                      <a16:colId xmlns:a16="http://schemas.microsoft.com/office/drawing/2014/main" val="20006"/>
                    </a:ext>
                  </a:extLst>
                </a:gridCol>
              </a:tblGrid>
              <a:tr h="407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a:noFill/>
                    </a:lnR>
                    <a:lnT cap="flat">
                      <a:noFill/>
                    </a:lnT>
                    <a:lnB>
                      <a:noFill/>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Referência</a:t>
                      </a:r>
                    </a:p>
                  </a:txBody>
                  <a:tcPr anchor="ctr" anchorCtr="1"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388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8938">
                <a:tc rowSpan="5">
                  <a:txBody>
                    <a:bodyPr/>
                    <a:lstStyle/>
                    <a:p>
                      <a:pPr marL="0" marR="0" lvl="0" indent="0" algn="l" defTabSz="914400" rtl="0" eaLnBrk="1" fontAlgn="base" latinLnBrk="0" hangingPunct="1">
                        <a:lnSpc>
                          <a:spcPts val="1500"/>
                        </a:lnSpc>
                        <a:spcBef>
                          <a:spcPct val="0"/>
                        </a:spcBef>
                        <a:spcAft>
                          <a:spcPct val="0"/>
                        </a:spcAft>
                        <a:buClrTx/>
                        <a:buSzTx/>
                        <a:buFontTx/>
                        <a:buNone/>
                        <a:tabLst/>
                      </a:pPr>
                      <a:endParaRPr kumimoji="0" lang="pt-BR" sz="20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27</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0525">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46</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69</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52</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52</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64</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200</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87458" name="Rectangle 66"/>
          <p:cNvSpPr>
            <a:spLocks noGrp="1" noChangeArrowheads="1"/>
          </p:cNvSpPr>
          <p:nvPr>
            <p:ph type="title"/>
          </p:nvPr>
        </p:nvSpPr>
        <p:spPr/>
        <p:txBody>
          <a:bodyPr/>
          <a:lstStyle/>
          <a:p>
            <a:pPr eaLnBrk="1" hangingPunct="1">
              <a:defRPr/>
            </a:pPr>
            <a:r>
              <a:rPr lang="pt-BR" dirty="0"/>
              <a:t>Medida de Concordância </a:t>
            </a:r>
            <a:r>
              <a:rPr lang="pt-BR" dirty="0" err="1"/>
              <a:t>Kappa</a:t>
            </a:r>
            <a:endParaRPr lang="pt-BR" dirty="0"/>
          </a:p>
        </p:txBody>
      </p:sp>
      <mc:AlternateContent xmlns:mc="http://schemas.openxmlformats.org/markup-compatibility/2006" xmlns:a14="http://schemas.microsoft.com/office/drawing/2010/main">
        <mc:Choice Requires="a14">
          <p:sp>
            <p:nvSpPr>
              <p:cNvPr id="187525" name="Object 133"/>
              <p:cNvSpPr txBox="1"/>
              <p:nvPr/>
            </p:nvSpPr>
            <p:spPr bwMode="auto">
              <a:xfrm>
                <a:off x="2590800" y="5170527"/>
                <a:ext cx="1492486" cy="703263"/>
              </a:xfrm>
              <a:prstGeom prst="rect">
                <a:avLst/>
              </a:prstGeom>
              <a:noFill/>
              <a:ln>
                <a:noFill/>
              </a:ln>
            </p:spPr>
            <p:txBody>
              <a:bodyPr>
                <a:noAutofit/>
              </a:bodyPr>
              <a:lstStyle/>
              <a:p>
                <a:pPr/>
                <a14:m>
                  <m:oMathPara xmlns:m="http://schemas.openxmlformats.org/officeDocument/2006/math">
                    <m:oMathParaPr>
                      <m:jc m:val="left"/>
                    </m:oMathParaPr>
                    <m:oMath xmlns:m="http://schemas.openxmlformats.org/officeDocument/2006/math">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1</m:t>
                              </m:r>
                            </m:sub>
                          </m:sSub>
                          <m:r>
                            <a:rPr lang="pt-BR" sz="1600" i="1">
                              <a:solidFill>
                                <a:srgbClr val="000000"/>
                              </a:solidFill>
                              <a:latin typeface="Cambria Math" panose="02040503050406030204" pitchFamily="18" charset="0"/>
                            </a:rPr>
                            <m:t>−</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2</m:t>
                              </m:r>
                            </m:sub>
                          </m:sSub>
                        </m:num>
                        <m:den>
                          <m:r>
                            <a:rPr lang="pt-BR" sz="1600" i="1">
                              <a:solidFill>
                                <a:srgbClr val="000000"/>
                              </a:solidFill>
                              <a:latin typeface="Cambria Math" panose="02040503050406030204" pitchFamily="18" charset="0"/>
                            </a:rPr>
                            <m:t>1−</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2</m:t>
                              </m:r>
                            </m:sub>
                          </m:sSub>
                        </m:den>
                      </m:f>
                    </m:oMath>
                  </m:oMathPara>
                </a14:m>
                <a:endParaRPr lang="pt-BR" sz="1600" dirty="0"/>
              </a:p>
            </p:txBody>
          </p:sp>
        </mc:Choice>
        <mc:Fallback xmlns="">
          <p:sp>
            <p:nvSpPr>
              <p:cNvPr id="187525" name="Object 133"/>
              <p:cNvSpPr txBox="1">
                <a:spLocks noRot="1" noChangeAspect="1" noMove="1" noResize="1" noEditPoints="1" noAdjustHandles="1" noChangeArrowheads="1" noChangeShapeType="1" noTextEdit="1"/>
              </p:cNvSpPr>
              <p:nvPr/>
            </p:nvSpPr>
            <p:spPr bwMode="auto">
              <a:xfrm>
                <a:off x="2590800" y="5170527"/>
                <a:ext cx="1492486" cy="703263"/>
              </a:xfrm>
              <a:prstGeom prst="rect">
                <a:avLst/>
              </a:prstGeom>
              <a:blipFill>
                <a:blip r:embed="rId2"/>
                <a:stretch>
                  <a:fillRect/>
                </a:stretch>
              </a:blipFill>
              <a:ln>
                <a:noFill/>
              </a:ln>
            </p:spPr>
            <p:txBody>
              <a:bodyPr/>
              <a:lstStyle/>
              <a:p>
                <a:r>
                  <a:rPr lang="pt-BR">
                    <a:noFill/>
                  </a:rPr>
                  <a:t> </a:t>
                </a:r>
              </a:p>
            </p:txBody>
          </p:sp>
        </mc:Fallback>
      </mc:AlternateContent>
      <p:sp>
        <p:nvSpPr>
          <p:cNvPr id="187531" name="Text Box 139"/>
          <p:cNvSpPr txBox="1">
            <a:spLocks noChangeArrowheads="1"/>
          </p:cNvSpPr>
          <p:nvPr/>
        </p:nvSpPr>
        <p:spPr bwMode="auto">
          <a:xfrm>
            <a:off x="2514600" y="4541838"/>
            <a:ext cx="41578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Índice Kappa (</a:t>
            </a:r>
            <a:r>
              <a:rPr lang="pt-BR" altLang="pt-BR" sz="2000" dirty="0">
                <a:latin typeface="Tahoma" panose="020B0604030504040204" pitchFamily="34" charset="0"/>
                <a:sym typeface="Symbol" pitchFamily="18" charset="2"/>
              </a:rPr>
              <a:t></a:t>
            </a:r>
            <a:r>
              <a:rPr lang="pt-BR" altLang="pt-BR" sz="1600" dirty="0">
                <a:latin typeface="Tahoma" panose="020B0604030504040204" pitchFamily="34" charset="0"/>
              </a:rPr>
              <a:t>) – medida de concordância</a:t>
            </a:r>
          </a:p>
        </p:txBody>
      </p:sp>
      <mc:AlternateContent xmlns:mc="http://schemas.openxmlformats.org/markup-compatibility/2006" xmlns:a14="http://schemas.microsoft.com/office/drawing/2010/main">
        <mc:Choice Requires="a14">
          <p:sp>
            <p:nvSpPr>
              <p:cNvPr id="187532" name="Object 140"/>
              <p:cNvSpPr txBox="1"/>
              <p:nvPr/>
            </p:nvSpPr>
            <p:spPr bwMode="auto">
              <a:xfrm>
                <a:off x="4083286" y="5171158"/>
                <a:ext cx="2076425" cy="702000"/>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sSub>
                        <m:sSubPr>
                          <m:ctrlPr>
                            <a:rPr lang="pt-BR" sz="1600" i="1" smtClean="0">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1</m:t>
                          </m:r>
                        </m:sub>
                      </m:sSub>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nary>
                            <m:naryPr>
                              <m:chr m:val="∑"/>
                              <m:ctrlPr>
                                <a:rPr lang="pt-BR" sz="1600" i="1">
                                  <a:solidFill>
                                    <a:srgbClr val="000000"/>
                                  </a:solidFill>
                                  <a:latin typeface="Cambria Math" panose="02040503050406030204" pitchFamily="18" charset="0"/>
                                </a:rPr>
                              </m:ctrlPr>
                            </m:naryPr>
                            <m:sub>
                              <m:r>
                                <a:rPr lang="pt-BR" sz="1600" i="1">
                                  <a:solidFill>
                                    <a:srgbClr val="000000"/>
                                  </a:solidFill>
                                  <a:latin typeface="Cambria Math" panose="02040503050406030204" pitchFamily="18" charset="0"/>
                                </a:rPr>
                                <m:t>𝑘</m:t>
                              </m:r>
                              <m:r>
                                <a:rPr lang="pt-BR" sz="1600" i="1">
                                  <a:solidFill>
                                    <a:srgbClr val="000000"/>
                                  </a:solidFill>
                                  <a:latin typeface="Cambria Math" panose="02040503050406030204" pitchFamily="18" charset="0"/>
                                </a:rPr>
                                <m:t>=1</m:t>
                              </m:r>
                            </m:sub>
                            <m:sup>
                              <m:r>
                                <a:rPr lang="pt-BR" sz="1600" i="1">
                                  <a:solidFill>
                                    <a:srgbClr val="000000"/>
                                  </a:solidFill>
                                  <a:latin typeface="Cambria Math" panose="02040503050406030204" pitchFamily="18" charset="0"/>
                                </a:rPr>
                                <m:t>𝑐</m:t>
                              </m:r>
                            </m:sup>
                            <m:e>
                              <m:sSub>
                                <m:sSubPr>
                                  <m:ctrlPr>
                                    <a:rPr lang="pt-BR" sz="1600" i="1">
                                      <a:solidFill>
                                        <a:srgbClr val="000000"/>
                                      </a:solidFill>
                                      <a:latin typeface="Cambria Math" panose="02040503050406030204" pitchFamily="18" charset="0"/>
                                    </a:rPr>
                                  </m:ctrlPr>
                                </m:sSubPr>
                                <m:e>
                                  <m:r>
                                    <a:rPr lang="pt-BR" sz="1600" b="0" i="1" smtClean="0">
                                      <a:solidFill>
                                        <a:srgbClr val="000000"/>
                                      </a:solidFill>
                                      <a:latin typeface="Cambria Math" panose="02040503050406030204" pitchFamily="18" charset="0"/>
                                    </a:rPr>
                                    <m:t>𝑛</m:t>
                                  </m:r>
                                </m:e>
                                <m:sub>
                                  <m:r>
                                    <a:rPr lang="pt-BR" sz="1600" i="1">
                                      <a:solidFill>
                                        <a:srgbClr val="000000"/>
                                      </a:solidFill>
                                      <a:latin typeface="Cambria Math" panose="02040503050406030204" pitchFamily="18" charset="0"/>
                                    </a:rPr>
                                    <m:t>𝑘𝑘</m:t>
                                  </m:r>
                                </m:sub>
                              </m:sSub>
                            </m:e>
                          </m:nary>
                        </m:num>
                        <m:den>
                          <m:r>
                            <a:rPr lang="pt-BR" sz="1600" i="1">
                              <a:solidFill>
                                <a:srgbClr val="000000"/>
                              </a:solidFill>
                              <a:latin typeface="Cambria Math" panose="02040503050406030204" pitchFamily="18" charset="0"/>
                            </a:rPr>
                            <m:t>𝑛</m:t>
                          </m:r>
                        </m:den>
                      </m:f>
                    </m:oMath>
                  </m:oMathPara>
                </a14:m>
                <a:endParaRPr lang="pt-BR" sz="1600" dirty="0"/>
              </a:p>
            </p:txBody>
          </p:sp>
        </mc:Choice>
        <mc:Fallback xmlns="">
          <p:sp>
            <p:nvSpPr>
              <p:cNvPr id="187532" name="Object 140"/>
              <p:cNvSpPr txBox="1">
                <a:spLocks noRot="1" noChangeAspect="1" noMove="1" noResize="1" noEditPoints="1" noAdjustHandles="1" noChangeArrowheads="1" noChangeShapeType="1" noTextEdit="1"/>
              </p:cNvSpPr>
              <p:nvPr/>
            </p:nvSpPr>
            <p:spPr bwMode="auto">
              <a:xfrm>
                <a:off x="4083286" y="5171158"/>
                <a:ext cx="2076425" cy="702000"/>
              </a:xfrm>
              <a:prstGeom prst="rect">
                <a:avLst/>
              </a:prstGeom>
              <a:blipFill>
                <a:blip r:embed="rId3"/>
                <a:stretch>
                  <a:fillRect/>
                </a:stretch>
              </a:blipFill>
              <a:ln>
                <a:noFill/>
              </a:ln>
              <a:effectLst/>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87533" name="Object 141"/>
              <p:cNvSpPr txBox="1"/>
              <p:nvPr/>
            </p:nvSpPr>
            <p:spPr bwMode="auto">
              <a:xfrm>
                <a:off x="4083286" y="5894784"/>
                <a:ext cx="2720962" cy="70326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pt-BR" sz="1600" i="1" smtClean="0">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2</m:t>
                          </m:r>
                        </m:sub>
                      </m:sSub>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nary>
                            <m:naryPr>
                              <m:chr m:val="∑"/>
                              <m:ctrlPr>
                                <a:rPr lang="pt-BR" sz="1600" i="1">
                                  <a:solidFill>
                                    <a:srgbClr val="000000"/>
                                  </a:solidFill>
                                  <a:latin typeface="Cambria Math" panose="02040503050406030204" pitchFamily="18" charset="0"/>
                                </a:rPr>
                              </m:ctrlPr>
                            </m:naryPr>
                            <m:sub>
                              <m:r>
                                <a:rPr lang="pt-BR" sz="1600" i="1">
                                  <a:solidFill>
                                    <a:srgbClr val="000000"/>
                                  </a:solidFill>
                                  <a:latin typeface="Cambria Math" panose="02040503050406030204" pitchFamily="18" charset="0"/>
                                </a:rPr>
                                <m:t>𝑘</m:t>
                              </m:r>
                              <m:r>
                                <a:rPr lang="pt-BR" sz="1600" i="1">
                                  <a:solidFill>
                                    <a:srgbClr val="000000"/>
                                  </a:solidFill>
                                  <a:latin typeface="Cambria Math" panose="02040503050406030204" pitchFamily="18" charset="0"/>
                                </a:rPr>
                                <m:t>=1</m:t>
                              </m:r>
                            </m:sub>
                            <m:sup>
                              <m:r>
                                <a:rPr lang="pt-BR" sz="1600" i="1">
                                  <a:solidFill>
                                    <a:srgbClr val="000000"/>
                                  </a:solidFill>
                                  <a:latin typeface="Cambria Math" panose="02040503050406030204" pitchFamily="18" charset="0"/>
                                </a:rPr>
                                <m:t>𝑐</m:t>
                              </m:r>
                            </m:sup>
                            <m:e>
                              <m:sSub>
                                <m:sSubPr>
                                  <m:ctrlPr>
                                    <a:rPr lang="pt-BR" sz="1600" i="1">
                                      <a:solidFill>
                                        <a:srgbClr val="000000"/>
                                      </a:solidFill>
                                      <a:latin typeface="Cambria Math" panose="02040503050406030204" pitchFamily="18" charset="0"/>
                                    </a:rPr>
                                  </m:ctrlPr>
                                </m:sSubPr>
                                <m:e>
                                  <m:r>
                                    <a:rPr lang="pt-BR" sz="1600" b="0" i="1" smtClean="0">
                                      <a:solidFill>
                                        <a:srgbClr val="000000"/>
                                      </a:solidFill>
                                      <a:latin typeface="Cambria Math" panose="02040503050406030204" pitchFamily="18" charset="0"/>
                                    </a:rPr>
                                    <m:t>𝑛</m:t>
                                  </m:r>
                                </m:e>
                                <m:sub>
                                  <m:r>
                                    <a:rPr lang="pt-BR" sz="1600" i="1">
                                      <a:solidFill>
                                        <a:srgbClr val="000000"/>
                                      </a:solidFill>
                                      <a:latin typeface="Cambria Math" panose="02040503050406030204" pitchFamily="18" charset="0"/>
                                    </a:rPr>
                                    <m:t>𝑘</m:t>
                                  </m:r>
                                  <m:r>
                                    <a:rPr lang="pt-BR" sz="1600" i="1">
                                      <a:solidFill>
                                        <a:srgbClr val="000000"/>
                                      </a:solidFill>
                                      <a:latin typeface="Cambria Math" panose="02040503050406030204" pitchFamily="18" charset="0"/>
                                    </a:rPr>
                                    <m:t>+</m:t>
                                  </m:r>
                                </m:sub>
                              </m:sSub>
                              <m:sSub>
                                <m:sSubPr>
                                  <m:ctrlPr>
                                    <a:rPr lang="pt-BR" sz="1600" i="1">
                                      <a:solidFill>
                                        <a:srgbClr val="000000"/>
                                      </a:solidFill>
                                      <a:latin typeface="Cambria Math" panose="02040503050406030204" pitchFamily="18" charset="0"/>
                                    </a:rPr>
                                  </m:ctrlPr>
                                </m:sSubPr>
                                <m:e>
                                  <m:r>
                                    <a:rPr lang="pt-BR" sz="1600" b="0" i="1" smtClean="0">
                                      <a:solidFill>
                                        <a:srgbClr val="000000"/>
                                      </a:solidFill>
                                      <a:latin typeface="Cambria Math" panose="02040503050406030204" pitchFamily="18" charset="0"/>
                                    </a:rPr>
                                    <m:t>𝑛</m:t>
                                  </m:r>
                                </m:e>
                                <m:sub>
                                  <m:r>
                                    <a:rPr lang="pt-BR" sz="1600" i="1">
                                      <a:solidFill>
                                        <a:srgbClr val="000000"/>
                                      </a:solidFill>
                                      <a:latin typeface="Cambria Math" panose="02040503050406030204" pitchFamily="18" charset="0"/>
                                    </a:rPr>
                                    <m:t>+</m:t>
                                  </m:r>
                                  <m:r>
                                    <a:rPr lang="pt-BR" sz="1600" i="1">
                                      <a:solidFill>
                                        <a:srgbClr val="000000"/>
                                      </a:solidFill>
                                      <a:latin typeface="Cambria Math" panose="02040503050406030204" pitchFamily="18" charset="0"/>
                                    </a:rPr>
                                    <m:t>𝑘</m:t>
                                  </m:r>
                                </m:sub>
                              </m:sSub>
                            </m:e>
                          </m:nary>
                        </m:num>
                        <m:den>
                          <m:sSup>
                            <m:sSupPr>
                              <m:ctrlPr>
                                <a:rPr lang="pt-BR" sz="1600" i="1">
                                  <a:solidFill>
                                    <a:srgbClr val="000000"/>
                                  </a:solidFill>
                                  <a:latin typeface="Cambria Math" panose="02040503050406030204" pitchFamily="18" charset="0"/>
                                </a:rPr>
                              </m:ctrlPr>
                            </m:sSupPr>
                            <m:e>
                              <m:r>
                                <a:rPr lang="pt-BR" sz="1600" i="1">
                                  <a:solidFill>
                                    <a:srgbClr val="000000"/>
                                  </a:solidFill>
                                  <a:latin typeface="Cambria Math" panose="02040503050406030204" pitchFamily="18" charset="0"/>
                                </a:rPr>
                                <m:t>𝑛</m:t>
                              </m:r>
                            </m:e>
                            <m:sup>
                              <m:r>
                                <a:rPr lang="pt-BR" sz="1600" i="1">
                                  <a:solidFill>
                                    <a:srgbClr val="000000"/>
                                  </a:solidFill>
                                  <a:latin typeface="Cambria Math" panose="02040503050406030204" pitchFamily="18" charset="0"/>
                                </a:rPr>
                                <m:t>2</m:t>
                              </m:r>
                            </m:sup>
                          </m:sSup>
                        </m:den>
                      </m:f>
                    </m:oMath>
                  </m:oMathPara>
                </a14:m>
                <a:endParaRPr lang="pt-BR" sz="1600" dirty="0"/>
              </a:p>
            </p:txBody>
          </p:sp>
        </mc:Choice>
        <mc:Fallback xmlns="">
          <p:sp>
            <p:nvSpPr>
              <p:cNvPr id="187533" name="Object 141"/>
              <p:cNvSpPr txBox="1">
                <a:spLocks noRot="1" noChangeAspect="1" noMove="1" noResize="1" noEditPoints="1" noAdjustHandles="1" noChangeArrowheads="1" noChangeShapeType="1" noTextEdit="1"/>
              </p:cNvSpPr>
              <p:nvPr/>
            </p:nvSpPr>
            <p:spPr bwMode="auto">
              <a:xfrm>
                <a:off x="4083286" y="5894784"/>
                <a:ext cx="2720962" cy="703263"/>
              </a:xfrm>
              <a:prstGeom prst="rect">
                <a:avLst/>
              </a:prstGeom>
              <a:blipFill>
                <a:blip r:embed="rId4"/>
                <a:stretch>
                  <a:fillRect/>
                </a:stretch>
              </a:blipFill>
              <a:ln>
                <a:noFill/>
              </a:ln>
              <a:effectLst/>
            </p:spPr>
            <p:txBody>
              <a:bodyPr/>
              <a:lstStyle/>
              <a:p>
                <a:r>
                  <a:rPr lang="pt-BR">
                    <a:noFill/>
                  </a:rPr>
                  <a:t> </a:t>
                </a:r>
              </a:p>
            </p:txBody>
          </p:sp>
        </mc:Fallback>
      </mc:AlternateContent>
      <p:sp>
        <p:nvSpPr>
          <p:cNvPr id="187534" name="Text Box 142"/>
          <p:cNvSpPr txBox="1">
            <a:spLocks noChangeArrowheads="1"/>
          </p:cNvSpPr>
          <p:nvPr/>
        </p:nvSpPr>
        <p:spPr bwMode="auto">
          <a:xfrm>
            <a:off x="5508104" y="5229200"/>
            <a:ext cx="126348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400" dirty="0">
                <a:latin typeface="Tahoma" panose="020B0604030504040204" pitchFamily="34" charset="0"/>
              </a:rPr>
              <a:t>exatidão total</a:t>
            </a:r>
          </a:p>
          <a:p>
            <a:pPr algn="ctr" eaLnBrk="1" hangingPunct="1">
              <a:spcBef>
                <a:spcPct val="0"/>
              </a:spcBef>
              <a:buFontTx/>
              <a:buNone/>
            </a:pPr>
            <a:r>
              <a:rPr lang="pt-BR" altLang="pt-BR" sz="1200" dirty="0">
                <a:solidFill>
                  <a:srgbClr val="000000"/>
                </a:solidFill>
                <a:latin typeface="Tahoma" panose="020B0604030504040204" pitchFamily="34" charset="0"/>
              </a:rPr>
              <a:t>(observada)</a:t>
            </a:r>
            <a:endParaRPr lang="pt-BR" altLang="pt-BR" sz="1400" dirty="0">
              <a:latin typeface="Tahoma" panose="020B0604030504040204" pitchFamily="34" charset="0"/>
            </a:endParaRPr>
          </a:p>
        </p:txBody>
      </p:sp>
      <p:sp>
        <p:nvSpPr>
          <p:cNvPr id="187535" name="Text Box 143"/>
          <p:cNvSpPr txBox="1">
            <a:spLocks noChangeArrowheads="1"/>
          </p:cNvSpPr>
          <p:nvPr/>
        </p:nvSpPr>
        <p:spPr bwMode="auto">
          <a:xfrm>
            <a:off x="5724128" y="5960893"/>
            <a:ext cx="236199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400" dirty="0">
                <a:latin typeface="Tahoma" panose="020B0604030504040204" pitchFamily="34" charset="0"/>
              </a:rPr>
              <a:t>exatidão total</a:t>
            </a:r>
          </a:p>
          <a:p>
            <a:pPr algn="ctr" eaLnBrk="1" hangingPunct="1">
              <a:spcBef>
                <a:spcPct val="0"/>
              </a:spcBef>
              <a:buFontTx/>
              <a:buNone/>
            </a:pPr>
            <a:r>
              <a:rPr lang="pt-BR" altLang="pt-BR" sz="1200" dirty="0">
                <a:latin typeface="Tahoma" panose="020B0604030504040204" pitchFamily="34" charset="0"/>
              </a:rPr>
              <a:t>(se classificação fosse aleatória)</a:t>
            </a:r>
            <a:endParaRPr lang="pt-BR" altLang="pt-BR" sz="1400" dirty="0">
              <a:latin typeface="Tahoma" panose="020B0604030504040204" pitchFamily="34" charset="0"/>
            </a:endParaRPr>
          </a:p>
        </p:txBody>
      </p:sp>
      <p:sp>
        <p:nvSpPr>
          <p:cNvPr id="187537" name="Text Box 145"/>
          <p:cNvSpPr txBox="1">
            <a:spLocks noChangeArrowheads="1"/>
          </p:cNvSpPr>
          <p:nvPr/>
        </p:nvSpPr>
        <p:spPr bwMode="auto">
          <a:xfrm>
            <a:off x="1906588" y="6389688"/>
            <a:ext cx="2968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1</a:t>
            </a:r>
          </a:p>
        </p:txBody>
      </p:sp>
      <p:grpSp>
        <p:nvGrpSpPr>
          <p:cNvPr id="2" name="Group 151"/>
          <p:cNvGrpSpPr>
            <a:grpSpLocks/>
          </p:cNvGrpSpPr>
          <p:nvPr/>
        </p:nvGrpSpPr>
        <p:grpSpPr bwMode="auto">
          <a:xfrm>
            <a:off x="479425" y="5867400"/>
            <a:ext cx="1501775" cy="914400"/>
            <a:chOff x="753" y="3696"/>
            <a:chExt cx="946" cy="576"/>
          </a:xfrm>
        </p:grpSpPr>
        <p:grpSp>
          <p:nvGrpSpPr>
            <p:cNvPr id="21577" name="Group 146"/>
            <p:cNvGrpSpPr>
              <a:grpSpLocks/>
            </p:cNvGrpSpPr>
            <p:nvPr/>
          </p:nvGrpSpPr>
          <p:grpSpPr bwMode="auto">
            <a:xfrm>
              <a:off x="960" y="3696"/>
              <a:ext cx="739" cy="576"/>
              <a:chOff x="3360" y="3121"/>
              <a:chExt cx="739" cy="576"/>
            </a:xfrm>
          </p:grpSpPr>
          <p:sp>
            <p:nvSpPr>
              <p:cNvPr id="21579" name="Text Box 147"/>
              <p:cNvSpPr txBox="1">
                <a:spLocks noChangeArrowheads="1"/>
              </p:cNvSpPr>
              <p:nvPr/>
            </p:nvSpPr>
            <p:spPr bwMode="auto">
              <a:xfrm>
                <a:off x="3399" y="3162"/>
                <a:ext cx="670"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mínimo =</a:t>
                </a:r>
              </a:p>
            </p:txBody>
          </p:sp>
          <p:sp>
            <p:nvSpPr>
              <p:cNvPr id="21580" name="Text Box 148"/>
              <p:cNvSpPr txBox="1">
                <a:spLocks noChangeArrowheads="1"/>
              </p:cNvSpPr>
              <p:nvPr/>
            </p:nvSpPr>
            <p:spPr bwMode="auto">
              <a:xfrm>
                <a:off x="3399" y="3450"/>
                <a:ext cx="700"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r" eaLnBrk="1" hangingPunct="1">
                  <a:spcBef>
                    <a:spcPct val="0"/>
                  </a:spcBef>
                  <a:buFontTx/>
                  <a:buNone/>
                </a:pPr>
                <a:r>
                  <a:rPr lang="pt-BR" altLang="pt-BR" sz="1600" dirty="0">
                    <a:latin typeface="Tahoma" panose="020B0604030504040204" pitchFamily="34" charset="0"/>
                  </a:rPr>
                  <a:t>máximo =</a:t>
                </a:r>
              </a:p>
            </p:txBody>
          </p:sp>
          <p:sp>
            <p:nvSpPr>
              <p:cNvPr id="21581" name="AutoShape 149"/>
              <p:cNvSpPr>
                <a:spLocks/>
              </p:cNvSpPr>
              <p:nvPr/>
            </p:nvSpPr>
            <p:spPr bwMode="auto">
              <a:xfrm>
                <a:off x="3360" y="3121"/>
                <a:ext cx="96" cy="576"/>
              </a:xfrm>
              <a:prstGeom prst="leftBrace">
                <a:avLst>
                  <a:gd name="adj1" fmla="val 5000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grpSp>
        <p:sp>
          <p:nvSpPr>
            <p:cNvPr id="21578" name="Rectangle 150"/>
            <p:cNvSpPr>
              <a:spLocks noChangeArrowheads="1"/>
            </p:cNvSpPr>
            <p:nvPr/>
          </p:nvSpPr>
          <p:spPr bwMode="auto">
            <a:xfrm>
              <a:off x="753" y="3833"/>
              <a:ext cx="19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800" dirty="0">
                  <a:latin typeface="Tahoma" panose="020B0604030504040204" pitchFamily="34" charset="0"/>
                  <a:sym typeface="Symbol" pitchFamily="18" charset="2"/>
                </a:rPr>
                <a:t></a:t>
              </a:r>
            </a:p>
          </p:txBody>
        </p:sp>
      </p:grpSp>
      <p:sp>
        <p:nvSpPr>
          <p:cNvPr id="21572" name="Retângulo 17"/>
          <p:cNvSpPr>
            <a:spLocks noChangeArrowheads="1"/>
          </p:cNvSpPr>
          <p:nvPr/>
        </p:nvSpPr>
        <p:spPr bwMode="auto">
          <a:xfrm rot="-5400000">
            <a:off x="1596714" y="3009385"/>
            <a:ext cx="1462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800" dirty="0">
                <a:solidFill>
                  <a:srgbClr val="000000"/>
                </a:solidFill>
                <a:latin typeface="Tahoma" panose="020B0604030504040204" pitchFamily="34" charset="0"/>
              </a:rPr>
              <a:t>Classificação</a:t>
            </a:r>
            <a:endParaRPr lang="pt-BR" altLang="pt-BR" sz="1200" dirty="0">
              <a:latin typeface="Tahoma" panose="020B0604030504040204" pitchFamily="34" charset="0"/>
            </a:endParaRPr>
          </a:p>
        </p:txBody>
      </p:sp>
      <p:graphicFrame>
        <p:nvGraphicFramePr>
          <p:cNvPr id="21573" name="Objeto 2"/>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name="Equação" r:id="rId5" imgW="114151" imgH="215619" progId="Equation.3">
                  <p:embed/>
                </p:oleObj>
              </mc:Choice>
              <mc:Fallback>
                <p:oleObj name="Equação" r:id="rId5" imgW="114151" imgH="215619" progId="Equation.3">
                  <p:embed/>
                  <p:pic>
                    <p:nvPicPr>
                      <p:cNvPr id="21573" name="Objeto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mc:AlternateContent xmlns:mc="http://schemas.openxmlformats.org/markup-compatibility/2006" xmlns:a14="http://schemas.microsoft.com/office/drawing/2010/main">
        <mc:Choice Requires="a14">
          <p:sp>
            <p:nvSpPr>
              <p:cNvPr id="20" name="Objeto 19"/>
              <p:cNvSpPr txBox="1"/>
              <p:nvPr/>
            </p:nvSpPr>
            <p:spPr bwMode="auto">
              <a:xfrm>
                <a:off x="2128138" y="6373813"/>
                <a:ext cx="1111250" cy="352425"/>
              </a:xfrm>
              <a:prstGeom prst="rect">
                <a:avLst/>
              </a:prstGeom>
              <a:noFill/>
              <a:ln>
                <a:noFill/>
              </a:ln>
            </p:spPr>
            <p:txBody>
              <a:bodyPr>
                <a:noAutofit/>
              </a:bodyPr>
              <a:lstStyle/>
              <a:p>
                <a:pPr/>
                <a14:m>
                  <m:oMathPara xmlns:m="http://schemas.openxmlformats.org/officeDocument/2006/math">
                    <m:oMathParaPr>
                      <m:jc m:val="left"/>
                    </m:oMathParaPr>
                    <m:oMath xmlns:m="http://schemas.openxmlformats.org/officeDocument/2006/math">
                      <m:d>
                        <m:dPr>
                          <m:ctrlPr>
                            <a:rPr lang="pt-BR" sz="1800" i="1">
                              <a:solidFill>
                                <a:srgbClr val="000000"/>
                              </a:solidFill>
                              <a:latin typeface="Cambria Math" panose="02040503050406030204" pitchFamily="18" charset="0"/>
                            </a:rPr>
                          </m:ctrlPr>
                        </m:dPr>
                        <m:e>
                          <m:sSub>
                            <m:sSubPr>
                              <m:ctrlPr>
                                <a:rPr lang="pt-BR" sz="1800" i="1">
                                  <a:solidFill>
                                    <a:srgbClr val="000000"/>
                                  </a:solidFill>
                                  <a:latin typeface="Cambria Math" panose="02040503050406030204" pitchFamily="18" charset="0"/>
                                </a:rPr>
                              </m:ctrlPr>
                            </m:sSubPr>
                            <m:e>
                              <m:r>
                                <a:rPr lang="pt-BR" sz="1800" i="1">
                                  <a:solidFill>
                                    <a:srgbClr val="000000"/>
                                  </a:solidFill>
                                  <a:latin typeface="Cambria Math" panose="02040503050406030204" pitchFamily="18" charset="0"/>
                                </a:rPr>
                                <m:t>𝜃</m:t>
                              </m:r>
                            </m:e>
                            <m:sub>
                              <m:r>
                                <a:rPr lang="pt-BR" sz="1800" i="1">
                                  <a:solidFill>
                                    <a:srgbClr val="000000"/>
                                  </a:solidFill>
                                  <a:latin typeface="Cambria Math" panose="02040503050406030204" pitchFamily="18" charset="0"/>
                                </a:rPr>
                                <m:t>1</m:t>
                              </m:r>
                            </m:sub>
                          </m:sSub>
                          <m:r>
                            <a:rPr lang="pt-BR" sz="1800" i="1">
                              <a:solidFill>
                                <a:srgbClr val="000000"/>
                              </a:solidFill>
                              <a:latin typeface="Cambria Math" panose="02040503050406030204" pitchFamily="18" charset="0"/>
                            </a:rPr>
                            <m:t>=1</m:t>
                          </m:r>
                        </m:e>
                      </m:d>
                    </m:oMath>
                  </m:oMathPara>
                </a14:m>
                <a:endParaRPr lang="pt-BR" sz="1800" dirty="0"/>
              </a:p>
            </p:txBody>
          </p:sp>
        </mc:Choice>
        <mc:Fallback xmlns="">
          <p:sp>
            <p:nvSpPr>
              <p:cNvPr id="20" name="Objeto 19"/>
              <p:cNvSpPr txBox="1">
                <a:spLocks noRot="1" noChangeAspect="1" noMove="1" noResize="1" noEditPoints="1" noAdjustHandles="1" noChangeArrowheads="1" noChangeShapeType="1" noTextEdit="1"/>
              </p:cNvSpPr>
              <p:nvPr/>
            </p:nvSpPr>
            <p:spPr bwMode="auto">
              <a:xfrm>
                <a:off x="2128138" y="6373813"/>
                <a:ext cx="1111250" cy="352425"/>
              </a:xfrm>
              <a:prstGeom prst="rect">
                <a:avLst/>
              </a:prstGeom>
              <a:blipFill>
                <a:blip r:embed="rId7"/>
                <a:stretch>
                  <a:fillRect b="-5263"/>
                </a:stretch>
              </a:blipFill>
              <a:ln>
                <a:noFill/>
              </a:ln>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1" name="Objeto 20"/>
              <p:cNvSpPr txBox="1"/>
              <p:nvPr/>
            </p:nvSpPr>
            <p:spPr bwMode="auto">
              <a:xfrm>
                <a:off x="2128138" y="5919788"/>
                <a:ext cx="1152351" cy="352425"/>
              </a:xfrm>
              <a:prstGeom prst="rect">
                <a:avLst/>
              </a:prstGeom>
              <a:noFill/>
              <a:ln>
                <a:noFill/>
              </a:ln>
            </p:spPr>
            <p:txBody>
              <a:bodyPr>
                <a:noAutofit/>
              </a:bodyPr>
              <a:lstStyle/>
              <a:p>
                <a:pPr/>
                <a14:m>
                  <m:oMathPara xmlns:m="http://schemas.openxmlformats.org/officeDocument/2006/math">
                    <m:oMathParaPr>
                      <m:jc m:val="left"/>
                    </m:oMathParaPr>
                    <m:oMath xmlns:m="http://schemas.openxmlformats.org/officeDocument/2006/math">
                      <m:d>
                        <m:dPr>
                          <m:ctrlPr>
                            <a:rPr lang="pt-BR" sz="1800" i="1">
                              <a:solidFill>
                                <a:srgbClr val="000000"/>
                              </a:solidFill>
                              <a:latin typeface="Cambria Math" panose="02040503050406030204" pitchFamily="18" charset="0"/>
                            </a:rPr>
                          </m:ctrlPr>
                        </m:dPr>
                        <m:e>
                          <m:sSub>
                            <m:sSubPr>
                              <m:ctrlPr>
                                <a:rPr lang="pt-BR" sz="1800" i="1">
                                  <a:solidFill>
                                    <a:srgbClr val="000000"/>
                                  </a:solidFill>
                                  <a:latin typeface="Cambria Math" panose="02040503050406030204" pitchFamily="18" charset="0"/>
                                </a:rPr>
                              </m:ctrlPr>
                            </m:sSubPr>
                            <m:e>
                              <m:r>
                                <a:rPr lang="pt-BR" sz="1800" i="1">
                                  <a:solidFill>
                                    <a:srgbClr val="000000"/>
                                  </a:solidFill>
                                  <a:latin typeface="Cambria Math" panose="02040503050406030204" pitchFamily="18" charset="0"/>
                                </a:rPr>
                                <m:t>𝜃</m:t>
                              </m:r>
                            </m:e>
                            <m:sub>
                              <m:r>
                                <a:rPr lang="pt-BR" sz="1800" i="1">
                                  <a:solidFill>
                                    <a:srgbClr val="000000"/>
                                  </a:solidFill>
                                  <a:latin typeface="Cambria Math" panose="02040503050406030204" pitchFamily="18" charset="0"/>
                                </a:rPr>
                                <m:t>1</m:t>
                              </m:r>
                            </m:sub>
                          </m:sSub>
                          <m:r>
                            <a:rPr lang="pt-BR" sz="1800" i="1">
                              <a:solidFill>
                                <a:srgbClr val="000000"/>
                              </a:solidFill>
                              <a:latin typeface="Cambria Math" panose="02040503050406030204" pitchFamily="18" charset="0"/>
                            </a:rPr>
                            <m:t>&lt;</m:t>
                          </m:r>
                          <m:sSub>
                            <m:sSubPr>
                              <m:ctrlPr>
                                <a:rPr lang="pt-BR" sz="1800" i="1">
                                  <a:solidFill>
                                    <a:srgbClr val="000000"/>
                                  </a:solidFill>
                                  <a:latin typeface="Cambria Math" panose="02040503050406030204" pitchFamily="18" charset="0"/>
                                </a:rPr>
                              </m:ctrlPr>
                            </m:sSubPr>
                            <m:e>
                              <m:r>
                                <a:rPr lang="pt-BR" sz="1800" i="1">
                                  <a:solidFill>
                                    <a:srgbClr val="000000"/>
                                  </a:solidFill>
                                  <a:latin typeface="Cambria Math" panose="02040503050406030204" pitchFamily="18" charset="0"/>
                                </a:rPr>
                                <m:t>𝜃</m:t>
                              </m:r>
                            </m:e>
                            <m:sub>
                              <m:r>
                                <a:rPr lang="pt-BR" sz="1800" i="1">
                                  <a:solidFill>
                                    <a:srgbClr val="000000"/>
                                  </a:solidFill>
                                  <a:latin typeface="Cambria Math" panose="02040503050406030204" pitchFamily="18" charset="0"/>
                                </a:rPr>
                                <m:t>2</m:t>
                              </m:r>
                            </m:sub>
                          </m:sSub>
                        </m:e>
                      </m:d>
                    </m:oMath>
                  </m:oMathPara>
                </a14:m>
                <a:endParaRPr lang="pt-BR" sz="1800" dirty="0"/>
              </a:p>
            </p:txBody>
          </p:sp>
        </mc:Choice>
        <mc:Fallback xmlns="">
          <p:sp>
            <p:nvSpPr>
              <p:cNvPr id="21" name="Objeto 20"/>
              <p:cNvSpPr txBox="1">
                <a:spLocks noRot="1" noChangeAspect="1" noMove="1" noResize="1" noEditPoints="1" noAdjustHandles="1" noChangeArrowheads="1" noChangeShapeType="1" noTextEdit="1"/>
              </p:cNvSpPr>
              <p:nvPr/>
            </p:nvSpPr>
            <p:spPr bwMode="auto">
              <a:xfrm>
                <a:off x="2128138" y="5919788"/>
                <a:ext cx="1152351" cy="352425"/>
              </a:xfrm>
              <a:prstGeom prst="rect">
                <a:avLst/>
              </a:prstGeom>
              <a:blipFill>
                <a:blip r:embed="rId8"/>
                <a:stretch>
                  <a:fillRect b="-5172"/>
                </a:stretch>
              </a:blipFill>
              <a:ln>
                <a:noFill/>
              </a:ln>
            </p:spPr>
            <p:txBody>
              <a:bodyPr/>
              <a:lstStyle/>
              <a:p>
                <a:r>
                  <a:rPr lang="pt-BR">
                    <a:noFill/>
                  </a:rPr>
                  <a:t> </a:t>
                </a:r>
              </a:p>
            </p:txBody>
          </p:sp>
        </mc:Fallback>
      </mc:AlternateContent>
      <p:sp>
        <p:nvSpPr>
          <p:cNvPr id="3" name="Espaço Reservado para Número de Slide 2"/>
          <p:cNvSpPr>
            <a:spLocks noGrp="1"/>
          </p:cNvSpPr>
          <p:nvPr>
            <p:ph type="sldNum" sz="quarter" idx="12"/>
          </p:nvPr>
        </p:nvSpPr>
        <p:spPr/>
        <p:txBody>
          <a:bodyPr/>
          <a:lstStyle/>
          <a:p>
            <a:pPr>
              <a:defRPr/>
            </a:pPr>
            <a:fld id="{E9807BDD-9108-4AC8-B3E4-C648ADB257B8}" type="slidenum">
              <a:rPr lang="pt-BR"/>
              <a:pPr>
                <a:defRPr/>
              </a:pPr>
              <a:t>29</a:t>
            </a:fld>
            <a:endParaRPr lang="pt-BR"/>
          </a:p>
        </p:txBody>
      </p:sp>
      <p:sp>
        <p:nvSpPr>
          <p:cNvPr id="187536" name="Text Box 144"/>
          <p:cNvSpPr txBox="1">
            <a:spLocks noChangeArrowheads="1"/>
          </p:cNvSpPr>
          <p:nvPr/>
        </p:nvSpPr>
        <p:spPr bwMode="auto">
          <a:xfrm>
            <a:off x="1613652" y="5932488"/>
            <a:ext cx="510076" cy="338554"/>
          </a:xfrm>
          <a:prstGeom prst="rect">
            <a:avLst/>
          </a:prstGeom>
          <a:solidFill>
            <a:schemeClr val="bg1"/>
          </a:solidFill>
          <a:ln>
            <a:noFill/>
          </a:ln>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&lt; 0</a:t>
            </a:r>
          </a:p>
        </p:txBody>
      </p:sp>
    </p:spTree>
    <p:extLst>
      <p:ext uri="{BB962C8B-B14F-4D97-AF65-F5344CB8AC3E}">
        <p14:creationId xmlns:p14="http://schemas.microsoft.com/office/powerpoint/2010/main" val="3266441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75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75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75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75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875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8753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8753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525" grpId="0"/>
      <p:bldP spid="187532" grpId="0"/>
      <p:bldP spid="187533" grpId="0"/>
      <p:bldP spid="187534" grpId="0" autoUpdateAnimBg="0"/>
      <p:bldP spid="187535" grpId="0" autoUpdateAnimBg="0"/>
      <p:bldP spid="187537" grpId="0" autoUpdateAnimBg="0"/>
      <p:bldP spid="20" grpId="0"/>
      <p:bldP spid="21" grpId="0"/>
      <p:bldP spid="187536" grpId="0"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8418" name="Group 2"/>
          <p:cNvGraphicFramePr>
            <a:graphicFrameLocks noGrp="1"/>
          </p:cNvGraphicFramePr>
          <p:nvPr>
            <p:extLst>
              <p:ext uri="{D42A27DB-BD31-4B8C-83A1-F6EECF244321}">
                <p14:modId xmlns:p14="http://schemas.microsoft.com/office/powerpoint/2010/main" val="2566917821"/>
              </p:ext>
            </p:extLst>
          </p:nvPr>
        </p:nvGraphicFramePr>
        <p:xfrm>
          <a:off x="2133600" y="1600200"/>
          <a:ext cx="4953000" cy="2743203"/>
        </p:xfrm>
        <a:graphic>
          <a:graphicData uri="http://schemas.openxmlformats.org/drawingml/2006/table">
            <a:tbl>
              <a:tblPr/>
              <a:tblGrid>
                <a:gridCol w="447675">
                  <a:extLst>
                    <a:ext uri="{9D8B030D-6E8A-4147-A177-3AD203B41FA5}">
                      <a16:colId xmlns:a16="http://schemas.microsoft.com/office/drawing/2014/main" val="20000"/>
                    </a:ext>
                  </a:extLst>
                </a:gridCol>
                <a:gridCol w="749300">
                  <a:extLst>
                    <a:ext uri="{9D8B030D-6E8A-4147-A177-3AD203B41FA5}">
                      <a16:colId xmlns:a16="http://schemas.microsoft.com/office/drawing/2014/main" val="20001"/>
                    </a:ext>
                  </a:extLst>
                </a:gridCol>
                <a:gridCol w="752475">
                  <a:extLst>
                    <a:ext uri="{9D8B030D-6E8A-4147-A177-3AD203B41FA5}">
                      <a16:colId xmlns:a16="http://schemas.microsoft.com/office/drawing/2014/main" val="20002"/>
                    </a:ext>
                  </a:extLst>
                </a:gridCol>
                <a:gridCol w="749300">
                  <a:extLst>
                    <a:ext uri="{9D8B030D-6E8A-4147-A177-3AD203B41FA5}">
                      <a16:colId xmlns:a16="http://schemas.microsoft.com/office/drawing/2014/main" val="20003"/>
                    </a:ext>
                  </a:extLst>
                </a:gridCol>
                <a:gridCol w="752475">
                  <a:extLst>
                    <a:ext uri="{9D8B030D-6E8A-4147-A177-3AD203B41FA5}">
                      <a16:colId xmlns:a16="http://schemas.microsoft.com/office/drawing/2014/main" val="20004"/>
                    </a:ext>
                  </a:extLst>
                </a:gridCol>
                <a:gridCol w="749300">
                  <a:extLst>
                    <a:ext uri="{9D8B030D-6E8A-4147-A177-3AD203B41FA5}">
                      <a16:colId xmlns:a16="http://schemas.microsoft.com/office/drawing/2014/main" val="20005"/>
                    </a:ext>
                  </a:extLst>
                </a:gridCol>
                <a:gridCol w="752475">
                  <a:extLst>
                    <a:ext uri="{9D8B030D-6E8A-4147-A177-3AD203B41FA5}">
                      <a16:colId xmlns:a16="http://schemas.microsoft.com/office/drawing/2014/main" val="20006"/>
                    </a:ext>
                  </a:extLst>
                </a:gridCol>
              </a:tblGrid>
              <a:tr h="407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a:noFill/>
                    </a:lnR>
                    <a:lnT cap="flat">
                      <a:noFill/>
                    </a:lnT>
                    <a:lnB>
                      <a:noFill/>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Referência</a:t>
                      </a:r>
                    </a:p>
                  </a:txBody>
                  <a:tcPr anchor="ctr" anchorCtr="1"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388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8938">
                <a:tc rowSpan="5">
                  <a:txBody>
                    <a:bodyPr/>
                    <a:lstStyle/>
                    <a:p>
                      <a:pPr marL="0" marR="0" lvl="0" indent="0" algn="l" defTabSz="914400" rtl="0" eaLnBrk="1" fontAlgn="base" latinLnBrk="0" hangingPunct="1">
                        <a:lnSpc>
                          <a:spcPts val="1500"/>
                        </a:lnSpc>
                        <a:spcBef>
                          <a:spcPct val="0"/>
                        </a:spcBef>
                        <a:spcAft>
                          <a:spcPct val="0"/>
                        </a:spcAft>
                        <a:buClrTx/>
                        <a:buSzTx/>
                        <a:buFontTx/>
                        <a:buNone/>
                        <a:tabLst/>
                      </a:pPr>
                      <a:endParaRPr kumimoji="0" lang="pt-BR" sz="20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27</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0525">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46</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69</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52</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52</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64</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200</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88482" name="Rectangle 66"/>
          <p:cNvSpPr>
            <a:spLocks noGrp="1" noChangeArrowheads="1"/>
          </p:cNvSpPr>
          <p:nvPr>
            <p:ph type="title"/>
          </p:nvPr>
        </p:nvSpPr>
        <p:spPr/>
        <p:txBody>
          <a:bodyPr/>
          <a:lstStyle/>
          <a:p>
            <a:pPr eaLnBrk="1" hangingPunct="1">
              <a:defRPr/>
            </a:pPr>
            <a:r>
              <a:rPr lang="pt-BR"/>
              <a:t>Índice Kappa</a:t>
            </a:r>
          </a:p>
        </p:txBody>
      </p:sp>
      <mc:AlternateContent xmlns:mc="http://schemas.openxmlformats.org/markup-compatibility/2006" xmlns:a14="http://schemas.microsoft.com/office/drawing/2010/main">
        <mc:Choice Requires="a14">
          <p:sp>
            <p:nvSpPr>
              <p:cNvPr id="188483" name="Object 67"/>
              <p:cNvSpPr txBox="1"/>
              <p:nvPr/>
            </p:nvSpPr>
            <p:spPr bwMode="auto">
              <a:xfrm>
                <a:off x="3924721" y="5181600"/>
                <a:ext cx="4157805" cy="703263"/>
              </a:xfrm>
              <a:prstGeom prst="rect">
                <a:avLst/>
              </a:prstGeom>
              <a:noFill/>
              <a:ln>
                <a:noFill/>
              </a:ln>
            </p:spPr>
            <p:txBody>
              <a:bodyPr>
                <a:noAutofit/>
              </a:bodyPr>
              <a:lstStyle/>
              <a:p>
                <a:pPr/>
                <a14:m>
                  <m:oMathPara xmlns:m="http://schemas.openxmlformats.org/officeDocument/2006/math">
                    <m:oMathParaPr>
                      <m:jc m:val="left"/>
                    </m:oMathParaPr>
                    <m:oMath xmlns:m="http://schemas.openxmlformats.org/officeDocument/2006/math">
                      <m:acc>
                        <m:accPr>
                          <m:chr m:val="̂"/>
                          <m:ctrlPr>
                            <a:rPr lang="pt-BR" sz="1600" i="1" smtClean="0">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1</m:t>
                              </m:r>
                            </m:sub>
                          </m:sSub>
                          <m:r>
                            <a:rPr lang="pt-BR" sz="1600" i="1">
                              <a:solidFill>
                                <a:srgbClr val="000000"/>
                              </a:solidFill>
                              <a:latin typeface="Cambria Math" panose="02040503050406030204" pitchFamily="18" charset="0"/>
                            </a:rPr>
                            <m:t>−</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2</m:t>
                              </m:r>
                            </m:sub>
                          </m:sSub>
                        </m:num>
                        <m:den>
                          <m:r>
                            <a:rPr lang="pt-BR" sz="1600" i="1">
                              <a:solidFill>
                                <a:srgbClr val="000000"/>
                              </a:solidFill>
                              <a:latin typeface="Cambria Math" panose="02040503050406030204" pitchFamily="18" charset="0"/>
                            </a:rPr>
                            <m:t>1−</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2</m:t>
                              </m:r>
                            </m:sub>
                          </m:sSub>
                        </m:den>
                      </m:f>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r>
                            <a:rPr lang="pt-BR" sz="1600" i="1">
                              <a:solidFill>
                                <a:srgbClr val="000000"/>
                              </a:solidFill>
                              <a:latin typeface="Cambria Math" panose="02040503050406030204" pitchFamily="18" charset="0"/>
                            </a:rPr>
                            <m:t>0,</m:t>
                          </m:r>
                          <m:r>
                            <a:rPr lang="pt-BR" sz="1600" b="0" i="1" smtClean="0">
                              <a:solidFill>
                                <a:srgbClr val="000000"/>
                              </a:solidFill>
                              <a:latin typeface="Cambria Math" panose="02040503050406030204" pitchFamily="18" charset="0"/>
                            </a:rPr>
                            <m:t>8350</m:t>
                          </m:r>
                          <m:r>
                            <a:rPr lang="pt-BR" sz="1600" i="1">
                              <a:solidFill>
                                <a:srgbClr val="000000"/>
                              </a:solidFill>
                              <a:latin typeface="Cambria Math" panose="02040503050406030204" pitchFamily="18" charset="0"/>
                            </a:rPr>
                            <m:t>−0,2</m:t>
                          </m:r>
                          <m:r>
                            <a:rPr lang="pt-BR" sz="1600" i="1" smtClean="0">
                              <a:solidFill>
                                <a:srgbClr val="000000"/>
                              </a:solidFill>
                              <a:latin typeface="Cambria Math" panose="02040503050406030204" pitchFamily="18" charset="0"/>
                            </a:rPr>
                            <m:t>5</m:t>
                          </m:r>
                          <m:r>
                            <a:rPr lang="pt-BR" sz="1600" b="0" i="1" smtClean="0">
                              <a:solidFill>
                                <a:srgbClr val="000000"/>
                              </a:solidFill>
                              <a:latin typeface="Cambria Math" panose="02040503050406030204" pitchFamily="18" charset="0"/>
                            </a:rPr>
                            <m:t>99</m:t>
                          </m:r>
                        </m:num>
                        <m:den>
                          <m:r>
                            <a:rPr lang="pt-BR" sz="1600" i="1">
                              <a:solidFill>
                                <a:srgbClr val="000000"/>
                              </a:solidFill>
                              <a:latin typeface="Cambria Math" panose="02040503050406030204" pitchFamily="18" charset="0"/>
                            </a:rPr>
                            <m:t>1−0,2</m:t>
                          </m:r>
                          <m:r>
                            <a:rPr lang="pt-BR" sz="1600" b="0" i="1" smtClean="0">
                              <a:solidFill>
                                <a:srgbClr val="000000"/>
                              </a:solidFill>
                              <a:latin typeface="Cambria Math" panose="02040503050406030204" pitchFamily="18" charset="0"/>
                            </a:rPr>
                            <m:t>599</m:t>
                          </m:r>
                        </m:den>
                      </m:f>
                      <m:r>
                        <a:rPr lang="pt-BR" sz="1600" i="1">
                          <a:solidFill>
                            <a:srgbClr val="000000"/>
                          </a:solidFill>
                          <a:latin typeface="Cambria Math" panose="02040503050406030204" pitchFamily="18" charset="0"/>
                        </a:rPr>
                        <m:t>=0,</m:t>
                      </m:r>
                      <m:r>
                        <a:rPr lang="pt-BR" sz="1600" b="0" i="1" smtClean="0">
                          <a:solidFill>
                            <a:srgbClr val="000000"/>
                          </a:solidFill>
                          <a:latin typeface="Cambria Math" panose="02040503050406030204" pitchFamily="18" charset="0"/>
                        </a:rPr>
                        <m:t>7777</m:t>
                      </m:r>
                    </m:oMath>
                  </m:oMathPara>
                </a14:m>
                <a:endParaRPr lang="pt-BR" sz="1600" dirty="0"/>
              </a:p>
            </p:txBody>
          </p:sp>
        </mc:Choice>
        <mc:Fallback xmlns="">
          <p:sp>
            <p:nvSpPr>
              <p:cNvPr id="188483" name="Object 67"/>
              <p:cNvSpPr txBox="1">
                <a:spLocks noRot="1" noChangeAspect="1" noMove="1" noResize="1" noEditPoints="1" noAdjustHandles="1" noChangeArrowheads="1" noChangeShapeType="1" noTextEdit="1"/>
              </p:cNvSpPr>
              <p:nvPr/>
            </p:nvSpPr>
            <p:spPr bwMode="auto">
              <a:xfrm>
                <a:off x="3924721" y="5181600"/>
                <a:ext cx="4157805" cy="703263"/>
              </a:xfrm>
              <a:prstGeom prst="rect">
                <a:avLst/>
              </a:prstGeom>
              <a:blipFill>
                <a:blip r:embed="rId2"/>
                <a:stretch>
                  <a:fillRect/>
                </a:stretch>
              </a:blipFill>
              <a:ln>
                <a:noFill/>
              </a:ln>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2589" name="Object 69"/>
              <p:cNvSpPr txBox="1"/>
              <p:nvPr/>
            </p:nvSpPr>
            <p:spPr bwMode="auto">
              <a:xfrm>
                <a:off x="1619672" y="5085184"/>
                <a:ext cx="2606476" cy="568424"/>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pt-BR" sz="1600" i="1" smtClean="0">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1</m:t>
                          </m:r>
                        </m:sub>
                      </m:sSub>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nary>
                            <m:naryPr>
                              <m:chr m:val="∑"/>
                              <m:ctrlPr>
                                <a:rPr lang="pt-BR" sz="1600" i="1">
                                  <a:solidFill>
                                    <a:srgbClr val="000000"/>
                                  </a:solidFill>
                                  <a:latin typeface="Cambria Math" panose="02040503050406030204" pitchFamily="18" charset="0"/>
                                </a:rPr>
                              </m:ctrlPr>
                            </m:naryPr>
                            <m:sub>
                              <m:r>
                                <a:rPr lang="pt-BR" sz="1600" i="1">
                                  <a:solidFill>
                                    <a:srgbClr val="000000"/>
                                  </a:solidFill>
                                  <a:latin typeface="Cambria Math" panose="02040503050406030204" pitchFamily="18" charset="0"/>
                                </a:rPr>
                                <m:t>𝑘</m:t>
                              </m:r>
                              <m:r>
                                <a:rPr lang="pt-BR" sz="1600" i="1">
                                  <a:solidFill>
                                    <a:srgbClr val="000000"/>
                                  </a:solidFill>
                                  <a:latin typeface="Cambria Math" panose="02040503050406030204" pitchFamily="18" charset="0"/>
                                </a:rPr>
                                <m:t>=1</m:t>
                              </m:r>
                            </m:sub>
                            <m:sup>
                              <m:r>
                                <a:rPr lang="pt-BR" sz="1600" i="1">
                                  <a:solidFill>
                                    <a:srgbClr val="000000"/>
                                  </a:solidFill>
                                  <a:latin typeface="Cambria Math" panose="02040503050406030204" pitchFamily="18" charset="0"/>
                                </a:rPr>
                                <m:t>𝑐</m:t>
                              </m:r>
                            </m:sup>
                            <m:e>
                              <m:sSub>
                                <m:sSubPr>
                                  <m:ctrlPr>
                                    <a:rPr lang="pt-BR" sz="1600" i="1">
                                      <a:solidFill>
                                        <a:srgbClr val="000000"/>
                                      </a:solidFill>
                                      <a:latin typeface="Cambria Math" panose="02040503050406030204" pitchFamily="18" charset="0"/>
                                    </a:rPr>
                                  </m:ctrlPr>
                                </m:sSubPr>
                                <m:e>
                                  <m:r>
                                    <a:rPr lang="pt-BR" sz="1600" b="0" i="1" smtClean="0">
                                      <a:solidFill>
                                        <a:srgbClr val="000000"/>
                                      </a:solidFill>
                                      <a:latin typeface="Cambria Math" panose="02040503050406030204" pitchFamily="18" charset="0"/>
                                    </a:rPr>
                                    <m:t>𝑛</m:t>
                                  </m:r>
                                </m:e>
                                <m:sub>
                                  <m:r>
                                    <a:rPr lang="pt-BR" sz="1600" i="1">
                                      <a:solidFill>
                                        <a:srgbClr val="000000"/>
                                      </a:solidFill>
                                      <a:latin typeface="Cambria Math" panose="02040503050406030204" pitchFamily="18" charset="0"/>
                                    </a:rPr>
                                    <m:t>𝑘𝑘</m:t>
                                  </m:r>
                                </m:sub>
                              </m:sSub>
                            </m:e>
                          </m:nary>
                        </m:num>
                        <m:den>
                          <m:r>
                            <a:rPr lang="pt-BR" sz="1600" i="1">
                              <a:solidFill>
                                <a:srgbClr val="000000"/>
                              </a:solidFill>
                              <a:latin typeface="Cambria Math" panose="02040503050406030204" pitchFamily="18" charset="0"/>
                            </a:rPr>
                            <m:t>𝑛</m:t>
                          </m:r>
                        </m:den>
                      </m:f>
                      <m:r>
                        <a:rPr lang="pt-BR" sz="1600" i="1">
                          <a:solidFill>
                            <a:srgbClr val="000000"/>
                          </a:solidFill>
                          <a:latin typeface="Cambria Math" panose="02040503050406030204" pitchFamily="18" charset="0"/>
                        </a:rPr>
                        <m:t>=0,</m:t>
                      </m:r>
                      <m:r>
                        <a:rPr lang="pt-BR" sz="1600" b="0" i="1" smtClean="0">
                          <a:solidFill>
                            <a:srgbClr val="000000"/>
                          </a:solidFill>
                          <a:latin typeface="Cambria Math" panose="02040503050406030204" pitchFamily="18" charset="0"/>
                        </a:rPr>
                        <m:t>8350</m:t>
                      </m:r>
                    </m:oMath>
                  </m:oMathPara>
                </a14:m>
                <a:endParaRPr lang="pt-BR" sz="1600" dirty="0"/>
              </a:p>
            </p:txBody>
          </p:sp>
        </mc:Choice>
        <mc:Fallback xmlns="">
          <p:sp>
            <p:nvSpPr>
              <p:cNvPr id="22589" name="Object 69"/>
              <p:cNvSpPr txBox="1">
                <a:spLocks noRot="1" noChangeAspect="1" noMove="1" noResize="1" noEditPoints="1" noAdjustHandles="1" noChangeArrowheads="1" noChangeShapeType="1" noTextEdit="1"/>
              </p:cNvSpPr>
              <p:nvPr/>
            </p:nvSpPr>
            <p:spPr bwMode="auto">
              <a:xfrm>
                <a:off x="1619672" y="5085184"/>
                <a:ext cx="2606476" cy="568424"/>
              </a:xfrm>
              <a:prstGeom prst="rect">
                <a:avLst/>
              </a:prstGeom>
              <a:blipFill>
                <a:blip r:embed="rId3"/>
                <a:stretch>
                  <a:fillRect/>
                </a:stretch>
              </a:blipFill>
              <a:ln>
                <a:noFill/>
              </a:ln>
              <a:effectLst/>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2590" name="Object 70"/>
              <p:cNvSpPr txBox="1"/>
              <p:nvPr/>
            </p:nvSpPr>
            <p:spPr bwMode="auto">
              <a:xfrm>
                <a:off x="1619672" y="5791200"/>
                <a:ext cx="3134879" cy="604189"/>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pt-BR" sz="1600" i="1" smtClean="0">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2</m:t>
                          </m:r>
                        </m:sub>
                      </m:sSub>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nary>
                            <m:naryPr>
                              <m:chr m:val="∑"/>
                              <m:ctrlPr>
                                <a:rPr lang="pt-BR" sz="1600" i="1">
                                  <a:solidFill>
                                    <a:srgbClr val="000000"/>
                                  </a:solidFill>
                                  <a:latin typeface="Cambria Math" panose="02040503050406030204" pitchFamily="18" charset="0"/>
                                </a:rPr>
                              </m:ctrlPr>
                            </m:naryPr>
                            <m:sub>
                              <m:r>
                                <a:rPr lang="pt-BR" sz="1600" i="1">
                                  <a:solidFill>
                                    <a:srgbClr val="000000"/>
                                  </a:solidFill>
                                  <a:latin typeface="Cambria Math" panose="02040503050406030204" pitchFamily="18" charset="0"/>
                                </a:rPr>
                                <m:t>𝑘</m:t>
                              </m:r>
                              <m:r>
                                <a:rPr lang="pt-BR" sz="1600" i="1">
                                  <a:solidFill>
                                    <a:srgbClr val="000000"/>
                                  </a:solidFill>
                                  <a:latin typeface="Cambria Math" panose="02040503050406030204" pitchFamily="18" charset="0"/>
                                </a:rPr>
                                <m:t>=1</m:t>
                              </m:r>
                            </m:sub>
                            <m:sup>
                              <m:r>
                                <a:rPr lang="pt-BR" sz="1600" i="1">
                                  <a:solidFill>
                                    <a:srgbClr val="000000"/>
                                  </a:solidFill>
                                  <a:latin typeface="Cambria Math" panose="02040503050406030204" pitchFamily="18" charset="0"/>
                                </a:rPr>
                                <m:t>𝑐</m:t>
                              </m:r>
                            </m:sup>
                            <m:e>
                              <m:sSub>
                                <m:sSubPr>
                                  <m:ctrlPr>
                                    <a:rPr lang="pt-BR" sz="1600" i="1">
                                      <a:solidFill>
                                        <a:srgbClr val="000000"/>
                                      </a:solidFill>
                                      <a:latin typeface="Cambria Math" panose="02040503050406030204" pitchFamily="18" charset="0"/>
                                    </a:rPr>
                                  </m:ctrlPr>
                                </m:sSubPr>
                                <m:e>
                                  <m:r>
                                    <a:rPr lang="pt-BR" sz="1600" b="0" i="1" smtClean="0">
                                      <a:solidFill>
                                        <a:srgbClr val="000000"/>
                                      </a:solidFill>
                                      <a:latin typeface="Cambria Math" panose="02040503050406030204" pitchFamily="18" charset="0"/>
                                    </a:rPr>
                                    <m:t>𝑛</m:t>
                                  </m:r>
                                </m:e>
                                <m:sub>
                                  <m:r>
                                    <a:rPr lang="pt-BR" sz="1600" i="1">
                                      <a:solidFill>
                                        <a:srgbClr val="000000"/>
                                      </a:solidFill>
                                      <a:latin typeface="Cambria Math" panose="02040503050406030204" pitchFamily="18" charset="0"/>
                                    </a:rPr>
                                    <m:t>𝑘</m:t>
                                  </m:r>
                                  <m:r>
                                    <a:rPr lang="pt-BR" sz="1600" i="1">
                                      <a:solidFill>
                                        <a:srgbClr val="000000"/>
                                      </a:solidFill>
                                      <a:latin typeface="Cambria Math" panose="02040503050406030204" pitchFamily="18" charset="0"/>
                                    </a:rPr>
                                    <m:t>+</m:t>
                                  </m:r>
                                </m:sub>
                              </m:sSub>
                              <m:sSub>
                                <m:sSubPr>
                                  <m:ctrlPr>
                                    <a:rPr lang="pt-BR" sz="1600" i="1">
                                      <a:solidFill>
                                        <a:srgbClr val="000000"/>
                                      </a:solidFill>
                                      <a:latin typeface="Cambria Math" panose="02040503050406030204" pitchFamily="18" charset="0"/>
                                    </a:rPr>
                                  </m:ctrlPr>
                                </m:sSubPr>
                                <m:e>
                                  <m:r>
                                    <a:rPr lang="pt-BR" sz="1600" b="0" i="1" smtClean="0">
                                      <a:solidFill>
                                        <a:srgbClr val="000000"/>
                                      </a:solidFill>
                                      <a:latin typeface="Cambria Math" panose="02040503050406030204" pitchFamily="18" charset="0"/>
                                    </a:rPr>
                                    <m:t>𝑛</m:t>
                                  </m:r>
                                </m:e>
                                <m:sub>
                                  <m:r>
                                    <a:rPr lang="pt-BR" sz="1600" i="1">
                                      <a:solidFill>
                                        <a:srgbClr val="000000"/>
                                      </a:solidFill>
                                      <a:latin typeface="Cambria Math" panose="02040503050406030204" pitchFamily="18" charset="0"/>
                                    </a:rPr>
                                    <m:t>+</m:t>
                                  </m:r>
                                  <m:r>
                                    <a:rPr lang="pt-BR" sz="1600" i="1">
                                      <a:solidFill>
                                        <a:srgbClr val="000000"/>
                                      </a:solidFill>
                                      <a:latin typeface="Cambria Math" panose="02040503050406030204" pitchFamily="18" charset="0"/>
                                    </a:rPr>
                                    <m:t>𝑘</m:t>
                                  </m:r>
                                </m:sub>
                              </m:sSub>
                            </m:e>
                          </m:nary>
                        </m:num>
                        <m:den>
                          <m:sSup>
                            <m:sSupPr>
                              <m:ctrlPr>
                                <a:rPr lang="pt-BR" sz="1600" i="1">
                                  <a:solidFill>
                                    <a:srgbClr val="000000"/>
                                  </a:solidFill>
                                  <a:latin typeface="Cambria Math" panose="02040503050406030204" pitchFamily="18" charset="0"/>
                                </a:rPr>
                              </m:ctrlPr>
                            </m:sSupPr>
                            <m:e>
                              <m:r>
                                <a:rPr lang="pt-BR" sz="1600" i="1">
                                  <a:solidFill>
                                    <a:srgbClr val="000000"/>
                                  </a:solidFill>
                                  <a:latin typeface="Cambria Math" panose="02040503050406030204" pitchFamily="18" charset="0"/>
                                </a:rPr>
                                <m:t>𝑛</m:t>
                              </m:r>
                            </m:e>
                            <m:sup>
                              <m:r>
                                <a:rPr lang="pt-BR" sz="1600" i="1">
                                  <a:solidFill>
                                    <a:srgbClr val="000000"/>
                                  </a:solidFill>
                                  <a:latin typeface="Cambria Math" panose="02040503050406030204" pitchFamily="18" charset="0"/>
                                </a:rPr>
                                <m:t>2</m:t>
                              </m:r>
                            </m:sup>
                          </m:sSup>
                        </m:den>
                      </m:f>
                      <m:r>
                        <a:rPr lang="pt-BR" sz="1600" i="1">
                          <a:solidFill>
                            <a:srgbClr val="000000"/>
                          </a:solidFill>
                          <a:latin typeface="Cambria Math" panose="02040503050406030204" pitchFamily="18" charset="0"/>
                        </a:rPr>
                        <m:t>=</m:t>
                      </m:r>
                      <m:r>
                        <a:rPr lang="pt-BR" sz="1600" b="0" i="1" smtClean="0">
                          <a:solidFill>
                            <a:srgbClr val="000000"/>
                          </a:solidFill>
                          <a:latin typeface="Cambria Math" panose="02040503050406030204" pitchFamily="18" charset="0"/>
                        </a:rPr>
                        <m:t>0</m:t>
                      </m:r>
                      <m:r>
                        <a:rPr lang="pt-BR" sz="1600" i="1" smtClean="0">
                          <a:solidFill>
                            <a:srgbClr val="000000"/>
                          </a:solidFill>
                          <a:latin typeface="Cambria Math" panose="02040503050406030204" pitchFamily="18" charset="0"/>
                        </a:rPr>
                        <m:t>,</m:t>
                      </m:r>
                      <m:r>
                        <a:rPr lang="pt-BR" sz="1600" b="0" i="1" smtClean="0">
                          <a:solidFill>
                            <a:srgbClr val="000000"/>
                          </a:solidFill>
                          <a:latin typeface="Cambria Math" panose="02040503050406030204" pitchFamily="18" charset="0"/>
                        </a:rPr>
                        <m:t>2599</m:t>
                      </m:r>
                    </m:oMath>
                  </m:oMathPara>
                </a14:m>
                <a:endParaRPr lang="pt-BR" sz="1600" dirty="0"/>
              </a:p>
            </p:txBody>
          </p:sp>
        </mc:Choice>
        <mc:Fallback xmlns="">
          <p:sp>
            <p:nvSpPr>
              <p:cNvPr id="22590" name="Object 70"/>
              <p:cNvSpPr txBox="1">
                <a:spLocks noRot="1" noChangeAspect="1" noMove="1" noResize="1" noEditPoints="1" noAdjustHandles="1" noChangeArrowheads="1" noChangeShapeType="1" noTextEdit="1"/>
              </p:cNvSpPr>
              <p:nvPr/>
            </p:nvSpPr>
            <p:spPr bwMode="auto">
              <a:xfrm>
                <a:off x="1619672" y="5791200"/>
                <a:ext cx="3134879" cy="604189"/>
              </a:xfrm>
              <a:prstGeom prst="rect">
                <a:avLst/>
              </a:prstGeom>
              <a:blipFill>
                <a:blip r:embed="rId4"/>
                <a:stretch>
                  <a:fillRect/>
                </a:stretch>
              </a:blipFill>
              <a:ln>
                <a:noFill/>
              </a:ln>
              <a:effectLst/>
            </p:spPr>
            <p:txBody>
              <a:bodyPr/>
              <a:lstStyle/>
              <a:p>
                <a:r>
                  <a:rPr lang="pt-BR">
                    <a:noFill/>
                  </a:rPr>
                  <a:t> </a:t>
                </a:r>
              </a:p>
            </p:txBody>
          </p:sp>
        </mc:Fallback>
      </mc:AlternateContent>
      <p:sp>
        <p:nvSpPr>
          <p:cNvPr id="188489" name="Text Box 73"/>
          <p:cNvSpPr txBox="1">
            <a:spLocks noChangeArrowheads="1"/>
          </p:cNvSpPr>
          <p:nvPr/>
        </p:nvSpPr>
        <p:spPr bwMode="auto">
          <a:xfrm>
            <a:off x="4301728" y="5959475"/>
            <a:ext cx="44612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6213" indent="-176213"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400" dirty="0">
                <a:latin typeface="Tahoma" panose="020B0604030504040204" pitchFamily="34" charset="0"/>
              </a:rPr>
              <a:t>Se a classificação fosse totalmente aleatória, qual seria o valor esperado para o </a:t>
            </a:r>
            <a:r>
              <a:rPr lang="pt-BR" altLang="pt-BR" sz="1400" dirty="0" err="1">
                <a:latin typeface="Tahoma" panose="020B0604030504040204" pitchFamily="34" charset="0"/>
              </a:rPr>
              <a:t>kappa</a:t>
            </a:r>
            <a:r>
              <a:rPr lang="pt-BR" altLang="pt-BR" sz="1400" dirty="0">
                <a:latin typeface="Tahoma" panose="020B0604030504040204" pitchFamily="34" charset="0"/>
              </a:rPr>
              <a:t>?</a:t>
            </a:r>
          </a:p>
        </p:txBody>
      </p:sp>
      <p:sp>
        <p:nvSpPr>
          <p:cNvPr id="22592" name="Retângulo 8"/>
          <p:cNvSpPr>
            <a:spLocks noChangeArrowheads="1"/>
          </p:cNvSpPr>
          <p:nvPr/>
        </p:nvSpPr>
        <p:spPr bwMode="auto">
          <a:xfrm rot="-5400000">
            <a:off x="1596714" y="3009385"/>
            <a:ext cx="1462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800" dirty="0">
                <a:solidFill>
                  <a:srgbClr val="000000"/>
                </a:solidFill>
                <a:latin typeface="Tahoma" panose="020B0604030504040204" pitchFamily="34" charset="0"/>
              </a:rPr>
              <a:t>Classificação</a:t>
            </a:r>
            <a:endParaRPr lang="pt-BR" altLang="pt-BR" sz="1200" dirty="0">
              <a:latin typeface="Tahoma" panose="020B0604030504040204" pitchFamily="34" charset="0"/>
            </a:endParaRPr>
          </a:p>
        </p:txBody>
      </p:sp>
      <p:sp>
        <p:nvSpPr>
          <p:cNvPr id="3" name="Retângulo 2"/>
          <p:cNvSpPr>
            <a:spLocks noChangeArrowheads="1"/>
          </p:cNvSpPr>
          <p:nvPr/>
        </p:nvSpPr>
        <p:spPr bwMode="auto">
          <a:xfrm>
            <a:off x="4474735" y="6401748"/>
            <a:ext cx="5195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6213" indent="-176213"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400" dirty="0">
                <a:solidFill>
                  <a:srgbClr val="FF0000"/>
                </a:solidFill>
                <a:latin typeface="Tahoma" panose="020B0604030504040204" pitchFamily="34" charset="0"/>
              </a:rPr>
              <a:t>zero</a:t>
            </a:r>
          </a:p>
        </p:txBody>
      </p:sp>
      <p:sp>
        <p:nvSpPr>
          <p:cNvPr id="2" name="Espaço Reservado para Número de Slide 1"/>
          <p:cNvSpPr>
            <a:spLocks noGrp="1"/>
          </p:cNvSpPr>
          <p:nvPr>
            <p:ph type="sldNum" sz="quarter" idx="12"/>
          </p:nvPr>
        </p:nvSpPr>
        <p:spPr/>
        <p:txBody>
          <a:bodyPr/>
          <a:lstStyle/>
          <a:p>
            <a:pPr>
              <a:defRPr/>
            </a:pPr>
            <a:fld id="{48E67106-4732-493E-85BC-6EF448C90B6F}" type="slidenum">
              <a:rPr lang="pt-BR"/>
              <a:pPr>
                <a:defRPr/>
              </a:pPr>
              <a:t>30</a:t>
            </a:fld>
            <a:endParaRPr lang="pt-BR"/>
          </a:p>
        </p:txBody>
      </p:sp>
      <p:sp>
        <p:nvSpPr>
          <p:cNvPr id="13" name="Retângulo 12"/>
          <p:cNvSpPr>
            <a:spLocks noChangeArrowheads="1"/>
          </p:cNvSpPr>
          <p:nvPr/>
        </p:nvSpPr>
        <p:spPr bwMode="auto">
          <a:xfrm>
            <a:off x="4834775" y="6406097"/>
            <a:ext cx="17965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400" dirty="0">
                <a:solidFill>
                  <a:srgbClr val="000000"/>
                </a:solidFill>
                <a:latin typeface="Tahoma" panose="020B0604030504040204" pitchFamily="34" charset="0"/>
                <a:sym typeface="Wingdings 3" pitchFamily="18" charset="2"/>
              </a:rPr>
              <a:t> </a:t>
            </a:r>
            <a:r>
              <a:rPr lang="pt-BR" altLang="pt-BR" sz="1400" dirty="0">
                <a:solidFill>
                  <a:srgbClr val="FF0000"/>
                </a:solidFill>
                <a:latin typeface="Tahoma" panose="020B0604030504040204" pitchFamily="34" charset="0"/>
              </a:rPr>
              <a:t>Teste de hipótese</a:t>
            </a:r>
          </a:p>
        </p:txBody>
      </p:sp>
      <p:sp>
        <p:nvSpPr>
          <p:cNvPr id="10" name="Text Box 139">
            <a:extLst>
              <a:ext uri="{FF2B5EF4-FFF2-40B4-BE49-F238E27FC236}">
                <a16:creationId xmlns:a16="http://schemas.microsoft.com/office/drawing/2014/main" id="{EA536A82-160D-F3EB-5999-266CBB6BDE81}"/>
              </a:ext>
            </a:extLst>
          </p:cNvPr>
          <p:cNvSpPr txBox="1">
            <a:spLocks noChangeArrowheads="1"/>
          </p:cNvSpPr>
          <p:nvPr/>
        </p:nvSpPr>
        <p:spPr bwMode="auto">
          <a:xfrm>
            <a:off x="2514600" y="4541838"/>
            <a:ext cx="41578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Índice Kappa (</a:t>
            </a:r>
            <a:r>
              <a:rPr lang="pt-BR" altLang="pt-BR" sz="2000" dirty="0">
                <a:latin typeface="Tahoma" panose="020B0604030504040204" pitchFamily="34" charset="0"/>
                <a:sym typeface="Symbol" pitchFamily="18" charset="2"/>
              </a:rPr>
              <a:t></a:t>
            </a:r>
            <a:r>
              <a:rPr lang="pt-BR" altLang="pt-BR" sz="1600" dirty="0">
                <a:latin typeface="Tahoma" panose="020B0604030504040204" pitchFamily="34" charset="0"/>
              </a:rPr>
              <a:t>) – medida de concordância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9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848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848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83" grpId="0"/>
      <p:bldP spid="22589" grpId="0"/>
      <p:bldP spid="22590" grpId="0"/>
      <p:bldP spid="188489" grpId="0" build="p" autoUpdateAnimBg="0"/>
      <p:bldP spid="3"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506" name="Rectangle 66"/>
          <p:cNvSpPr>
            <a:spLocks noGrp="1" noChangeArrowheads="1"/>
          </p:cNvSpPr>
          <p:nvPr>
            <p:ph type="title"/>
          </p:nvPr>
        </p:nvSpPr>
        <p:spPr/>
        <p:txBody>
          <a:bodyPr/>
          <a:lstStyle/>
          <a:p>
            <a:pPr eaLnBrk="1" hangingPunct="1">
              <a:defRPr/>
            </a:pPr>
            <a:r>
              <a:rPr lang="pt-BR"/>
              <a:t>Índice Kappa</a:t>
            </a:r>
          </a:p>
        </p:txBody>
      </p:sp>
      <mc:AlternateContent xmlns:mc="http://schemas.openxmlformats.org/markup-compatibility/2006" xmlns:a14="http://schemas.microsoft.com/office/drawing/2010/main">
        <mc:Choice Requires="a14">
          <p:sp>
            <p:nvSpPr>
              <p:cNvPr id="24579" name="Object 71"/>
              <p:cNvSpPr txBox="1"/>
              <p:nvPr/>
            </p:nvSpPr>
            <p:spPr bwMode="auto">
              <a:xfrm>
                <a:off x="838200" y="1676400"/>
                <a:ext cx="1703388" cy="703263"/>
              </a:xfrm>
              <a:prstGeom prst="rect">
                <a:avLst/>
              </a:prstGeom>
              <a:noFill/>
              <a:ln>
                <a:noFill/>
              </a:ln>
            </p:spPr>
            <p:txBody>
              <a:bodyPr>
                <a:noAutofit/>
              </a:bodyPr>
              <a:lstStyle/>
              <a:p>
                <a:pPr/>
                <a14:m>
                  <m:oMathPara xmlns:m="http://schemas.openxmlformats.org/officeDocument/2006/math">
                    <m:oMathParaPr>
                      <m:jc m:val="left"/>
                    </m:oMathParaPr>
                    <m:oMath xmlns:m="http://schemas.openxmlformats.org/officeDocument/2006/math">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1</m:t>
                              </m:r>
                            </m:sub>
                          </m:sSub>
                          <m:r>
                            <a:rPr lang="pt-BR" sz="1600" i="1">
                              <a:solidFill>
                                <a:srgbClr val="000000"/>
                              </a:solidFill>
                              <a:latin typeface="Cambria Math" panose="02040503050406030204" pitchFamily="18" charset="0"/>
                            </a:rPr>
                            <m:t>−</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2</m:t>
                              </m:r>
                            </m:sub>
                          </m:sSub>
                        </m:num>
                        <m:den>
                          <m:r>
                            <a:rPr lang="pt-BR" sz="1600" i="1">
                              <a:solidFill>
                                <a:srgbClr val="000000"/>
                              </a:solidFill>
                              <a:latin typeface="Cambria Math" panose="02040503050406030204" pitchFamily="18" charset="0"/>
                            </a:rPr>
                            <m:t>1−</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2</m:t>
                              </m:r>
                            </m:sub>
                          </m:sSub>
                        </m:den>
                      </m:f>
                    </m:oMath>
                  </m:oMathPara>
                </a14:m>
                <a:endParaRPr lang="pt-BR" sz="1600" dirty="0"/>
              </a:p>
            </p:txBody>
          </p:sp>
        </mc:Choice>
        <mc:Fallback xmlns="">
          <p:sp>
            <p:nvSpPr>
              <p:cNvPr id="24579" name="Object 71"/>
              <p:cNvSpPr txBox="1">
                <a:spLocks noRot="1" noChangeAspect="1" noMove="1" noResize="1" noEditPoints="1" noAdjustHandles="1" noChangeArrowheads="1" noChangeShapeType="1" noTextEdit="1"/>
              </p:cNvSpPr>
              <p:nvPr/>
            </p:nvSpPr>
            <p:spPr bwMode="auto">
              <a:xfrm>
                <a:off x="838200" y="1676400"/>
                <a:ext cx="1703388" cy="703263"/>
              </a:xfrm>
              <a:prstGeom prst="rect">
                <a:avLst/>
              </a:prstGeom>
              <a:blipFill>
                <a:blip r:embed="rId2"/>
                <a:stretch>
                  <a:fillRect/>
                </a:stretch>
              </a:blipFill>
              <a:ln>
                <a:noFill/>
              </a:ln>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4580" name="Object 72"/>
              <p:cNvSpPr txBox="1"/>
              <p:nvPr/>
            </p:nvSpPr>
            <p:spPr bwMode="auto">
              <a:xfrm>
                <a:off x="2308225" y="1651000"/>
                <a:ext cx="1524769" cy="5857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pt-BR" sz="1600" i="1" smtClean="0">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1</m:t>
                          </m:r>
                        </m:sub>
                      </m:sSub>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nary>
                            <m:naryPr>
                              <m:chr m:val="∑"/>
                              <m:ctrlPr>
                                <a:rPr lang="pt-BR" sz="1600" i="1">
                                  <a:solidFill>
                                    <a:srgbClr val="000000"/>
                                  </a:solidFill>
                                  <a:latin typeface="Cambria Math" panose="02040503050406030204" pitchFamily="18" charset="0"/>
                                </a:rPr>
                              </m:ctrlPr>
                            </m:naryPr>
                            <m:sub>
                              <m:r>
                                <a:rPr lang="pt-BR" sz="1600" i="1">
                                  <a:solidFill>
                                    <a:srgbClr val="000000"/>
                                  </a:solidFill>
                                  <a:latin typeface="Cambria Math" panose="02040503050406030204" pitchFamily="18" charset="0"/>
                                </a:rPr>
                                <m:t>𝑘</m:t>
                              </m:r>
                              <m:r>
                                <a:rPr lang="pt-BR" sz="1600" i="1">
                                  <a:solidFill>
                                    <a:srgbClr val="000000"/>
                                  </a:solidFill>
                                  <a:latin typeface="Cambria Math" panose="02040503050406030204" pitchFamily="18" charset="0"/>
                                </a:rPr>
                                <m:t>=1</m:t>
                              </m:r>
                            </m:sub>
                            <m:sup>
                              <m:r>
                                <a:rPr lang="pt-BR" sz="1600" i="1">
                                  <a:solidFill>
                                    <a:srgbClr val="000000"/>
                                  </a:solidFill>
                                  <a:latin typeface="Cambria Math" panose="02040503050406030204" pitchFamily="18" charset="0"/>
                                </a:rPr>
                                <m:t>𝑐</m:t>
                              </m:r>
                            </m:sup>
                            <m:e>
                              <m:sSub>
                                <m:sSubPr>
                                  <m:ctrlPr>
                                    <a:rPr lang="pt-BR" sz="1600" i="1">
                                      <a:solidFill>
                                        <a:srgbClr val="000000"/>
                                      </a:solidFill>
                                      <a:latin typeface="Cambria Math" panose="02040503050406030204" pitchFamily="18" charset="0"/>
                                    </a:rPr>
                                  </m:ctrlPr>
                                </m:sSubPr>
                                <m:e>
                                  <m:r>
                                    <a:rPr lang="pt-BR" sz="1600" b="0" i="1" smtClean="0">
                                      <a:solidFill>
                                        <a:srgbClr val="000000"/>
                                      </a:solidFill>
                                      <a:latin typeface="Cambria Math" panose="02040503050406030204" pitchFamily="18" charset="0"/>
                                    </a:rPr>
                                    <m:t>𝑛</m:t>
                                  </m:r>
                                </m:e>
                                <m:sub>
                                  <m:r>
                                    <a:rPr lang="pt-BR" sz="1600" i="1">
                                      <a:solidFill>
                                        <a:srgbClr val="000000"/>
                                      </a:solidFill>
                                      <a:latin typeface="Cambria Math" panose="02040503050406030204" pitchFamily="18" charset="0"/>
                                    </a:rPr>
                                    <m:t>𝑘𝑘</m:t>
                                  </m:r>
                                </m:sub>
                              </m:sSub>
                            </m:e>
                          </m:nary>
                        </m:num>
                        <m:den>
                          <m:r>
                            <a:rPr lang="pt-BR" sz="1600" i="1">
                              <a:solidFill>
                                <a:srgbClr val="000000"/>
                              </a:solidFill>
                              <a:latin typeface="Cambria Math" panose="02040503050406030204" pitchFamily="18" charset="0"/>
                            </a:rPr>
                            <m:t>𝑛</m:t>
                          </m:r>
                        </m:den>
                      </m:f>
                    </m:oMath>
                  </m:oMathPara>
                </a14:m>
                <a:endParaRPr lang="pt-BR" sz="1600" dirty="0"/>
              </a:p>
            </p:txBody>
          </p:sp>
        </mc:Choice>
        <mc:Fallback xmlns="">
          <p:sp>
            <p:nvSpPr>
              <p:cNvPr id="24580" name="Object 72"/>
              <p:cNvSpPr txBox="1">
                <a:spLocks noRot="1" noChangeAspect="1" noMove="1" noResize="1" noEditPoints="1" noAdjustHandles="1" noChangeArrowheads="1" noChangeShapeType="1" noTextEdit="1"/>
              </p:cNvSpPr>
              <p:nvPr/>
            </p:nvSpPr>
            <p:spPr bwMode="auto">
              <a:xfrm>
                <a:off x="2308225" y="1651000"/>
                <a:ext cx="1524769" cy="585788"/>
              </a:xfrm>
              <a:prstGeom prst="rect">
                <a:avLst/>
              </a:prstGeom>
              <a:blipFill>
                <a:blip r:embed="rId3"/>
                <a:stretch>
                  <a:fillRect/>
                </a:stretch>
              </a:blipFill>
              <a:ln>
                <a:noFill/>
              </a:ln>
              <a:effectLst/>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4581" name="Object 73"/>
              <p:cNvSpPr txBox="1"/>
              <p:nvPr/>
            </p:nvSpPr>
            <p:spPr bwMode="auto">
              <a:xfrm>
                <a:off x="4004246" y="1651000"/>
                <a:ext cx="2583978" cy="5857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pt-BR" sz="1600" i="1" smtClean="0">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2</m:t>
                          </m:r>
                        </m:sub>
                      </m:sSub>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nary>
                            <m:naryPr>
                              <m:chr m:val="∑"/>
                              <m:ctrlPr>
                                <a:rPr lang="pt-BR" sz="1600" i="1">
                                  <a:solidFill>
                                    <a:srgbClr val="000000"/>
                                  </a:solidFill>
                                  <a:latin typeface="Cambria Math" panose="02040503050406030204" pitchFamily="18" charset="0"/>
                                </a:rPr>
                              </m:ctrlPr>
                            </m:naryPr>
                            <m:sub>
                              <m:r>
                                <a:rPr lang="pt-BR" sz="1600" i="1">
                                  <a:solidFill>
                                    <a:srgbClr val="000000"/>
                                  </a:solidFill>
                                  <a:latin typeface="Cambria Math" panose="02040503050406030204" pitchFamily="18" charset="0"/>
                                </a:rPr>
                                <m:t>𝑘</m:t>
                              </m:r>
                              <m:r>
                                <a:rPr lang="pt-BR" sz="1600" i="1">
                                  <a:solidFill>
                                    <a:srgbClr val="000000"/>
                                  </a:solidFill>
                                  <a:latin typeface="Cambria Math" panose="02040503050406030204" pitchFamily="18" charset="0"/>
                                </a:rPr>
                                <m:t>=1</m:t>
                              </m:r>
                            </m:sub>
                            <m:sup>
                              <m:r>
                                <a:rPr lang="pt-BR" sz="1600" i="1">
                                  <a:solidFill>
                                    <a:srgbClr val="000000"/>
                                  </a:solidFill>
                                  <a:latin typeface="Cambria Math" panose="02040503050406030204" pitchFamily="18" charset="0"/>
                                </a:rPr>
                                <m:t>𝑐</m:t>
                              </m:r>
                            </m:sup>
                            <m:e>
                              <m:sSub>
                                <m:sSubPr>
                                  <m:ctrlPr>
                                    <a:rPr lang="pt-BR" sz="1600" i="1">
                                      <a:solidFill>
                                        <a:srgbClr val="000000"/>
                                      </a:solidFill>
                                      <a:latin typeface="Cambria Math" panose="02040503050406030204" pitchFamily="18" charset="0"/>
                                    </a:rPr>
                                  </m:ctrlPr>
                                </m:sSubPr>
                                <m:e>
                                  <m:r>
                                    <a:rPr lang="pt-BR" sz="1600" b="0" i="1" smtClean="0">
                                      <a:solidFill>
                                        <a:srgbClr val="000000"/>
                                      </a:solidFill>
                                      <a:latin typeface="Cambria Math" panose="02040503050406030204" pitchFamily="18" charset="0"/>
                                    </a:rPr>
                                    <m:t>𝑛</m:t>
                                  </m:r>
                                </m:e>
                                <m:sub>
                                  <m:r>
                                    <a:rPr lang="pt-BR" sz="1600" i="1">
                                      <a:solidFill>
                                        <a:srgbClr val="000000"/>
                                      </a:solidFill>
                                      <a:latin typeface="Cambria Math" panose="02040503050406030204" pitchFamily="18" charset="0"/>
                                    </a:rPr>
                                    <m:t>𝑘</m:t>
                                  </m:r>
                                  <m:r>
                                    <a:rPr lang="pt-BR" sz="1600" i="1">
                                      <a:solidFill>
                                        <a:srgbClr val="000000"/>
                                      </a:solidFill>
                                      <a:latin typeface="Cambria Math" panose="02040503050406030204" pitchFamily="18" charset="0"/>
                                    </a:rPr>
                                    <m:t>+</m:t>
                                  </m:r>
                                </m:sub>
                              </m:sSub>
                              <m:sSub>
                                <m:sSubPr>
                                  <m:ctrlPr>
                                    <a:rPr lang="pt-BR" sz="1600" i="1">
                                      <a:solidFill>
                                        <a:srgbClr val="000000"/>
                                      </a:solidFill>
                                      <a:latin typeface="Cambria Math" panose="02040503050406030204" pitchFamily="18" charset="0"/>
                                    </a:rPr>
                                  </m:ctrlPr>
                                </m:sSubPr>
                                <m:e>
                                  <m:r>
                                    <a:rPr lang="pt-BR" sz="1600" b="0" i="1" smtClean="0">
                                      <a:solidFill>
                                        <a:srgbClr val="000000"/>
                                      </a:solidFill>
                                      <a:latin typeface="Cambria Math" panose="02040503050406030204" pitchFamily="18" charset="0"/>
                                    </a:rPr>
                                    <m:t>𝑛</m:t>
                                  </m:r>
                                </m:e>
                                <m:sub>
                                  <m:r>
                                    <a:rPr lang="pt-BR" sz="1600" i="1">
                                      <a:solidFill>
                                        <a:srgbClr val="000000"/>
                                      </a:solidFill>
                                      <a:latin typeface="Cambria Math" panose="02040503050406030204" pitchFamily="18" charset="0"/>
                                    </a:rPr>
                                    <m:t>+</m:t>
                                  </m:r>
                                  <m:r>
                                    <a:rPr lang="pt-BR" sz="1600" i="1">
                                      <a:solidFill>
                                        <a:srgbClr val="000000"/>
                                      </a:solidFill>
                                      <a:latin typeface="Cambria Math" panose="02040503050406030204" pitchFamily="18" charset="0"/>
                                    </a:rPr>
                                    <m:t>𝑘</m:t>
                                  </m:r>
                                </m:sub>
                              </m:sSub>
                            </m:e>
                          </m:nary>
                        </m:num>
                        <m:den>
                          <m:sSup>
                            <m:sSupPr>
                              <m:ctrlPr>
                                <a:rPr lang="pt-BR" sz="1600" i="1">
                                  <a:solidFill>
                                    <a:srgbClr val="000000"/>
                                  </a:solidFill>
                                  <a:latin typeface="Cambria Math" panose="02040503050406030204" pitchFamily="18" charset="0"/>
                                </a:rPr>
                              </m:ctrlPr>
                            </m:sSupPr>
                            <m:e>
                              <m:r>
                                <a:rPr lang="pt-BR" sz="1600" i="1">
                                  <a:solidFill>
                                    <a:srgbClr val="000000"/>
                                  </a:solidFill>
                                  <a:latin typeface="Cambria Math" panose="02040503050406030204" pitchFamily="18" charset="0"/>
                                </a:rPr>
                                <m:t>𝑛</m:t>
                              </m:r>
                            </m:e>
                            <m:sup>
                              <m:r>
                                <a:rPr lang="pt-BR" sz="1600" i="1">
                                  <a:solidFill>
                                    <a:srgbClr val="000000"/>
                                  </a:solidFill>
                                  <a:latin typeface="Cambria Math" panose="02040503050406030204" pitchFamily="18" charset="0"/>
                                </a:rPr>
                                <m:t>2</m:t>
                              </m:r>
                            </m:sup>
                          </m:sSup>
                        </m:den>
                      </m:f>
                    </m:oMath>
                  </m:oMathPara>
                </a14:m>
                <a:endParaRPr lang="pt-BR" sz="1600" dirty="0"/>
              </a:p>
            </p:txBody>
          </p:sp>
        </mc:Choice>
        <mc:Fallback xmlns="">
          <p:sp>
            <p:nvSpPr>
              <p:cNvPr id="24581" name="Object 73"/>
              <p:cNvSpPr txBox="1">
                <a:spLocks noRot="1" noChangeAspect="1" noMove="1" noResize="1" noEditPoints="1" noAdjustHandles="1" noChangeArrowheads="1" noChangeShapeType="1" noTextEdit="1"/>
              </p:cNvSpPr>
              <p:nvPr/>
            </p:nvSpPr>
            <p:spPr bwMode="auto">
              <a:xfrm>
                <a:off x="4004246" y="1651000"/>
                <a:ext cx="2583978" cy="585788"/>
              </a:xfrm>
              <a:prstGeom prst="rect">
                <a:avLst/>
              </a:prstGeom>
              <a:blipFill>
                <a:blip r:embed="rId4"/>
                <a:stretch>
                  <a:fillRect/>
                </a:stretch>
              </a:blipFill>
              <a:ln>
                <a:noFill/>
              </a:ln>
              <a:effectLst/>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89514" name="Object 74"/>
              <p:cNvSpPr txBox="1"/>
              <p:nvPr/>
            </p:nvSpPr>
            <p:spPr bwMode="auto">
              <a:xfrm>
                <a:off x="847725" y="2646363"/>
                <a:ext cx="6684963" cy="669925"/>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a:rPr lang="pt-BR" sz="1600" i="1">
                          <a:solidFill>
                            <a:srgbClr val="000000"/>
                          </a:solidFill>
                          <a:latin typeface="Cambria Math" panose="02040503050406030204" pitchFamily="18" charset="0"/>
                        </a:rPr>
                        <m:t>𝑉𝑎𝑟</m:t>
                      </m:r>
                      <m:r>
                        <a:rPr lang="pt-BR" sz="1600" i="1">
                          <a:solidFill>
                            <a:srgbClr val="000000"/>
                          </a:solidFill>
                          <a:latin typeface="Cambria Math" panose="02040503050406030204" pitchFamily="18" charset="0"/>
                        </a:rPr>
                        <m:t>(</m:t>
                      </m:r>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r>
                            <a:rPr lang="pt-BR" sz="1600" i="1">
                              <a:solidFill>
                                <a:srgbClr val="000000"/>
                              </a:solidFill>
                              <a:latin typeface="Cambria Math" panose="02040503050406030204" pitchFamily="18" charset="0"/>
                            </a:rPr>
                            <m:t>1</m:t>
                          </m:r>
                        </m:num>
                        <m:den>
                          <m:r>
                            <a:rPr lang="pt-BR" sz="1600" i="1">
                              <a:solidFill>
                                <a:srgbClr val="000000"/>
                              </a:solidFill>
                              <a:latin typeface="Cambria Math" panose="02040503050406030204" pitchFamily="18" charset="0"/>
                            </a:rPr>
                            <m:t>𝑛</m:t>
                          </m:r>
                        </m:den>
                      </m:f>
                      <m:d>
                        <m:dPr>
                          <m:begChr m:val="["/>
                          <m:endChr m:val="]"/>
                          <m:ctrlPr>
                            <a:rPr lang="pt-BR" sz="1600" i="1">
                              <a:solidFill>
                                <a:srgbClr val="000000"/>
                              </a:solidFill>
                              <a:latin typeface="Cambria Math" panose="02040503050406030204" pitchFamily="18" charset="0"/>
                            </a:rPr>
                          </m:ctrlPr>
                        </m:dPr>
                        <m:e>
                          <m:f>
                            <m:fPr>
                              <m:ctrlPr>
                                <a:rPr lang="pt-BR" sz="1600" i="1">
                                  <a:solidFill>
                                    <a:srgbClr val="000000"/>
                                  </a:solidFill>
                                  <a:latin typeface="Cambria Math" panose="02040503050406030204" pitchFamily="18" charset="0"/>
                                </a:rPr>
                              </m:ctrlPr>
                            </m:fPr>
                            <m:num>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1</m:t>
                                  </m:r>
                                </m:sub>
                              </m:sSub>
                              <m:d>
                                <m:dPr>
                                  <m:ctrlPr>
                                    <a:rPr lang="pt-BR" sz="1600" i="1">
                                      <a:solidFill>
                                        <a:srgbClr val="000000"/>
                                      </a:solidFill>
                                      <a:latin typeface="Cambria Math" panose="02040503050406030204" pitchFamily="18" charset="0"/>
                                    </a:rPr>
                                  </m:ctrlPr>
                                </m:dPr>
                                <m:e>
                                  <m:r>
                                    <a:rPr lang="pt-BR" sz="1600" i="1">
                                      <a:solidFill>
                                        <a:srgbClr val="000000"/>
                                      </a:solidFill>
                                      <a:latin typeface="Cambria Math" panose="02040503050406030204" pitchFamily="18" charset="0"/>
                                    </a:rPr>
                                    <m:t>1−</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1</m:t>
                                      </m:r>
                                    </m:sub>
                                  </m:sSub>
                                </m:e>
                              </m:d>
                            </m:num>
                            <m:den>
                              <m:sSup>
                                <m:sSupPr>
                                  <m:ctrlPr>
                                    <a:rPr lang="pt-BR" sz="1600" i="1">
                                      <a:solidFill>
                                        <a:srgbClr val="000000"/>
                                      </a:solidFill>
                                      <a:latin typeface="Cambria Math" panose="02040503050406030204" pitchFamily="18" charset="0"/>
                                    </a:rPr>
                                  </m:ctrlPr>
                                </m:sSupPr>
                                <m:e>
                                  <m:d>
                                    <m:dPr>
                                      <m:ctrlPr>
                                        <a:rPr lang="pt-BR" sz="1600" i="1">
                                          <a:solidFill>
                                            <a:srgbClr val="000000"/>
                                          </a:solidFill>
                                          <a:latin typeface="Cambria Math" panose="02040503050406030204" pitchFamily="18" charset="0"/>
                                        </a:rPr>
                                      </m:ctrlPr>
                                    </m:dPr>
                                    <m:e>
                                      <m:r>
                                        <a:rPr lang="pt-BR" sz="1600" i="1">
                                          <a:solidFill>
                                            <a:srgbClr val="000000"/>
                                          </a:solidFill>
                                          <a:latin typeface="Cambria Math" panose="02040503050406030204" pitchFamily="18" charset="0"/>
                                        </a:rPr>
                                        <m:t>1−</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2</m:t>
                                          </m:r>
                                        </m:sub>
                                      </m:sSub>
                                    </m:e>
                                  </m:d>
                                </m:e>
                                <m:sup>
                                  <m:r>
                                    <a:rPr lang="pt-BR" sz="1600" i="1">
                                      <a:solidFill>
                                        <a:srgbClr val="000000"/>
                                      </a:solidFill>
                                      <a:latin typeface="Cambria Math" panose="02040503050406030204" pitchFamily="18" charset="0"/>
                                    </a:rPr>
                                    <m:t>2</m:t>
                                  </m:r>
                                </m:sup>
                              </m:sSup>
                            </m:den>
                          </m:f>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r>
                                <a:rPr lang="pt-BR" sz="1600" i="1">
                                  <a:solidFill>
                                    <a:srgbClr val="000000"/>
                                  </a:solidFill>
                                  <a:latin typeface="Cambria Math" panose="02040503050406030204" pitchFamily="18" charset="0"/>
                                </a:rPr>
                                <m:t>2</m:t>
                              </m:r>
                              <m:d>
                                <m:dPr>
                                  <m:ctrlPr>
                                    <a:rPr lang="pt-BR" sz="1600" i="1">
                                      <a:solidFill>
                                        <a:srgbClr val="000000"/>
                                      </a:solidFill>
                                      <a:latin typeface="Cambria Math" panose="02040503050406030204" pitchFamily="18" charset="0"/>
                                    </a:rPr>
                                  </m:ctrlPr>
                                </m:dPr>
                                <m:e>
                                  <m:r>
                                    <a:rPr lang="pt-BR" sz="1600" i="1">
                                      <a:solidFill>
                                        <a:srgbClr val="000000"/>
                                      </a:solidFill>
                                      <a:latin typeface="Cambria Math" panose="02040503050406030204" pitchFamily="18" charset="0"/>
                                    </a:rPr>
                                    <m:t>1−</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1</m:t>
                                      </m:r>
                                    </m:sub>
                                  </m:sSub>
                                </m:e>
                              </m:d>
                              <m:d>
                                <m:dPr>
                                  <m:ctrlPr>
                                    <a:rPr lang="pt-BR" sz="1600" i="1">
                                      <a:solidFill>
                                        <a:srgbClr val="000000"/>
                                      </a:solidFill>
                                      <a:latin typeface="Cambria Math" panose="02040503050406030204" pitchFamily="18" charset="0"/>
                                    </a:rPr>
                                  </m:ctrlPr>
                                </m:dPr>
                                <m:e>
                                  <m:r>
                                    <a:rPr lang="pt-BR" sz="1600" i="1">
                                      <a:solidFill>
                                        <a:srgbClr val="000000"/>
                                      </a:solidFill>
                                      <a:latin typeface="Cambria Math" panose="02040503050406030204" pitchFamily="18" charset="0"/>
                                    </a:rPr>
                                    <m:t>2</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1</m:t>
                                      </m:r>
                                    </m:sub>
                                  </m:sSub>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2</m:t>
                                      </m:r>
                                    </m:sub>
                                  </m:sSub>
                                  <m:r>
                                    <a:rPr lang="pt-BR" sz="1600" i="1">
                                      <a:solidFill>
                                        <a:srgbClr val="000000"/>
                                      </a:solidFill>
                                      <a:latin typeface="Cambria Math" panose="02040503050406030204" pitchFamily="18" charset="0"/>
                                    </a:rPr>
                                    <m:t>−</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3</m:t>
                                      </m:r>
                                    </m:sub>
                                  </m:sSub>
                                </m:e>
                              </m:d>
                            </m:num>
                            <m:den>
                              <m:sSup>
                                <m:sSupPr>
                                  <m:ctrlPr>
                                    <a:rPr lang="pt-BR" sz="1600" i="1">
                                      <a:solidFill>
                                        <a:srgbClr val="000000"/>
                                      </a:solidFill>
                                      <a:latin typeface="Cambria Math" panose="02040503050406030204" pitchFamily="18" charset="0"/>
                                    </a:rPr>
                                  </m:ctrlPr>
                                </m:sSupPr>
                                <m:e>
                                  <m:d>
                                    <m:dPr>
                                      <m:ctrlPr>
                                        <a:rPr lang="pt-BR" sz="1600" i="1">
                                          <a:solidFill>
                                            <a:srgbClr val="000000"/>
                                          </a:solidFill>
                                          <a:latin typeface="Cambria Math" panose="02040503050406030204" pitchFamily="18" charset="0"/>
                                        </a:rPr>
                                      </m:ctrlPr>
                                    </m:dPr>
                                    <m:e>
                                      <m:r>
                                        <a:rPr lang="pt-BR" sz="1600" i="1">
                                          <a:solidFill>
                                            <a:srgbClr val="000000"/>
                                          </a:solidFill>
                                          <a:latin typeface="Cambria Math" panose="02040503050406030204" pitchFamily="18" charset="0"/>
                                        </a:rPr>
                                        <m:t>1−</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2</m:t>
                                          </m:r>
                                        </m:sub>
                                      </m:sSub>
                                    </m:e>
                                  </m:d>
                                </m:e>
                                <m:sup>
                                  <m:r>
                                    <a:rPr lang="pt-BR" sz="1600" i="1">
                                      <a:solidFill>
                                        <a:srgbClr val="000000"/>
                                      </a:solidFill>
                                      <a:latin typeface="Cambria Math" panose="02040503050406030204" pitchFamily="18" charset="0"/>
                                    </a:rPr>
                                    <m:t>3</m:t>
                                  </m:r>
                                </m:sup>
                              </m:sSup>
                            </m:den>
                          </m:f>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sSup>
                                <m:sSupPr>
                                  <m:ctrlPr>
                                    <a:rPr lang="pt-BR" sz="1600" i="1">
                                      <a:solidFill>
                                        <a:srgbClr val="000000"/>
                                      </a:solidFill>
                                      <a:latin typeface="Cambria Math" panose="02040503050406030204" pitchFamily="18" charset="0"/>
                                    </a:rPr>
                                  </m:ctrlPr>
                                </m:sSupPr>
                                <m:e>
                                  <m:d>
                                    <m:dPr>
                                      <m:ctrlPr>
                                        <a:rPr lang="pt-BR" sz="1600" i="1">
                                          <a:solidFill>
                                            <a:srgbClr val="000000"/>
                                          </a:solidFill>
                                          <a:latin typeface="Cambria Math" panose="02040503050406030204" pitchFamily="18" charset="0"/>
                                        </a:rPr>
                                      </m:ctrlPr>
                                    </m:dPr>
                                    <m:e>
                                      <m:r>
                                        <a:rPr lang="pt-BR" sz="1600" i="1">
                                          <a:solidFill>
                                            <a:srgbClr val="000000"/>
                                          </a:solidFill>
                                          <a:latin typeface="Cambria Math" panose="02040503050406030204" pitchFamily="18" charset="0"/>
                                        </a:rPr>
                                        <m:t>1−</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1</m:t>
                                          </m:r>
                                        </m:sub>
                                      </m:sSub>
                                    </m:e>
                                  </m:d>
                                </m:e>
                                <m:sup>
                                  <m:r>
                                    <a:rPr lang="pt-BR" sz="1600" i="1">
                                      <a:solidFill>
                                        <a:srgbClr val="000000"/>
                                      </a:solidFill>
                                      <a:latin typeface="Cambria Math" panose="02040503050406030204" pitchFamily="18" charset="0"/>
                                    </a:rPr>
                                    <m:t>2</m:t>
                                  </m:r>
                                </m:sup>
                              </m:sSup>
                              <m:d>
                                <m:dPr>
                                  <m:ctrlPr>
                                    <a:rPr lang="pt-BR" sz="1600" i="1">
                                      <a:solidFill>
                                        <a:srgbClr val="000000"/>
                                      </a:solidFill>
                                      <a:latin typeface="Cambria Math" panose="02040503050406030204" pitchFamily="18" charset="0"/>
                                    </a:rPr>
                                  </m:ctrlPr>
                                </m:dPr>
                                <m:e>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4</m:t>
                                      </m:r>
                                    </m:sub>
                                  </m:sSub>
                                  <m:r>
                                    <a:rPr lang="pt-BR" sz="1600" i="1">
                                      <a:solidFill>
                                        <a:srgbClr val="000000"/>
                                      </a:solidFill>
                                      <a:latin typeface="Cambria Math" panose="02040503050406030204" pitchFamily="18" charset="0"/>
                                    </a:rPr>
                                    <m:t>−4</m:t>
                                  </m:r>
                                  <m:sSubSup>
                                    <m:sSubSupPr>
                                      <m:ctrlPr>
                                        <a:rPr lang="pt-BR" sz="1600" i="1">
                                          <a:solidFill>
                                            <a:srgbClr val="000000"/>
                                          </a:solidFill>
                                          <a:latin typeface="Cambria Math" panose="02040503050406030204" pitchFamily="18" charset="0"/>
                                        </a:rPr>
                                      </m:ctrlPr>
                                    </m:sSubSup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2</m:t>
                                      </m:r>
                                    </m:sub>
                                    <m:sup>
                                      <m:r>
                                        <a:rPr lang="pt-BR" sz="1600" i="1">
                                          <a:solidFill>
                                            <a:srgbClr val="000000"/>
                                          </a:solidFill>
                                          <a:latin typeface="Cambria Math" panose="02040503050406030204" pitchFamily="18" charset="0"/>
                                        </a:rPr>
                                        <m:t>2</m:t>
                                      </m:r>
                                    </m:sup>
                                  </m:sSubSup>
                                </m:e>
                              </m:d>
                            </m:num>
                            <m:den>
                              <m:sSup>
                                <m:sSupPr>
                                  <m:ctrlPr>
                                    <a:rPr lang="pt-BR" sz="1600" i="1">
                                      <a:solidFill>
                                        <a:srgbClr val="000000"/>
                                      </a:solidFill>
                                      <a:latin typeface="Cambria Math" panose="02040503050406030204" pitchFamily="18" charset="0"/>
                                    </a:rPr>
                                  </m:ctrlPr>
                                </m:sSupPr>
                                <m:e>
                                  <m:d>
                                    <m:dPr>
                                      <m:ctrlPr>
                                        <a:rPr lang="pt-BR" sz="1600" i="1">
                                          <a:solidFill>
                                            <a:srgbClr val="000000"/>
                                          </a:solidFill>
                                          <a:latin typeface="Cambria Math" panose="02040503050406030204" pitchFamily="18" charset="0"/>
                                        </a:rPr>
                                      </m:ctrlPr>
                                    </m:dPr>
                                    <m:e>
                                      <m:r>
                                        <a:rPr lang="pt-BR" sz="1600" i="1">
                                          <a:solidFill>
                                            <a:srgbClr val="000000"/>
                                          </a:solidFill>
                                          <a:latin typeface="Cambria Math" panose="02040503050406030204" pitchFamily="18" charset="0"/>
                                        </a:rPr>
                                        <m:t>1−</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2</m:t>
                                          </m:r>
                                        </m:sub>
                                      </m:sSub>
                                    </m:e>
                                  </m:d>
                                </m:e>
                                <m:sup>
                                  <m:r>
                                    <a:rPr lang="pt-BR" sz="1600" i="1">
                                      <a:solidFill>
                                        <a:srgbClr val="000000"/>
                                      </a:solidFill>
                                      <a:latin typeface="Cambria Math" panose="02040503050406030204" pitchFamily="18" charset="0"/>
                                    </a:rPr>
                                    <m:t>4</m:t>
                                  </m:r>
                                </m:sup>
                              </m:sSup>
                            </m:den>
                          </m:f>
                        </m:e>
                      </m:d>
                    </m:oMath>
                  </m:oMathPara>
                </a14:m>
                <a:endParaRPr lang="pt-BR" sz="1600" dirty="0"/>
              </a:p>
            </p:txBody>
          </p:sp>
        </mc:Choice>
        <mc:Fallback xmlns="">
          <p:sp>
            <p:nvSpPr>
              <p:cNvPr id="189514" name="Object 74"/>
              <p:cNvSpPr txBox="1">
                <a:spLocks noRot="1" noChangeAspect="1" noMove="1" noResize="1" noEditPoints="1" noAdjustHandles="1" noChangeArrowheads="1" noChangeShapeType="1" noTextEdit="1"/>
              </p:cNvSpPr>
              <p:nvPr/>
            </p:nvSpPr>
            <p:spPr bwMode="auto">
              <a:xfrm>
                <a:off x="847725" y="2646363"/>
                <a:ext cx="6684963" cy="669925"/>
              </a:xfrm>
              <a:prstGeom prst="rect">
                <a:avLst/>
              </a:prstGeom>
              <a:blipFill>
                <a:blip r:embed="rId5"/>
                <a:stretch>
                  <a:fillRect/>
                </a:stretch>
              </a:blipFill>
              <a:ln>
                <a:noFill/>
              </a:ln>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89516" name="Object 76"/>
              <p:cNvSpPr txBox="1"/>
              <p:nvPr/>
            </p:nvSpPr>
            <p:spPr bwMode="auto">
              <a:xfrm>
                <a:off x="2541588" y="3733800"/>
                <a:ext cx="2609850" cy="703263"/>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sSub>
                        <m:sSubPr>
                          <m:ctrlPr>
                            <a:rPr lang="pt-BR" sz="1600" i="1" smtClean="0">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3</m:t>
                          </m:r>
                        </m:sub>
                      </m:sSub>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nary>
                            <m:naryPr>
                              <m:chr m:val="∑"/>
                              <m:ctrlPr>
                                <a:rPr lang="pt-BR" sz="1600" i="1">
                                  <a:solidFill>
                                    <a:srgbClr val="000000"/>
                                  </a:solidFill>
                                  <a:latin typeface="Cambria Math" panose="02040503050406030204" pitchFamily="18" charset="0"/>
                                </a:rPr>
                              </m:ctrlPr>
                            </m:naryPr>
                            <m:sub>
                              <m:r>
                                <a:rPr lang="pt-BR" sz="1600" i="1">
                                  <a:solidFill>
                                    <a:srgbClr val="000000"/>
                                  </a:solidFill>
                                  <a:latin typeface="Cambria Math" panose="02040503050406030204" pitchFamily="18" charset="0"/>
                                </a:rPr>
                                <m:t>𝑘</m:t>
                              </m:r>
                              <m:r>
                                <a:rPr lang="pt-BR" sz="1600" i="1">
                                  <a:solidFill>
                                    <a:srgbClr val="000000"/>
                                  </a:solidFill>
                                  <a:latin typeface="Cambria Math" panose="02040503050406030204" pitchFamily="18" charset="0"/>
                                </a:rPr>
                                <m:t>=1</m:t>
                              </m:r>
                            </m:sub>
                            <m:sup>
                              <m:r>
                                <a:rPr lang="pt-BR" sz="1600" i="1">
                                  <a:solidFill>
                                    <a:srgbClr val="000000"/>
                                  </a:solidFill>
                                  <a:latin typeface="Cambria Math" panose="02040503050406030204" pitchFamily="18" charset="0"/>
                                </a:rPr>
                                <m:t>𝑐</m:t>
                              </m:r>
                            </m:sup>
                            <m:e>
                              <m:sSub>
                                <m:sSubPr>
                                  <m:ctrlPr>
                                    <a:rPr lang="pt-BR" sz="1600" i="1">
                                      <a:solidFill>
                                        <a:srgbClr val="000000"/>
                                      </a:solidFill>
                                      <a:latin typeface="Cambria Math" panose="02040503050406030204" pitchFamily="18" charset="0"/>
                                    </a:rPr>
                                  </m:ctrlPr>
                                </m:sSubPr>
                                <m:e>
                                  <m:r>
                                    <a:rPr lang="pt-BR" sz="1600" b="0" i="1" smtClean="0">
                                      <a:solidFill>
                                        <a:srgbClr val="000000"/>
                                      </a:solidFill>
                                      <a:latin typeface="Cambria Math" panose="02040503050406030204" pitchFamily="18" charset="0"/>
                                    </a:rPr>
                                    <m:t>𝑛</m:t>
                                  </m:r>
                                </m:e>
                                <m:sub>
                                  <m:r>
                                    <a:rPr lang="pt-BR" sz="1600" i="1">
                                      <a:solidFill>
                                        <a:srgbClr val="000000"/>
                                      </a:solidFill>
                                      <a:latin typeface="Cambria Math" panose="02040503050406030204" pitchFamily="18" charset="0"/>
                                    </a:rPr>
                                    <m:t>𝑘𝑘</m:t>
                                  </m:r>
                                </m:sub>
                              </m:sSub>
                              <m:d>
                                <m:dPr>
                                  <m:ctrlPr>
                                    <a:rPr lang="pt-BR" sz="1600" i="1">
                                      <a:solidFill>
                                        <a:srgbClr val="000000"/>
                                      </a:solidFill>
                                      <a:latin typeface="Cambria Math" panose="02040503050406030204" pitchFamily="18" charset="0"/>
                                    </a:rPr>
                                  </m:ctrlPr>
                                </m:dPr>
                                <m:e>
                                  <m:sSub>
                                    <m:sSubPr>
                                      <m:ctrlPr>
                                        <a:rPr lang="pt-BR" sz="1600" i="1">
                                          <a:solidFill>
                                            <a:srgbClr val="000000"/>
                                          </a:solidFill>
                                          <a:latin typeface="Cambria Math" panose="02040503050406030204" pitchFamily="18" charset="0"/>
                                        </a:rPr>
                                      </m:ctrlPr>
                                    </m:sSubPr>
                                    <m:e>
                                      <m:r>
                                        <a:rPr lang="pt-BR" sz="1600" b="0" i="1" smtClean="0">
                                          <a:solidFill>
                                            <a:srgbClr val="000000"/>
                                          </a:solidFill>
                                          <a:latin typeface="Cambria Math" panose="02040503050406030204" pitchFamily="18" charset="0"/>
                                        </a:rPr>
                                        <m:t>𝑛</m:t>
                                      </m:r>
                                    </m:e>
                                    <m:sub>
                                      <m:r>
                                        <a:rPr lang="pt-BR" sz="1600" i="1">
                                          <a:solidFill>
                                            <a:srgbClr val="000000"/>
                                          </a:solidFill>
                                          <a:latin typeface="Cambria Math" panose="02040503050406030204" pitchFamily="18" charset="0"/>
                                        </a:rPr>
                                        <m:t>𝑘</m:t>
                                      </m:r>
                                      <m:r>
                                        <a:rPr lang="pt-BR" sz="1600" i="1">
                                          <a:solidFill>
                                            <a:srgbClr val="000000"/>
                                          </a:solidFill>
                                          <a:latin typeface="Cambria Math" panose="02040503050406030204" pitchFamily="18" charset="0"/>
                                        </a:rPr>
                                        <m:t>+</m:t>
                                      </m:r>
                                    </m:sub>
                                  </m:sSub>
                                  <m:r>
                                    <a:rPr lang="pt-BR" sz="1600" i="1">
                                      <a:solidFill>
                                        <a:srgbClr val="000000"/>
                                      </a:solidFill>
                                      <a:latin typeface="Cambria Math" panose="02040503050406030204" pitchFamily="18" charset="0"/>
                                    </a:rPr>
                                    <m:t>+</m:t>
                                  </m:r>
                                  <m:sSub>
                                    <m:sSubPr>
                                      <m:ctrlPr>
                                        <a:rPr lang="pt-BR" sz="1600" i="1">
                                          <a:solidFill>
                                            <a:srgbClr val="000000"/>
                                          </a:solidFill>
                                          <a:latin typeface="Cambria Math" panose="02040503050406030204" pitchFamily="18" charset="0"/>
                                        </a:rPr>
                                      </m:ctrlPr>
                                    </m:sSubPr>
                                    <m:e>
                                      <m:r>
                                        <a:rPr lang="pt-BR" sz="1600" b="0" i="1" smtClean="0">
                                          <a:solidFill>
                                            <a:srgbClr val="000000"/>
                                          </a:solidFill>
                                          <a:latin typeface="Cambria Math" panose="02040503050406030204" pitchFamily="18" charset="0"/>
                                        </a:rPr>
                                        <m:t>𝑛</m:t>
                                      </m:r>
                                    </m:e>
                                    <m:sub>
                                      <m:r>
                                        <a:rPr lang="pt-BR" sz="1600" i="1">
                                          <a:solidFill>
                                            <a:srgbClr val="000000"/>
                                          </a:solidFill>
                                          <a:latin typeface="Cambria Math" panose="02040503050406030204" pitchFamily="18" charset="0"/>
                                        </a:rPr>
                                        <m:t>+</m:t>
                                      </m:r>
                                      <m:r>
                                        <a:rPr lang="pt-BR" sz="1600" i="1">
                                          <a:solidFill>
                                            <a:srgbClr val="000000"/>
                                          </a:solidFill>
                                          <a:latin typeface="Cambria Math" panose="02040503050406030204" pitchFamily="18" charset="0"/>
                                        </a:rPr>
                                        <m:t>𝑘</m:t>
                                      </m:r>
                                    </m:sub>
                                  </m:sSub>
                                </m:e>
                              </m:d>
                            </m:e>
                          </m:nary>
                        </m:num>
                        <m:den>
                          <m:sSup>
                            <m:sSupPr>
                              <m:ctrlPr>
                                <a:rPr lang="pt-BR" sz="1600" i="1">
                                  <a:solidFill>
                                    <a:srgbClr val="000000"/>
                                  </a:solidFill>
                                  <a:latin typeface="Cambria Math" panose="02040503050406030204" pitchFamily="18" charset="0"/>
                                </a:rPr>
                              </m:ctrlPr>
                            </m:sSupPr>
                            <m:e>
                              <m:r>
                                <a:rPr lang="pt-BR" sz="1600" i="1">
                                  <a:solidFill>
                                    <a:srgbClr val="000000"/>
                                  </a:solidFill>
                                  <a:latin typeface="Cambria Math" panose="02040503050406030204" pitchFamily="18" charset="0"/>
                                </a:rPr>
                                <m:t>𝑛</m:t>
                              </m:r>
                            </m:e>
                            <m:sup>
                              <m:r>
                                <a:rPr lang="pt-BR" sz="1600" i="1">
                                  <a:solidFill>
                                    <a:srgbClr val="000000"/>
                                  </a:solidFill>
                                  <a:latin typeface="Cambria Math" panose="02040503050406030204" pitchFamily="18" charset="0"/>
                                </a:rPr>
                                <m:t>2</m:t>
                              </m:r>
                            </m:sup>
                          </m:sSup>
                        </m:den>
                      </m:f>
                    </m:oMath>
                  </m:oMathPara>
                </a14:m>
                <a:endParaRPr lang="pt-BR" sz="1600" dirty="0"/>
              </a:p>
            </p:txBody>
          </p:sp>
        </mc:Choice>
        <mc:Fallback xmlns="">
          <p:sp>
            <p:nvSpPr>
              <p:cNvPr id="189516" name="Object 76"/>
              <p:cNvSpPr txBox="1">
                <a:spLocks noRot="1" noChangeAspect="1" noMove="1" noResize="1" noEditPoints="1" noAdjustHandles="1" noChangeArrowheads="1" noChangeShapeType="1" noTextEdit="1"/>
              </p:cNvSpPr>
              <p:nvPr/>
            </p:nvSpPr>
            <p:spPr bwMode="auto">
              <a:xfrm>
                <a:off x="2541588" y="3733800"/>
                <a:ext cx="2609850" cy="703263"/>
              </a:xfrm>
              <a:prstGeom prst="rect">
                <a:avLst/>
              </a:prstGeom>
              <a:blipFill>
                <a:blip r:embed="rId6"/>
                <a:stretch>
                  <a:fillRect/>
                </a:stretch>
              </a:blipFill>
              <a:ln>
                <a:noFill/>
              </a:ln>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89518" name="Object 78"/>
              <p:cNvSpPr txBox="1"/>
              <p:nvPr/>
            </p:nvSpPr>
            <p:spPr bwMode="auto">
              <a:xfrm>
                <a:off x="2541588" y="4495800"/>
                <a:ext cx="3614588" cy="723900"/>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sSub>
                        <m:sSubPr>
                          <m:ctrlPr>
                            <a:rPr lang="pt-BR" sz="1600" i="1" smtClean="0">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4</m:t>
                          </m:r>
                        </m:sub>
                      </m:sSub>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nary>
                            <m:naryPr>
                              <m:chr m:val="∑"/>
                              <m:ctrlPr>
                                <a:rPr lang="pt-BR" sz="1600" i="1">
                                  <a:solidFill>
                                    <a:srgbClr val="000000"/>
                                  </a:solidFill>
                                  <a:latin typeface="Cambria Math" panose="02040503050406030204" pitchFamily="18" charset="0"/>
                                </a:rPr>
                              </m:ctrlPr>
                            </m:naryPr>
                            <m:sub>
                              <m:r>
                                <a:rPr lang="pt-BR" sz="1600" i="1">
                                  <a:solidFill>
                                    <a:srgbClr val="000000"/>
                                  </a:solidFill>
                                  <a:latin typeface="Cambria Math" panose="02040503050406030204" pitchFamily="18" charset="0"/>
                                </a:rPr>
                                <m:t>𝑖</m:t>
                              </m:r>
                              <m:r>
                                <a:rPr lang="pt-BR" sz="1600" i="1">
                                  <a:solidFill>
                                    <a:srgbClr val="000000"/>
                                  </a:solidFill>
                                  <a:latin typeface="Cambria Math" panose="02040503050406030204" pitchFamily="18" charset="0"/>
                                </a:rPr>
                                <m:t>=1</m:t>
                              </m:r>
                            </m:sub>
                            <m:sup>
                              <m:r>
                                <a:rPr lang="pt-BR" sz="1600" i="1">
                                  <a:solidFill>
                                    <a:srgbClr val="000000"/>
                                  </a:solidFill>
                                  <a:latin typeface="Cambria Math" panose="02040503050406030204" pitchFamily="18" charset="0"/>
                                </a:rPr>
                                <m:t>𝑐</m:t>
                              </m:r>
                            </m:sup>
                            <m:e>
                              <m:nary>
                                <m:naryPr>
                                  <m:chr m:val="∑"/>
                                  <m:ctrlPr>
                                    <a:rPr lang="pt-BR" sz="1600" i="1">
                                      <a:solidFill>
                                        <a:srgbClr val="000000"/>
                                      </a:solidFill>
                                      <a:latin typeface="Cambria Math" panose="02040503050406030204" pitchFamily="18" charset="0"/>
                                    </a:rPr>
                                  </m:ctrlPr>
                                </m:naryPr>
                                <m:sub>
                                  <m:r>
                                    <a:rPr lang="pt-BR" sz="1600" i="1">
                                      <a:solidFill>
                                        <a:srgbClr val="000000"/>
                                      </a:solidFill>
                                      <a:latin typeface="Cambria Math" panose="02040503050406030204" pitchFamily="18" charset="0"/>
                                    </a:rPr>
                                    <m:t>𝑗</m:t>
                                  </m:r>
                                  <m:r>
                                    <a:rPr lang="pt-BR" sz="1600" i="1">
                                      <a:solidFill>
                                        <a:srgbClr val="000000"/>
                                      </a:solidFill>
                                      <a:latin typeface="Cambria Math" panose="02040503050406030204" pitchFamily="18" charset="0"/>
                                    </a:rPr>
                                    <m:t>=1</m:t>
                                  </m:r>
                                </m:sub>
                                <m:sup>
                                  <m:r>
                                    <a:rPr lang="pt-BR" sz="1600" i="1">
                                      <a:solidFill>
                                        <a:srgbClr val="000000"/>
                                      </a:solidFill>
                                      <a:latin typeface="Cambria Math" panose="02040503050406030204" pitchFamily="18" charset="0"/>
                                    </a:rPr>
                                    <m:t>𝑐</m:t>
                                  </m:r>
                                </m:sup>
                                <m:e>
                                  <m:sSub>
                                    <m:sSubPr>
                                      <m:ctrlPr>
                                        <a:rPr lang="pt-BR" sz="1600" i="1">
                                          <a:solidFill>
                                            <a:srgbClr val="000000"/>
                                          </a:solidFill>
                                          <a:latin typeface="Cambria Math" panose="02040503050406030204" pitchFamily="18" charset="0"/>
                                        </a:rPr>
                                      </m:ctrlPr>
                                    </m:sSubPr>
                                    <m:e>
                                      <m:r>
                                        <a:rPr lang="pt-BR" sz="1600" b="0" i="1" smtClean="0">
                                          <a:solidFill>
                                            <a:srgbClr val="000000"/>
                                          </a:solidFill>
                                          <a:latin typeface="Cambria Math" panose="02040503050406030204" pitchFamily="18" charset="0"/>
                                        </a:rPr>
                                        <m:t>𝑛</m:t>
                                      </m:r>
                                    </m:e>
                                    <m:sub>
                                      <m:r>
                                        <a:rPr lang="pt-BR" sz="1600" i="1">
                                          <a:solidFill>
                                            <a:srgbClr val="000000"/>
                                          </a:solidFill>
                                          <a:latin typeface="Cambria Math" panose="02040503050406030204" pitchFamily="18" charset="0"/>
                                        </a:rPr>
                                        <m:t>𝑖𝑗</m:t>
                                      </m:r>
                                    </m:sub>
                                  </m:sSub>
                                  <m:sSup>
                                    <m:sSupPr>
                                      <m:ctrlPr>
                                        <a:rPr lang="pt-BR" sz="1600" i="1">
                                          <a:solidFill>
                                            <a:srgbClr val="000000"/>
                                          </a:solidFill>
                                          <a:latin typeface="Cambria Math" panose="02040503050406030204" pitchFamily="18" charset="0"/>
                                        </a:rPr>
                                      </m:ctrlPr>
                                    </m:sSupPr>
                                    <m:e>
                                      <m:d>
                                        <m:dPr>
                                          <m:ctrlPr>
                                            <a:rPr lang="pt-BR" sz="1600" i="1">
                                              <a:solidFill>
                                                <a:srgbClr val="000000"/>
                                              </a:solidFill>
                                              <a:latin typeface="Cambria Math" panose="02040503050406030204" pitchFamily="18" charset="0"/>
                                            </a:rPr>
                                          </m:ctrlPr>
                                        </m:dPr>
                                        <m:e>
                                          <m:sSub>
                                            <m:sSubPr>
                                              <m:ctrlPr>
                                                <a:rPr lang="pt-BR" sz="1600" i="1">
                                                  <a:solidFill>
                                                    <a:srgbClr val="000000"/>
                                                  </a:solidFill>
                                                  <a:latin typeface="Cambria Math" panose="02040503050406030204" pitchFamily="18" charset="0"/>
                                                </a:rPr>
                                              </m:ctrlPr>
                                            </m:sSubPr>
                                            <m:e>
                                              <m:r>
                                                <a:rPr lang="pt-BR" sz="1600" b="0" i="1" smtClean="0">
                                                  <a:solidFill>
                                                    <a:srgbClr val="000000"/>
                                                  </a:solidFill>
                                                  <a:latin typeface="Cambria Math" panose="02040503050406030204" pitchFamily="18" charset="0"/>
                                                </a:rPr>
                                                <m:t>𝑛</m:t>
                                              </m:r>
                                            </m:e>
                                            <m:sub>
                                              <m:r>
                                                <a:rPr lang="pt-BR" sz="1600" i="1">
                                                  <a:solidFill>
                                                    <a:srgbClr val="000000"/>
                                                  </a:solidFill>
                                                  <a:latin typeface="Cambria Math" panose="02040503050406030204" pitchFamily="18" charset="0"/>
                                                </a:rPr>
                                                <m:t>𝑖</m:t>
                                              </m:r>
                                              <m:r>
                                                <a:rPr lang="pt-BR" sz="1600" i="1">
                                                  <a:solidFill>
                                                    <a:srgbClr val="000000"/>
                                                  </a:solidFill>
                                                  <a:latin typeface="Cambria Math" panose="02040503050406030204" pitchFamily="18" charset="0"/>
                                                </a:rPr>
                                                <m:t>+</m:t>
                                              </m:r>
                                            </m:sub>
                                          </m:sSub>
                                          <m:r>
                                            <a:rPr lang="pt-BR" sz="1600" i="1">
                                              <a:solidFill>
                                                <a:srgbClr val="000000"/>
                                              </a:solidFill>
                                              <a:latin typeface="Cambria Math" panose="02040503050406030204" pitchFamily="18" charset="0"/>
                                            </a:rPr>
                                            <m:t>+</m:t>
                                          </m:r>
                                          <m:sSub>
                                            <m:sSubPr>
                                              <m:ctrlPr>
                                                <a:rPr lang="pt-BR" sz="1600" i="1">
                                                  <a:solidFill>
                                                    <a:srgbClr val="000000"/>
                                                  </a:solidFill>
                                                  <a:latin typeface="Cambria Math" panose="02040503050406030204" pitchFamily="18" charset="0"/>
                                                </a:rPr>
                                              </m:ctrlPr>
                                            </m:sSubPr>
                                            <m:e>
                                              <m:r>
                                                <a:rPr lang="pt-BR" sz="1600" b="0" i="1" smtClean="0">
                                                  <a:solidFill>
                                                    <a:srgbClr val="000000"/>
                                                  </a:solidFill>
                                                  <a:latin typeface="Cambria Math" panose="02040503050406030204" pitchFamily="18" charset="0"/>
                                                </a:rPr>
                                                <m:t>𝑛</m:t>
                                              </m:r>
                                            </m:e>
                                            <m:sub>
                                              <m:r>
                                                <a:rPr lang="pt-BR" sz="1600" i="1">
                                                  <a:solidFill>
                                                    <a:srgbClr val="000000"/>
                                                  </a:solidFill>
                                                  <a:latin typeface="Cambria Math" panose="02040503050406030204" pitchFamily="18" charset="0"/>
                                                </a:rPr>
                                                <m:t>+</m:t>
                                              </m:r>
                                              <m:r>
                                                <a:rPr lang="pt-BR" sz="1600" i="1">
                                                  <a:solidFill>
                                                    <a:srgbClr val="000000"/>
                                                  </a:solidFill>
                                                  <a:latin typeface="Cambria Math" panose="02040503050406030204" pitchFamily="18" charset="0"/>
                                                </a:rPr>
                                                <m:t>𝑗</m:t>
                                              </m:r>
                                            </m:sub>
                                          </m:sSub>
                                        </m:e>
                                      </m:d>
                                    </m:e>
                                    <m:sup>
                                      <m:r>
                                        <a:rPr lang="pt-BR" sz="1600" i="1">
                                          <a:solidFill>
                                            <a:srgbClr val="000000"/>
                                          </a:solidFill>
                                          <a:latin typeface="Cambria Math" panose="02040503050406030204" pitchFamily="18" charset="0"/>
                                        </a:rPr>
                                        <m:t>2</m:t>
                                      </m:r>
                                    </m:sup>
                                  </m:sSup>
                                </m:e>
                              </m:nary>
                            </m:e>
                          </m:nary>
                        </m:num>
                        <m:den>
                          <m:sSup>
                            <m:sSupPr>
                              <m:ctrlPr>
                                <a:rPr lang="pt-BR" sz="1600" i="1">
                                  <a:solidFill>
                                    <a:srgbClr val="000000"/>
                                  </a:solidFill>
                                  <a:latin typeface="Cambria Math" panose="02040503050406030204" pitchFamily="18" charset="0"/>
                                </a:rPr>
                              </m:ctrlPr>
                            </m:sSupPr>
                            <m:e>
                              <m:r>
                                <a:rPr lang="pt-BR" sz="1600" i="1">
                                  <a:solidFill>
                                    <a:srgbClr val="000000"/>
                                  </a:solidFill>
                                  <a:latin typeface="Cambria Math" panose="02040503050406030204" pitchFamily="18" charset="0"/>
                                </a:rPr>
                                <m:t>𝑛</m:t>
                              </m:r>
                            </m:e>
                            <m:sup>
                              <m:r>
                                <a:rPr lang="pt-BR" sz="1600" i="1">
                                  <a:solidFill>
                                    <a:srgbClr val="000000"/>
                                  </a:solidFill>
                                  <a:latin typeface="Cambria Math" panose="02040503050406030204" pitchFamily="18" charset="0"/>
                                </a:rPr>
                                <m:t>3</m:t>
                              </m:r>
                            </m:sup>
                          </m:sSup>
                        </m:den>
                      </m:f>
                    </m:oMath>
                  </m:oMathPara>
                </a14:m>
                <a:endParaRPr lang="pt-BR" dirty="0"/>
              </a:p>
            </p:txBody>
          </p:sp>
        </mc:Choice>
        <mc:Fallback xmlns="">
          <p:sp>
            <p:nvSpPr>
              <p:cNvPr id="189518" name="Object 78"/>
              <p:cNvSpPr txBox="1">
                <a:spLocks noRot="1" noChangeAspect="1" noMove="1" noResize="1" noEditPoints="1" noAdjustHandles="1" noChangeArrowheads="1" noChangeShapeType="1" noTextEdit="1"/>
              </p:cNvSpPr>
              <p:nvPr/>
            </p:nvSpPr>
            <p:spPr bwMode="auto">
              <a:xfrm>
                <a:off x="2541588" y="4495800"/>
                <a:ext cx="3614588" cy="723900"/>
              </a:xfrm>
              <a:prstGeom prst="rect">
                <a:avLst/>
              </a:prstGeom>
              <a:blipFill>
                <a:blip r:embed="rId7"/>
                <a:stretch>
                  <a:fillRect/>
                </a:stretch>
              </a:blipFill>
              <a:ln>
                <a:noFill/>
              </a:ln>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89520" name="Object 80"/>
              <p:cNvSpPr txBox="1"/>
              <p:nvPr/>
            </p:nvSpPr>
            <p:spPr bwMode="auto">
              <a:xfrm>
                <a:off x="838200" y="5829300"/>
                <a:ext cx="1470025" cy="785813"/>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a:rPr lang="pt-BR" sz="1600" i="1">
                          <a:solidFill>
                            <a:srgbClr val="000000"/>
                          </a:solidFill>
                          <a:latin typeface="Cambria Math" panose="02040503050406030204" pitchFamily="18" charset="0"/>
                        </a:rPr>
                        <m:t>𝑍</m:t>
                      </m:r>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r>
                            <a:rPr lang="pt-BR" sz="1600" i="1">
                              <a:solidFill>
                                <a:srgbClr val="000000"/>
                              </a:solidFill>
                              <a:latin typeface="Cambria Math" panose="02040503050406030204" pitchFamily="18" charset="0"/>
                            </a:rPr>
                            <m:t>−</m:t>
                          </m:r>
                          <m:r>
                            <m:rPr>
                              <m:sty m:val="p"/>
                            </m:rPr>
                            <a:rPr lang="pt-BR" sz="1600" i="0">
                              <a:solidFill>
                                <a:srgbClr val="000000"/>
                              </a:solidFill>
                              <a:latin typeface="Cambria Math" panose="02040503050406030204" pitchFamily="18" charset="0"/>
                            </a:rPr>
                            <m:t>κ</m:t>
                          </m:r>
                        </m:num>
                        <m:den>
                          <m:rad>
                            <m:radPr>
                              <m:degHide m:val="on"/>
                              <m:ctrlPr>
                                <a:rPr lang="pt-BR" sz="1600" i="1">
                                  <a:solidFill>
                                    <a:srgbClr val="000000"/>
                                  </a:solidFill>
                                  <a:latin typeface="Cambria Math" panose="02040503050406030204" pitchFamily="18" charset="0"/>
                                </a:rPr>
                              </m:ctrlPr>
                            </m:radPr>
                            <m:deg/>
                            <m:e>
                              <m:r>
                                <m:rPr>
                                  <m:nor/>
                                </m:rPr>
                                <a:rPr lang="pt-BR" sz="1600" i="0">
                                  <a:solidFill>
                                    <a:srgbClr val="000000"/>
                                  </a:solidFill>
                                  <a:latin typeface="Cambria Math" panose="02040503050406030204" pitchFamily="18" charset="0"/>
                                </a:rPr>
                                <m:t>Var</m:t>
                              </m:r>
                              <m:d>
                                <m:dPr>
                                  <m:ctrlPr>
                                    <a:rPr lang="pt-BR" sz="1600" i="1">
                                      <a:solidFill>
                                        <a:srgbClr val="000000"/>
                                      </a:solidFill>
                                      <a:latin typeface="Cambria Math" panose="02040503050406030204" pitchFamily="18" charset="0"/>
                                    </a:rPr>
                                  </m:ctrlPr>
                                </m:dPr>
                                <m:e>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e>
                              </m:d>
                            </m:e>
                          </m:rad>
                        </m:den>
                      </m:f>
                    </m:oMath>
                  </m:oMathPara>
                </a14:m>
                <a:endParaRPr lang="pt-BR" sz="1600" dirty="0"/>
              </a:p>
            </p:txBody>
          </p:sp>
        </mc:Choice>
        <mc:Fallback xmlns="">
          <p:sp>
            <p:nvSpPr>
              <p:cNvPr id="189520" name="Object 80"/>
              <p:cNvSpPr txBox="1">
                <a:spLocks noRot="1" noChangeAspect="1" noMove="1" noResize="1" noEditPoints="1" noAdjustHandles="1" noChangeArrowheads="1" noChangeShapeType="1" noTextEdit="1"/>
              </p:cNvSpPr>
              <p:nvPr/>
            </p:nvSpPr>
            <p:spPr bwMode="auto">
              <a:xfrm>
                <a:off x="838200" y="5829300"/>
                <a:ext cx="1470025" cy="785813"/>
              </a:xfrm>
              <a:prstGeom prst="rect">
                <a:avLst/>
              </a:prstGeom>
              <a:blipFill>
                <a:blip r:embed="rId8"/>
                <a:stretch>
                  <a:fillRect/>
                </a:stretch>
              </a:blipFill>
              <a:ln>
                <a:noFill/>
              </a:ln>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89521" name="Object 81"/>
              <p:cNvSpPr txBox="1"/>
              <p:nvPr/>
            </p:nvSpPr>
            <p:spPr bwMode="auto">
              <a:xfrm>
                <a:off x="2065978" y="5958905"/>
                <a:ext cx="952500" cy="330200"/>
              </a:xfrm>
              <a:prstGeom prst="rect">
                <a:avLst/>
              </a:prstGeom>
              <a:noFill/>
              <a:ln>
                <a:noFill/>
              </a:ln>
            </p:spPr>
            <p:txBody>
              <a:bodyPr>
                <a:noAutofit/>
              </a:bodyPr>
              <a:lstStyle/>
              <a:p>
                <a:pPr/>
                <a14:m>
                  <m:oMathPara xmlns:m="http://schemas.openxmlformats.org/officeDocument/2006/math">
                    <m:oMathParaPr>
                      <m:jc m:val="left"/>
                    </m:oMathParaPr>
                    <m:oMath xmlns:m="http://schemas.openxmlformats.org/officeDocument/2006/math">
                      <m:r>
                        <a:rPr lang="pt-BR" sz="1600" i="1">
                          <a:solidFill>
                            <a:srgbClr val="000000"/>
                          </a:solidFill>
                          <a:latin typeface="Cambria Math" panose="02040503050406030204" pitchFamily="18" charset="0"/>
                        </a:rPr>
                        <m:t>~</m:t>
                      </m:r>
                      <m:r>
                        <a:rPr lang="pt-BR" sz="1600" i="1">
                          <a:solidFill>
                            <a:srgbClr val="000000"/>
                          </a:solidFill>
                          <a:latin typeface="Cambria Math" panose="02040503050406030204" pitchFamily="18" charset="0"/>
                        </a:rPr>
                        <m:t>𝑁</m:t>
                      </m:r>
                      <m:r>
                        <a:rPr lang="pt-BR" sz="1600" i="1">
                          <a:solidFill>
                            <a:srgbClr val="000000"/>
                          </a:solidFill>
                          <a:latin typeface="Cambria Math" panose="02040503050406030204" pitchFamily="18" charset="0"/>
                        </a:rPr>
                        <m:t>(0,1)</m:t>
                      </m:r>
                    </m:oMath>
                  </m:oMathPara>
                </a14:m>
                <a:endParaRPr lang="pt-BR" sz="1600" dirty="0"/>
              </a:p>
            </p:txBody>
          </p:sp>
        </mc:Choice>
        <mc:Fallback xmlns="">
          <p:sp>
            <p:nvSpPr>
              <p:cNvPr id="189521" name="Object 81"/>
              <p:cNvSpPr txBox="1">
                <a:spLocks noRot="1" noChangeAspect="1" noMove="1" noResize="1" noEditPoints="1" noAdjustHandles="1" noChangeArrowheads="1" noChangeShapeType="1" noTextEdit="1"/>
              </p:cNvSpPr>
              <p:nvPr/>
            </p:nvSpPr>
            <p:spPr bwMode="auto">
              <a:xfrm>
                <a:off x="2065978" y="5958905"/>
                <a:ext cx="952500" cy="330200"/>
              </a:xfrm>
              <a:prstGeom prst="rect">
                <a:avLst/>
              </a:prstGeom>
              <a:blipFill>
                <a:blip r:embed="rId9"/>
                <a:stretch>
                  <a:fillRect b="-14815"/>
                </a:stretch>
              </a:blipFill>
              <a:ln>
                <a:noFill/>
              </a:ln>
            </p:spPr>
            <p:txBody>
              <a:bodyPr/>
              <a:lstStyle/>
              <a:p>
                <a:r>
                  <a:rPr lang="pt-BR">
                    <a:noFill/>
                  </a:rPr>
                  <a:t> </a:t>
                </a:r>
              </a:p>
            </p:txBody>
          </p:sp>
        </mc:Fallback>
      </mc:AlternateContent>
      <p:sp>
        <p:nvSpPr>
          <p:cNvPr id="12" name="Text Box 68"/>
          <p:cNvSpPr txBox="1">
            <a:spLocks noChangeArrowheads="1"/>
          </p:cNvSpPr>
          <p:nvPr/>
        </p:nvSpPr>
        <p:spPr bwMode="auto">
          <a:xfrm>
            <a:off x="684213" y="5373688"/>
            <a:ext cx="66468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Pressupondo </a:t>
            </a:r>
            <a:r>
              <a:rPr lang="pt-BR" altLang="pt-BR" sz="1600" dirty="0">
                <a:solidFill>
                  <a:srgbClr val="FF0000"/>
                </a:solidFill>
                <a:latin typeface="Tahoma" panose="020B0604030504040204" pitchFamily="34" charset="0"/>
              </a:rPr>
              <a:t>amostras independentes</a:t>
            </a:r>
            <a:r>
              <a:rPr lang="pt-BR" altLang="pt-BR" sz="1600" dirty="0">
                <a:latin typeface="Tahoma" panose="020B0604030504040204" pitchFamily="34" charset="0"/>
              </a:rPr>
              <a:t> e </a:t>
            </a:r>
            <a:r>
              <a:rPr lang="pt-BR" altLang="pt-BR" sz="1600" dirty="0">
                <a:solidFill>
                  <a:srgbClr val="FF0000"/>
                </a:solidFill>
                <a:latin typeface="Tahoma" panose="020B0604030504040204" pitchFamily="34" charset="0"/>
              </a:rPr>
              <a:t>TLC válido </a:t>
            </a:r>
            <a:r>
              <a:rPr lang="pt-BR" altLang="pt-BR" sz="1600" dirty="0">
                <a:latin typeface="Tahoma" panose="020B0604030504040204" pitchFamily="34" charset="0"/>
              </a:rPr>
              <a:t>(amostra grande):</a:t>
            </a:r>
          </a:p>
        </p:txBody>
      </p:sp>
      <p:sp>
        <p:nvSpPr>
          <p:cNvPr id="2" name="Espaço Reservado para Número de Slide 1"/>
          <p:cNvSpPr>
            <a:spLocks noGrp="1"/>
          </p:cNvSpPr>
          <p:nvPr>
            <p:ph type="sldNum" sz="quarter" idx="12"/>
          </p:nvPr>
        </p:nvSpPr>
        <p:spPr/>
        <p:txBody>
          <a:bodyPr/>
          <a:lstStyle/>
          <a:p>
            <a:pPr>
              <a:defRPr/>
            </a:pPr>
            <a:fld id="{FEDF627B-EF6D-4AFB-B5DB-E393019D3B20}" type="slidenum">
              <a:rPr lang="pt-BR"/>
              <a:pPr>
                <a:defRPr/>
              </a:pPr>
              <a:t>31</a:t>
            </a:fld>
            <a:endParaRPr lang="pt-B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95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95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95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95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95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514" grpId="0"/>
      <p:bldP spid="189516" grpId="0"/>
      <p:bldP spid="189518" grpId="0"/>
      <p:bldP spid="189520" grpId="0"/>
      <p:bldP spid="189521" grpId="0"/>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lstStyle/>
          <a:p>
            <a:pPr eaLnBrk="1" hangingPunct="1">
              <a:defRPr/>
            </a:pPr>
            <a:r>
              <a:rPr lang="pt-BR" dirty="0"/>
              <a:t>Índice </a:t>
            </a:r>
            <a:r>
              <a:rPr lang="pt-BR" dirty="0" err="1"/>
              <a:t>Kappa</a:t>
            </a:r>
            <a:r>
              <a:rPr lang="pt-BR" dirty="0"/>
              <a:t> – Exemplo 1</a:t>
            </a:r>
          </a:p>
        </p:txBody>
      </p:sp>
      <p:graphicFrame>
        <p:nvGraphicFramePr>
          <p:cNvPr id="190694" name="Group 230"/>
          <p:cNvGraphicFramePr>
            <a:graphicFrameLocks noGrp="1"/>
          </p:cNvGraphicFramePr>
          <p:nvPr>
            <p:extLst>
              <p:ext uri="{D42A27DB-BD31-4B8C-83A1-F6EECF244321}">
                <p14:modId xmlns:p14="http://schemas.microsoft.com/office/powerpoint/2010/main" val="4070600820"/>
              </p:ext>
            </p:extLst>
          </p:nvPr>
        </p:nvGraphicFramePr>
        <p:xfrm>
          <a:off x="2921422" y="2392164"/>
          <a:ext cx="3302000" cy="1528765"/>
        </p:xfrm>
        <a:graphic>
          <a:graphicData uri="http://schemas.openxmlformats.org/drawingml/2006/table">
            <a:tbl>
              <a:tblPr/>
              <a:tblGrid>
                <a:gridCol w="508000">
                  <a:extLst>
                    <a:ext uri="{9D8B030D-6E8A-4147-A177-3AD203B41FA5}">
                      <a16:colId xmlns:a16="http://schemas.microsoft.com/office/drawing/2014/main" val="20000"/>
                    </a:ext>
                  </a:extLst>
                </a:gridCol>
                <a:gridCol w="558800">
                  <a:extLst>
                    <a:ext uri="{9D8B030D-6E8A-4147-A177-3AD203B41FA5}">
                      <a16:colId xmlns:a16="http://schemas.microsoft.com/office/drawing/2014/main" val="20001"/>
                    </a:ext>
                  </a:extLst>
                </a:gridCol>
                <a:gridCol w="558800">
                  <a:extLst>
                    <a:ext uri="{9D8B030D-6E8A-4147-A177-3AD203B41FA5}">
                      <a16:colId xmlns:a16="http://schemas.microsoft.com/office/drawing/2014/main" val="20002"/>
                    </a:ext>
                  </a:extLst>
                </a:gridCol>
                <a:gridCol w="558800">
                  <a:extLst>
                    <a:ext uri="{9D8B030D-6E8A-4147-A177-3AD203B41FA5}">
                      <a16:colId xmlns:a16="http://schemas.microsoft.com/office/drawing/2014/main" val="20003"/>
                    </a:ext>
                  </a:extLst>
                </a:gridCol>
                <a:gridCol w="558800">
                  <a:extLst>
                    <a:ext uri="{9D8B030D-6E8A-4147-A177-3AD203B41FA5}">
                      <a16:colId xmlns:a16="http://schemas.microsoft.com/office/drawing/2014/main" val="20004"/>
                    </a:ext>
                  </a:extLst>
                </a:gridCol>
                <a:gridCol w="558800">
                  <a:extLst>
                    <a:ext uri="{9D8B030D-6E8A-4147-A177-3AD203B41FA5}">
                      <a16:colId xmlns:a16="http://schemas.microsoft.com/office/drawing/2014/main" val="20005"/>
                    </a:ext>
                  </a:extLst>
                </a:gridCol>
              </a:tblGrid>
              <a:tr h="4571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A</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B</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C</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D</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E</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A</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13</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3</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1"/>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B</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8</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10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5</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2"/>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C</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8</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4</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27</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3"/>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D</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1</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25</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4"/>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E</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44</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5"/>
                  </a:ext>
                </a:extLst>
              </a:tr>
            </a:tbl>
          </a:graphicData>
        </a:graphic>
      </p:graphicFrame>
      <p:sp>
        <p:nvSpPr>
          <p:cNvPr id="25652" name="Text Box 231"/>
          <p:cNvSpPr txBox="1">
            <a:spLocks noChangeArrowheads="1"/>
          </p:cNvSpPr>
          <p:nvPr/>
        </p:nvSpPr>
        <p:spPr bwMode="auto">
          <a:xfrm>
            <a:off x="3419897" y="2425501"/>
            <a:ext cx="28082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referência</a:t>
            </a:r>
          </a:p>
        </p:txBody>
      </p:sp>
      <p:sp>
        <p:nvSpPr>
          <p:cNvPr id="25653" name="Text Box 232"/>
          <p:cNvSpPr txBox="1">
            <a:spLocks noChangeArrowheads="1"/>
          </p:cNvSpPr>
          <p:nvPr/>
        </p:nvSpPr>
        <p:spPr bwMode="auto">
          <a:xfrm rot="16200000">
            <a:off x="2318966" y="3277195"/>
            <a:ext cx="11811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classificação</a:t>
            </a:r>
          </a:p>
        </p:txBody>
      </p:sp>
      <p:sp>
        <p:nvSpPr>
          <p:cNvPr id="2" name="Espaço Reservado para Número de Slide 1"/>
          <p:cNvSpPr>
            <a:spLocks noGrp="1"/>
          </p:cNvSpPr>
          <p:nvPr>
            <p:ph type="sldNum" sz="quarter" idx="12"/>
          </p:nvPr>
        </p:nvSpPr>
        <p:spPr/>
        <p:txBody>
          <a:bodyPr/>
          <a:lstStyle/>
          <a:p>
            <a:pPr>
              <a:defRPr/>
            </a:pPr>
            <a:fld id="{206E93D5-ED05-47F4-A112-00F504A6AA95}" type="slidenum">
              <a:rPr lang="pt-BR"/>
              <a:pPr>
                <a:defRPr/>
              </a:pPr>
              <a:t>32</a:t>
            </a:fld>
            <a:endParaRPr lang="pt-BR"/>
          </a:p>
        </p:txBody>
      </p:sp>
      <p:sp>
        <p:nvSpPr>
          <p:cNvPr id="17" name="Text Box 64"/>
          <p:cNvSpPr txBox="1">
            <a:spLocks noChangeArrowheads="1"/>
          </p:cNvSpPr>
          <p:nvPr/>
        </p:nvSpPr>
        <p:spPr bwMode="auto">
          <a:xfrm>
            <a:off x="490804" y="1412776"/>
            <a:ext cx="82073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1238" indent="-1011238"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spcBef>
                <a:spcPct val="0"/>
              </a:spcBef>
              <a:buFontTx/>
              <a:buNone/>
            </a:pPr>
            <a:r>
              <a:rPr lang="pt-BR" altLang="pt-BR" sz="1600" dirty="0">
                <a:latin typeface="Tahoma" panose="020B0604030504040204" pitchFamily="34" charset="0"/>
              </a:rPr>
              <a:t>A fim de avaliar a qualidade de uma classificação, 150 pontos foram selecionados aleatoriamente, avaliando-se cada ponto segundo uma referência. O resultado é apresentado na matriz de confusão abaixo:</a:t>
            </a:r>
          </a:p>
        </p:txBody>
      </p:sp>
      <p:sp>
        <p:nvSpPr>
          <p:cNvPr id="20" name="Text Box 64"/>
          <p:cNvSpPr txBox="1">
            <a:spLocks noChangeArrowheads="1"/>
          </p:cNvSpPr>
          <p:nvPr/>
        </p:nvSpPr>
        <p:spPr bwMode="auto">
          <a:xfrm>
            <a:off x="490804" y="4293096"/>
            <a:ext cx="82073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1238" indent="-1011238"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spcBef>
                <a:spcPct val="0"/>
              </a:spcBef>
              <a:buFontTx/>
              <a:buNone/>
            </a:pPr>
            <a:r>
              <a:rPr lang="pt-BR" altLang="pt-BR" sz="1600" dirty="0">
                <a:latin typeface="Tahoma" panose="020B0604030504040204" pitchFamily="34" charset="0"/>
              </a:rPr>
              <a:t>Verifique se há mesmo uma concordância entre a classificação e a referência através de um teste de hipótese para o </a:t>
            </a:r>
            <a:r>
              <a:rPr lang="pt-BR" altLang="pt-BR" sz="1600" dirty="0" err="1">
                <a:latin typeface="Tahoma" panose="020B0604030504040204" pitchFamily="34" charset="0"/>
              </a:rPr>
              <a:t>Kappa</a:t>
            </a:r>
            <a:r>
              <a:rPr lang="pt-BR" altLang="pt-BR" sz="1600" dirty="0">
                <a:latin typeface="Tahoma" panose="020B060403050404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069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6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6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52" grpId="0"/>
      <p:bldP spid="25653" grpId="0"/>
      <p:bldP spid="17" grpId="0"/>
      <p:bldP spid="2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lstStyle/>
          <a:p>
            <a:pPr eaLnBrk="1" hangingPunct="1">
              <a:defRPr/>
            </a:pPr>
            <a:r>
              <a:rPr lang="pt-BR" dirty="0"/>
              <a:t>Índice </a:t>
            </a:r>
            <a:r>
              <a:rPr lang="pt-BR" dirty="0" err="1"/>
              <a:t>Kappa</a:t>
            </a:r>
            <a:r>
              <a:rPr lang="pt-BR" dirty="0"/>
              <a:t> – Exemplo 1</a:t>
            </a:r>
          </a:p>
        </p:txBody>
      </p:sp>
      <p:graphicFrame>
        <p:nvGraphicFramePr>
          <p:cNvPr id="190694" name="Group 230"/>
          <p:cNvGraphicFramePr>
            <a:graphicFrameLocks noGrp="1"/>
          </p:cNvGraphicFramePr>
          <p:nvPr/>
        </p:nvGraphicFramePr>
        <p:xfrm>
          <a:off x="827088" y="1700213"/>
          <a:ext cx="3302000" cy="1528765"/>
        </p:xfrm>
        <a:graphic>
          <a:graphicData uri="http://schemas.openxmlformats.org/drawingml/2006/table">
            <a:tbl>
              <a:tblPr/>
              <a:tblGrid>
                <a:gridCol w="508000">
                  <a:extLst>
                    <a:ext uri="{9D8B030D-6E8A-4147-A177-3AD203B41FA5}">
                      <a16:colId xmlns:a16="http://schemas.microsoft.com/office/drawing/2014/main" val="20000"/>
                    </a:ext>
                  </a:extLst>
                </a:gridCol>
                <a:gridCol w="558800">
                  <a:extLst>
                    <a:ext uri="{9D8B030D-6E8A-4147-A177-3AD203B41FA5}">
                      <a16:colId xmlns:a16="http://schemas.microsoft.com/office/drawing/2014/main" val="20001"/>
                    </a:ext>
                  </a:extLst>
                </a:gridCol>
                <a:gridCol w="558800">
                  <a:extLst>
                    <a:ext uri="{9D8B030D-6E8A-4147-A177-3AD203B41FA5}">
                      <a16:colId xmlns:a16="http://schemas.microsoft.com/office/drawing/2014/main" val="20002"/>
                    </a:ext>
                  </a:extLst>
                </a:gridCol>
                <a:gridCol w="558800">
                  <a:extLst>
                    <a:ext uri="{9D8B030D-6E8A-4147-A177-3AD203B41FA5}">
                      <a16:colId xmlns:a16="http://schemas.microsoft.com/office/drawing/2014/main" val="20003"/>
                    </a:ext>
                  </a:extLst>
                </a:gridCol>
                <a:gridCol w="558800">
                  <a:extLst>
                    <a:ext uri="{9D8B030D-6E8A-4147-A177-3AD203B41FA5}">
                      <a16:colId xmlns:a16="http://schemas.microsoft.com/office/drawing/2014/main" val="20004"/>
                    </a:ext>
                  </a:extLst>
                </a:gridCol>
                <a:gridCol w="558800">
                  <a:extLst>
                    <a:ext uri="{9D8B030D-6E8A-4147-A177-3AD203B41FA5}">
                      <a16:colId xmlns:a16="http://schemas.microsoft.com/office/drawing/2014/main" val="20005"/>
                    </a:ext>
                  </a:extLst>
                </a:gridCol>
              </a:tblGrid>
              <a:tr h="4571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A</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B</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C</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D</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E</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A</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13</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3</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1"/>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B</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8</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10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5</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2"/>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C</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8</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4</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27</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3"/>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D</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1</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25</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4"/>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E</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44</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5"/>
                  </a:ext>
                </a:extLst>
              </a:tr>
            </a:tbl>
          </a:graphicData>
        </a:graphic>
      </p:graphicFrame>
      <p:sp>
        <p:nvSpPr>
          <p:cNvPr id="25652" name="Text Box 231"/>
          <p:cNvSpPr txBox="1">
            <a:spLocks noChangeArrowheads="1"/>
          </p:cNvSpPr>
          <p:nvPr/>
        </p:nvSpPr>
        <p:spPr bwMode="auto">
          <a:xfrm>
            <a:off x="1325563" y="1733550"/>
            <a:ext cx="28082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referência</a:t>
            </a:r>
          </a:p>
        </p:txBody>
      </p:sp>
      <p:sp>
        <p:nvSpPr>
          <p:cNvPr id="25653" name="Text Box 232"/>
          <p:cNvSpPr txBox="1">
            <a:spLocks noChangeArrowheads="1"/>
          </p:cNvSpPr>
          <p:nvPr/>
        </p:nvSpPr>
        <p:spPr bwMode="auto">
          <a:xfrm rot="-5400000">
            <a:off x="224632" y="2585244"/>
            <a:ext cx="11811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classificação</a:t>
            </a:r>
          </a:p>
        </p:txBody>
      </p:sp>
      <mc:AlternateContent xmlns:mc="http://schemas.openxmlformats.org/markup-compatibility/2006" xmlns:a14="http://schemas.microsoft.com/office/drawing/2010/main">
        <mc:Choice Requires="a14">
          <p:sp>
            <p:nvSpPr>
              <p:cNvPr id="190697" name="Object 233"/>
              <p:cNvSpPr txBox="1"/>
              <p:nvPr/>
            </p:nvSpPr>
            <p:spPr bwMode="auto">
              <a:xfrm>
                <a:off x="4479925" y="2246313"/>
                <a:ext cx="1179513" cy="330200"/>
              </a:xfrm>
              <a:prstGeom prst="rect">
                <a:avLst/>
              </a:prstGeom>
              <a:noFill/>
              <a:ln>
                <a:noFill/>
              </a:ln>
            </p:spPr>
            <p:txBody>
              <a:bodyPr>
                <a:noAutofit/>
              </a:bodyPr>
              <a:lstStyle/>
              <a:p>
                <a:pPr/>
                <a14:m>
                  <m:oMathPara xmlns:m="http://schemas.openxmlformats.org/officeDocument/2006/math">
                    <m:oMathParaPr>
                      <m:jc m:val="left"/>
                    </m:oMathParaPr>
                    <m:oMath xmlns:m="http://schemas.openxmlformats.org/officeDocument/2006/math">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r>
                        <a:rPr lang="pt-BR" sz="1600" i="1">
                          <a:solidFill>
                            <a:srgbClr val="000000"/>
                          </a:solidFill>
                          <a:latin typeface="Cambria Math" panose="02040503050406030204" pitchFamily="18" charset="0"/>
                        </a:rPr>
                        <m:t>=0,7364</m:t>
                      </m:r>
                    </m:oMath>
                  </m:oMathPara>
                </a14:m>
                <a:endParaRPr lang="pt-BR" sz="1600" dirty="0"/>
              </a:p>
            </p:txBody>
          </p:sp>
        </mc:Choice>
        <mc:Fallback xmlns="">
          <p:sp>
            <p:nvSpPr>
              <p:cNvPr id="190697" name="Object 233"/>
              <p:cNvSpPr txBox="1">
                <a:spLocks noRot="1" noChangeAspect="1" noMove="1" noResize="1" noEditPoints="1" noAdjustHandles="1" noChangeArrowheads="1" noChangeShapeType="1" noTextEdit="1"/>
              </p:cNvSpPr>
              <p:nvPr/>
            </p:nvSpPr>
            <p:spPr bwMode="auto">
              <a:xfrm>
                <a:off x="4479925" y="2246313"/>
                <a:ext cx="1179513" cy="330200"/>
              </a:xfrm>
              <a:prstGeom prst="rect">
                <a:avLst/>
              </a:prstGeom>
              <a:blipFill>
                <a:blip r:embed="rId2"/>
                <a:stretch>
                  <a:fillRect/>
                </a:stretch>
              </a:blipFill>
              <a:ln>
                <a:noFill/>
              </a:ln>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90699" name="Object 235"/>
              <p:cNvSpPr txBox="1"/>
              <p:nvPr/>
            </p:nvSpPr>
            <p:spPr bwMode="auto">
              <a:xfrm>
                <a:off x="4479925" y="2781300"/>
                <a:ext cx="1946275" cy="350838"/>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m:rPr>
                          <m:nor/>
                        </m:rPr>
                        <a:rPr lang="pt-BR" sz="1600" i="0" smtClean="0">
                          <a:solidFill>
                            <a:srgbClr val="000000"/>
                          </a:solidFill>
                          <a:latin typeface="Cambria Math" panose="02040503050406030204" pitchFamily="18" charset="0"/>
                        </a:rPr>
                        <m:t>Var</m:t>
                      </m:r>
                      <m:r>
                        <a:rPr lang="pt-BR" sz="1600" i="1">
                          <a:solidFill>
                            <a:srgbClr val="000000"/>
                          </a:solidFill>
                          <a:latin typeface="Cambria Math" panose="02040503050406030204" pitchFamily="18" charset="0"/>
                        </a:rPr>
                        <m:t>(</m:t>
                      </m:r>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r>
                        <a:rPr lang="pt-BR" sz="1600" i="1">
                          <a:solidFill>
                            <a:srgbClr val="000000"/>
                          </a:solidFill>
                          <a:latin typeface="Cambria Math" panose="02040503050406030204" pitchFamily="18" charset="0"/>
                        </a:rPr>
                        <m:t>)=0,0016</m:t>
                      </m:r>
                      <m:r>
                        <a:rPr lang="pt-BR" sz="1600" b="0" i="1" smtClean="0">
                          <a:solidFill>
                            <a:srgbClr val="000000"/>
                          </a:solidFill>
                          <a:latin typeface="Cambria Math" panose="02040503050406030204" pitchFamily="18" charset="0"/>
                        </a:rPr>
                        <m:t>71</m:t>
                      </m:r>
                    </m:oMath>
                  </m:oMathPara>
                </a14:m>
                <a:endParaRPr lang="pt-BR" sz="1600" dirty="0"/>
              </a:p>
            </p:txBody>
          </p:sp>
        </mc:Choice>
        <mc:Fallback xmlns="">
          <p:sp>
            <p:nvSpPr>
              <p:cNvPr id="190699" name="Object 235"/>
              <p:cNvSpPr txBox="1">
                <a:spLocks noRot="1" noChangeAspect="1" noMove="1" noResize="1" noEditPoints="1" noAdjustHandles="1" noChangeArrowheads="1" noChangeShapeType="1" noTextEdit="1"/>
              </p:cNvSpPr>
              <p:nvPr/>
            </p:nvSpPr>
            <p:spPr bwMode="auto">
              <a:xfrm>
                <a:off x="4479925" y="2781300"/>
                <a:ext cx="1946275" cy="350838"/>
              </a:xfrm>
              <a:prstGeom prst="rect">
                <a:avLst/>
              </a:prstGeom>
              <a:blipFill>
                <a:blip r:embed="rId3"/>
                <a:stretch>
                  <a:fillRect b="-6897"/>
                </a:stretch>
              </a:blipFill>
              <a:ln>
                <a:noFill/>
              </a:ln>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90701" name="Object 237"/>
              <p:cNvSpPr txBox="1"/>
              <p:nvPr/>
            </p:nvSpPr>
            <p:spPr bwMode="auto">
              <a:xfrm>
                <a:off x="1331913" y="3644900"/>
                <a:ext cx="993775" cy="575742"/>
              </a:xfrm>
              <a:prstGeom prst="rect">
                <a:avLst/>
              </a:prstGeom>
              <a:noFill/>
              <a:ln>
                <a:noFill/>
              </a:ln>
            </p:spPr>
            <p:txBody>
              <a:bodyPr>
                <a:noAutofit/>
              </a:bodyPr>
              <a:lstStyle/>
              <a:p>
                <a:pPr/>
                <a14:m>
                  <m:oMathPara xmlns:m="http://schemas.openxmlformats.org/officeDocument/2006/math">
                    <m:oMathParaPr>
                      <m:jc m:val="left"/>
                    </m:oMathParaPr>
                    <m:oMath xmlns:m="http://schemas.openxmlformats.org/officeDocument/2006/math">
                      <m:sSub>
                        <m:sSubPr>
                          <m:ctrlPr>
                            <a:rPr lang="pt-BR" sz="1600" i="1">
                              <a:solidFill>
                                <a:srgbClr val="000000"/>
                              </a:solidFill>
                              <a:latin typeface="Cambria Math" panose="02040503050406030204" pitchFamily="18" charset="0"/>
                            </a:rPr>
                          </m:ctrlPr>
                        </m:sSubPr>
                        <m:e>
                          <m:r>
                            <m:rPr>
                              <m:sty m:val="p"/>
                            </m:rPr>
                            <a:rPr lang="pt-BR" sz="1600" i="0">
                              <a:solidFill>
                                <a:srgbClr val="000000"/>
                              </a:solidFill>
                              <a:latin typeface="Cambria Math" panose="02040503050406030204" pitchFamily="18" charset="0"/>
                            </a:rPr>
                            <m:t>H</m:t>
                          </m:r>
                        </m:e>
                        <m:sub>
                          <m:r>
                            <a:rPr lang="pt-BR" sz="1600" i="0">
                              <a:solidFill>
                                <a:srgbClr val="000000"/>
                              </a:solidFill>
                              <a:latin typeface="Cambria Math" panose="02040503050406030204" pitchFamily="18" charset="0"/>
                            </a:rPr>
                            <m:t>0</m:t>
                          </m:r>
                        </m:sub>
                      </m:sSub>
                      <m:r>
                        <m:rPr>
                          <m:nor/>
                        </m:rPr>
                        <a:rPr lang="pt-BR" sz="1600" i="0">
                          <a:solidFill>
                            <a:srgbClr val="000000"/>
                          </a:solidFill>
                          <a:latin typeface="Cambria Math" panose="02040503050406030204" pitchFamily="18" charset="0"/>
                        </a:rPr>
                        <m:t>: </m:t>
                      </m:r>
                      <m:r>
                        <m:rPr>
                          <m:nor/>
                        </m:rPr>
                        <a:rPr lang="pt-BR" sz="1600" i="0">
                          <a:solidFill>
                            <a:srgbClr val="000000"/>
                          </a:solidFill>
                          <a:latin typeface="Cambria Math" panose="02040503050406030204" pitchFamily="18" charset="0"/>
                        </a:rPr>
                        <m:t>κ</m:t>
                      </m:r>
                      <m:r>
                        <m:rPr>
                          <m:nor/>
                        </m:rPr>
                        <a:rPr lang="pt-BR" sz="1600" i="0">
                          <a:solidFill>
                            <a:srgbClr val="000000"/>
                          </a:solidFill>
                          <a:latin typeface="Cambria Math" panose="02040503050406030204" pitchFamily="18" charset="0"/>
                        </a:rPr>
                        <m:t> = 0</m:t>
                      </m:r>
                    </m:oMath>
                    <m:oMath xmlns:m="http://schemas.openxmlformats.org/officeDocument/2006/math">
                      <m:sSub>
                        <m:sSubPr>
                          <m:ctrlPr>
                            <a:rPr lang="pt-BR" sz="1600" i="1">
                              <a:solidFill>
                                <a:srgbClr val="000000"/>
                              </a:solidFill>
                              <a:latin typeface="Cambria Math" panose="02040503050406030204" pitchFamily="18" charset="0"/>
                            </a:rPr>
                          </m:ctrlPr>
                        </m:sSubPr>
                        <m:e>
                          <m:r>
                            <m:rPr>
                              <m:sty m:val="p"/>
                            </m:rPr>
                            <a:rPr lang="pt-BR" sz="1600" i="0">
                              <a:solidFill>
                                <a:srgbClr val="000000"/>
                              </a:solidFill>
                              <a:latin typeface="Cambria Math" panose="02040503050406030204" pitchFamily="18" charset="0"/>
                            </a:rPr>
                            <m:t>H</m:t>
                          </m:r>
                        </m:e>
                        <m:sub>
                          <m:r>
                            <a:rPr lang="pt-BR" sz="1600" i="0">
                              <a:solidFill>
                                <a:srgbClr val="000000"/>
                              </a:solidFill>
                              <a:latin typeface="Cambria Math" panose="02040503050406030204" pitchFamily="18" charset="0"/>
                            </a:rPr>
                            <m:t>1</m:t>
                          </m:r>
                        </m:sub>
                      </m:sSub>
                      <m:r>
                        <m:rPr>
                          <m:nor/>
                        </m:rPr>
                        <a:rPr lang="pt-BR" sz="1600" i="0">
                          <a:solidFill>
                            <a:srgbClr val="000000"/>
                          </a:solidFill>
                          <a:latin typeface="Cambria Math" panose="02040503050406030204" pitchFamily="18" charset="0"/>
                        </a:rPr>
                        <m:t>: </m:t>
                      </m:r>
                      <m:r>
                        <m:rPr>
                          <m:nor/>
                        </m:rPr>
                        <a:rPr lang="pt-BR" sz="1600" i="0">
                          <a:solidFill>
                            <a:srgbClr val="000000"/>
                          </a:solidFill>
                          <a:latin typeface="Cambria Math" panose="02040503050406030204" pitchFamily="18" charset="0"/>
                        </a:rPr>
                        <m:t>κ</m:t>
                      </m:r>
                      <m:r>
                        <m:rPr>
                          <m:nor/>
                        </m:rPr>
                        <a:rPr lang="pt-BR" sz="1600" i="0">
                          <a:solidFill>
                            <a:srgbClr val="000000"/>
                          </a:solidFill>
                          <a:latin typeface="Cambria Math" panose="02040503050406030204" pitchFamily="18" charset="0"/>
                        </a:rPr>
                        <m:t> &gt; 0</m:t>
                      </m:r>
                    </m:oMath>
                  </m:oMathPara>
                </a14:m>
                <a:endParaRPr lang="pt-BR" sz="1600" dirty="0"/>
              </a:p>
            </p:txBody>
          </p:sp>
        </mc:Choice>
        <mc:Fallback xmlns="">
          <p:sp>
            <p:nvSpPr>
              <p:cNvPr id="190701" name="Object 237"/>
              <p:cNvSpPr txBox="1">
                <a:spLocks noRot="1" noChangeAspect="1" noMove="1" noResize="1" noEditPoints="1" noAdjustHandles="1" noChangeArrowheads="1" noChangeShapeType="1" noTextEdit="1"/>
              </p:cNvSpPr>
              <p:nvPr/>
            </p:nvSpPr>
            <p:spPr bwMode="auto">
              <a:xfrm>
                <a:off x="1331913" y="3644900"/>
                <a:ext cx="993775" cy="575742"/>
              </a:xfrm>
              <a:prstGeom prst="rect">
                <a:avLst/>
              </a:prstGeom>
              <a:blipFill>
                <a:blip r:embed="rId4"/>
                <a:stretch>
                  <a:fillRect/>
                </a:stretch>
              </a:blipFill>
              <a:ln>
                <a:noFill/>
              </a:ln>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90702" name="Object 238"/>
              <p:cNvSpPr txBox="1"/>
              <p:nvPr/>
            </p:nvSpPr>
            <p:spPr bwMode="auto">
              <a:xfrm>
                <a:off x="1331913" y="4844648"/>
                <a:ext cx="1323975" cy="722313"/>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m:rPr>
                          <m:nor/>
                        </m:rPr>
                        <a:rPr lang="pt-BR" sz="1600" i="1">
                          <a:solidFill>
                            <a:srgbClr val="000000"/>
                          </a:solidFill>
                          <a:latin typeface="Cambria Math" panose="02040503050406030204" pitchFamily="18" charset="0"/>
                        </a:rPr>
                        <m:t>z</m:t>
                      </m:r>
                      <m:r>
                        <m:rPr>
                          <m:nor/>
                        </m:rPr>
                        <a:rPr lang="pt-BR" sz="1600" i="0">
                          <a:solidFill>
                            <a:srgbClr val="000000"/>
                          </a:solidFill>
                          <a:latin typeface="Cambria Math" panose="02040503050406030204" pitchFamily="18" charset="0"/>
                        </a:rPr>
                        <m:t> =</m:t>
                      </m:r>
                      <m:f>
                        <m:fPr>
                          <m:ctrlPr>
                            <a:rPr lang="pt-BR" sz="1600" i="1">
                              <a:solidFill>
                                <a:srgbClr val="000000"/>
                              </a:solidFill>
                              <a:latin typeface="Cambria Math" panose="02040503050406030204" pitchFamily="18" charset="0"/>
                            </a:rPr>
                          </m:ctrlPr>
                        </m:fPr>
                        <m:num>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num>
                        <m:den>
                          <m:rad>
                            <m:radPr>
                              <m:degHide m:val="on"/>
                              <m:ctrlPr>
                                <a:rPr lang="pt-BR" sz="1600" i="1">
                                  <a:solidFill>
                                    <a:srgbClr val="000000"/>
                                  </a:solidFill>
                                  <a:latin typeface="Cambria Math" panose="02040503050406030204" pitchFamily="18" charset="0"/>
                                </a:rPr>
                              </m:ctrlPr>
                            </m:radPr>
                            <m:deg/>
                            <m:e>
                              <m:r>
                                <m:rPr>
                                  <m:nor/>
                                </m:rPr>
                                <a:rPr lang="pt-BR" sz="1600" i="0">
                                  <a:solidFill>
                                    <a:srgbClr val="000000"/>
                                  </a:solidFill>
                                  <a:latin typeface="Cambria Math" panose="02040503050406030204" pitchFamily="18" charset="0"/>
                                </a:rPr>
                                <m:t>Var</m:t>
                              </m:r>
                              <m:r>
                                <a:rPr lang="pt-BR" sz="1600" i="1">
                                  <a:solidFill>
                                    <a:srgbClr val="000000"/>
                                  </a:solidFill>
                                  <a:latin typeface="Cambria Math" panose="02040503050406030204" pitchFamily="18" charset="0"/>
                                </a:rPr>
                                <m:t>(</m:t>
                              </m:r>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r>
                                <a:rPr lang="pt-BR" sz="1600" i="1">
                                  <a:solidFill>
                                    <a:srgbClr val="000000"/>
                                  </a:solidFill>
                                  <a:latin typeface="Cambria Math" panose="02040503050406030204" pitchFamily="18" charset="0"/>
                                </a:rPr>
                                <m:t>)</m:t>
                              </m:r>
                            </m:e>
                          </m:rad>
                        </m:den>
                      </m:f>
                    </m:oMath>
                  </m:oMathPara>
                </a14:m>
                <a:endParaRPr lang="pt-BR" sz="1600" dirty="0"/>
              </a:p>
            </p:txBody>
          </p:sp>
        </mc:Choice>
        <mc:Fallback xmlns="">
          <p:sp>
            <p:nvSpPr>
              <p:cNvPr id="190702" name="Object 238"/>
              <p:cNvSpPr txBox="1">
                <a:spLocks noRot="1" noChangeAspect="1" noMove="1" noResize="1" noEditPoints="1" noAdjustHandles="1" noChangeArrowheads="1" noChangeShapeType="1" noTextEdit="1"/>
              </p:cNvSpPr>
              <p:nvPr/>
            </p:nvSpPr>
            <p:spPr bwMode="auto">
              <a:xfrm>
                <a:off x="1331913" y="4844648"/>
                <a:ext cx="1323975" cy="722313"/>
              </a:xfrm>
              <a:prstGeom prst="rect">
                <a:avLst/>
              </a:prstGeom>
              <a:blipFill>
                <a:blip r:embed="rId5"/>
                <a:stretch>
                  <a:fillRect/>
                </a:stretch>
              </a:blipFill>
              <a:ln>
                <a:noFill/>
              </a:ln>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90703" name="Object 239"/>
              <p:cNvSpPr txBox="1"/>
              <p:nvPr/>
            </p:nvSpPr>
            <p:spPr bwMode="auto">
              <a:xfrm>
                <a:off x="2483768" y="4854967"/>
                <a:ext cx="2190750" cy="701675"/>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a:rPr lang="pt-BR" sz="1600" i="0" smtClean="0">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r>
                            <m:rPr>
                              <m:nor/>
                            </m:rPr>
                            <a:rPr lang="pt-BR" sz="1600" i="0">
                              <a:solidFill>
                                <a:srgbClr val="000000"/>
                              </a:solidFill>
                              <a:latin typeface="Cambria Math" panose="02040503050406030204" pitchFamily="18" charset="0"/>
                            </a:rPr>
                            <m:t>0,7364</m:t>
                          </m:r>
                        </m:num>
                        <m:den>
                          <m:rad>
                            <m:radPr>
                              <m:degHide m:val="on"/>
                              <m:ctrlPr>
                                <a:rPr lang="pt-BR" sz="1600" i="1">
                                  <a:solidFill>
                                    <a:srgbClr val="000000"/>
                                  </a:solidFill>
                                  <a:latin typeface="Cambria Math" panose="02040503050406030204" pitchFamily="18" charset="0"/>
                                </a:rPr>
                              </m:ctrlPr>
                            </m:radPr>
                            <m:deg/>
                            <m:e>
                              <m:r>
                                <m:rPr>
                                  <m:nor/>
                                </m:rPr>
                                <a:rPr lang="pt-BR" sz="1600" i="0">
                                  <a:solidFill>
                                    <a:srgbClr val="000000"/>
                                  </a:solidFill>
                                  <a:latin typeface="Cambria Math" panose="02040503050406030204" pitchFamily="18" charset="0"/>
                                </a:rPr>
                                <m:t>0,0016</m:t>
                              </m:r>
                              <m:r>
                                <a:rPr lang="pt-BR" sz="1600" b="0" i="1" smtClean="0">
                                  <a:solidFill>
                                    <a:srgbClr val="000000"/>
                                  </a:solidFill>
                                  <a:latin typeface="Cambria Math" panose="02040503050406030204" pitchFamily="18" charset="0"/>
                                </a:rPr>
                                <m:t>71</m:t>
                              </m:r>
                            </m:e>
                          </m:rad>
                        </m:den>
                      </m:f>
                      <m:r>
                        <a:rPr lang="pt-BR" sz="1600" i="1">
                          <a:solidFill>
                            <a:srgbClr val="000000"/>
                          </a:solidFill>
                          <a:latin typeface="Cambria Math" panose="02040503050406030204" pitchFamily="18" charset="0"/>
                        </a:rPr>
                        <m:t>=18,0</m:t>
                      </m:r>
                      <m:r>
                        <a:rPr lang="pt-BR" sz="1600" b="0" i="1" smtClean="0">
                          <a:solidFill>
                            <a:srgbClr val="000000"/>
                          </a:solidFill>
                          <a:latin typeface="Cambria Math" panose="02040503050406030204" pitchFamily="18" charset="0"/>
                        </a:rPr>
                        <m:t>1</m:t>
                      </m:r>
                    </m:oMath>
                  </m:oMathPara>
                </a14:m>
                <a:endParaRPr lang="pt-BR" sz="1600" dirty="0"/>
              </a:p>
            </p:txBody>
          </p:sp>
        </mc:Choice>
        <mc:Fallback xmlns="">
          <p:sp>
            <p:nvSpPr>
              <p:cNvPr id="190703" name="Object 239"/>
              <p:cNvSpPr txBox="1">
                <a:spLocks noRot="1" noChangeAspect="1" noMove="1" noResize="1" noEditPoints="1" noAdjustHandles="1" noChangeArrowheads="1" noChangeShapeType="1" noTextEdit="1"/>
              </p:cNvSpPr>
              <p:nvPr/>
            </p:nvSpPr>
            <p:spPr bwMode="auto">
              <a:xfrm>
                <a:off x="2483768" y="4854967"/>
                <a:ext cx="2190750" cy="701675"/>
              </a:xfrm>
              <a:prstGeom prst="rect">
                <a:avLst/>
              </a:prstGeom>
              <a:blipFill>
                <a:blip r:embed="rId6"/>
                <a:stretch>
                  <a:fillRect/>
                </a:stretch>
              </a:blipFill>
              <a:ln>
                <a:noFill/>
              </a:ln>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90705" name="Object 241"/>
              <p:cNvSpPr txBox="1"/>
              <p:nvPr/>
            </p:nvSpPr>
            <p:spPr bwMode="auto">
              <a:xfrm>
                <a:off x="4739803" y="4970043"/>
                <a:ext cx="1776413" cy="309562"/>
              </a:xfrm>
              <a:prstGeom prst="rect">
                <a:avLst/>
              </a:prstGeom>
              <a:noFill/>
              <a:ln>
                <a:noFill/>
              </a:ln>
            </p:spPr>
            <p:txBody>
              <a:bodyPr>
                <a:noAutofit/>
              </a:bodyPr>
              <a:lstStyle/>
              <a:p>
                <a:pPr/>
                <a14:m>
                  <m:oMathPara xmlns:m="http://schemas.openxmlformats.org/officeDocument/2006/math">
                    <m:oMathParaPr>
                      <m:jc m:val="left"/>
                    </m:oMathParaPr>
                    <m:oMath xmlns:m="http://schemas.openxmlformats.org/officeDocument/2006/math">
                      <m:r>
                        <m:rPr>
                          <m:nor/>
                        </m:rPr>
                        <a:rPr lang="pt-BR" sz="1600" i="0">
                          <a:solidFill>
                            <a:srgbClr val="000000"/>
                          </a:solidFill>
                          <a:latin typeface="Cambria Math" panose="02040503050406030204" pitchFamily="18" charset="0"/>
                        </a:rPr>
                        <m:t>valor</m:t>
                      </m:r>
                      <m:r>
                        <m:rPr>
                          <m:nor/>
                        </m:rPr>
                        <a:rPr lang="pt-BR" sz="1600" i="0">
                          <a:solidFill>
                            <a:srgbClr val="000000"/>
                          </a:solidFill>
                          <a:latin typeface="Cambria Math" panose="02040503050406030204" pitchFamily="18" charset="0"/>
                        </a:rPr>
                        <m:t>−</m:t>
                      </m:r>
                      <m:r>
                        <m:rPr>
                          <m:nor/>
                        </m:rPr>
                        <a:rPr lang="pt-BR" sz="1600" i="0">
                          <a:solidFill>
                            <a:srgbClr val="000000"/>
                          </a:solidFill>
                          <a:latin typeface="Cambria Math" panose="02040503050406030204" pitchFamily="18" charset="0"/>
                        </a:rPr>
                        <m:t>P</m:t>
                      </m:r>
                      <m:r>
                        <m:rPr>
                          <m:nor/>
                        </m:rPr>
                        <a:rPr lang="pt-BR" sz="1600" i="0">
                          <a:solidFill>
                            <a:srgbClr val="000000"/>
                          </a:solidFill>
                          <a:latin typeface="Cambria Math" panose="02040503050406030204" pitchFamily="18" charset="0"/>
                        </a:rPr>
                        <m:t> = </m:t>
                      </m:r>
                      <m:r>
                        <a:rPr lang="pt-BR" sz="1600" i="1">
                          <a:solidFill>
                            <a:srgbClr val="000000"/>
                          </a:solidFill>
                          <a:latin typeface="Cambria Math" panose="02040503050406030204" pitchFamily="18" charset="0"/>
                        </a:rPr>
                        <m:t>0,0000</m:t>
                      </m:r>
                    </m:oMath>
                  </m:oMathPara>
                </a14:m>
                <a:endParaRPr lang="pt-BR" sz="1600" dirty="0"/>
              </a:p>
            </p:txBody>
          </p:sp>
        </mc:Choice>
        <mc:Fallback xmlns="">
          <p:sp>
            <p:nvSpPr>
              <p:cNvPr id="190705" name="Object 241"/>
              <p:cNvSpPr txBox="1">
                <a:spLocks noRot="1" noChangeAspect="1" noMove="1" noResize="1" noEditPoints="1" noAdjustHandles="1" noChangeArrowheads="1" noChangeShapeType="1" noTextEdit="1"/>
              </p:cNvSpPr>
              <p:nvPr/>
            </p:nvSpPr>
            <p:spPr bwMode="auto">
              <a:xfrm>
                <a:off x="4739803" y="4970043"/>
                <a:ext cx="1776413" cy="309562"/>
              </a:xfrm>
              <a:prstGeom prst="rect">
                <a:avLst/>
              </a:prstGeom>
              <a:blipFill>
                <a:blip r:embed="rId7"/>
                <a:stretch>
                  <a:fillRect b="-1961"/>
                </a:stretch>
              </a:blipFill>
              <a:ln>
                <a:noFill/>
              </a:ln>
            </p:spPr>
            <p:txBody>
              <a:bodyPr/>
              <a:lstStyle/>
              <a:p>
                <a:r>
                  <a:rPr lang="pt-BR">
                    <a:noFill/>
                  </a:rPr>
                  <a:t> </a:t>
                </a:r>
              </a:p>
            </p:txBody>
          </p:sp>
        </mc:Fallback>
      </mc:AlternateContent>
      <p:sp>
        <p:nvSpPr>
          <p:cNvPr id="190706" name="Text Box 242"/>
          <p:cNvSpPr txBox="1">
            <a:spLocks noChangeArrowheads="1"/>
          </p:cNvSpPr>
          <p:nvPr/>
        </p:nvSpPr>
        <p:spPr bwMode="auto">
          <a:xfrm>
            <a:off x="468313" y="5711423"/>
            <a:ext cx="82073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1238" indent="-1011238"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Conclusão: rejeita-se </a:t>
            </a:r>
            <a:r>
              <a:rPr lang="pt-BR" altLang="pt-BR" sz="1600" dirty="0">
                <a:latin typeface="Times New Roman" charset="0"/>
                <a:cs typeface="Times New Roman" charset="0"/>
              </a:rPr>
              <a:t>H</a:t>
            </a:r>
            <a:r>
              <a:rPr lang="pt-BR" altLang="pt-BR" sz="1600" baseline="-25000" dirty="0">
                <a:latin typeface="Times New Roman" charset="0"/>
                <a:cs typeface="Times New Roman" charset="0"/>
              </a:rPr>
              <a:t>0</a:t>
            </a:r>
            <a:r>
              <a:rPr lang="pt-BR" altLang="pt-BR" sz="1600" dirty="0">
                <a:latin typeface="Tahoma" panose="020B0604030504040204" pitchFamily="34" charset="0"/>
              </a:rPr>
              <a:t> com 5% de significância, ou seja, há concordância entre a classificação e a referência</a:t>
            </a:r>
          </a:p>
        </p:txBody>
      </p:sp>
      <p:sp>
        <p:nvSpPr>
          <p:cNvPr id="13" name="Text Box 11"/>
          <p:cNvSpPr txBox="1">
            <a:spLocks noChangeArrowheads="1"/>
          </p:cNvSpPr>
          <p:nvPr/>
        </p:nvSpPr>
        <p:spPr bwMode="auto">
          <a:xfrm>
            <a:off x="0" y="6591300"/>
            <a:ext cx="46434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400" dirty="0">
                <a:latin typeface="Tahoma" panose="020B0604030504040204" pitchFamily="34" charset="0"/>
              </a:rPr>
              <a:t>(ver kappa10cond.xls)</a:t>
            </a:r>
          </a:p>
        </p:txBody>
      </p:sp>
      <p:sp>
        <p:nvSpPr>
          <p:cNvPr id="2" name="Espaço Reservado para Número de Slide 1"/>
          <p:cNvSpPr>
            <a:spLocks noGrp="1"/>
          </p:cNvSpPr>
          <p:nvPr>
            <p:ph type="sldNum" sz="quarter" idx="12"/>
          </p:nvPr>
        </p:nvSpPr>
        <p:spPr/>
        <p:txBody>
          <a:bodyPr/>
          <a:lstStyle/>
          <a:p>
            <a:pPr>
              <a:defRPr/>
            </a:pPr>
            <a:fld id="{206E93D5-ED05-47F4-A112-00F504A6AA95}" type="slidenum">
              <a:rPr lang="pt-BR"/>
              <a:pPr>
                <a:defRPr/>
              </a:pPr>
              <a:t>33</a:t>
            </a:fld>
            <a:endParaRPr lang="pt-BR"/>
          </a:p>
        </p:txBody>
      </p:sp>
      <mc:AlternateContent xmlns:mc="http://schemas.openxmlformats.org/markup-compatibility/2006" xmlns:a14="http://schemas.microsoft.com/office/drawing/2010/main">
        <mc:Choice Requires="a14">
          <p:sp>
            <p:nvSpPr>
              <p:cNvPr id="3" name="Objeto 2"/>
              <p:cNvSpPr txBox="1"/>
              <p:nvPr/>
            </p:nvSpPr>
            <p:spPr bwMode="auto">
              <a:xfrm>
                <a:off x="6583363" y="2276475"/>
                <a:ext cx="2381250" cy="785813"/>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a:rPr lang="pt-BR" sz="1600" i="1">
                          <a:solidFill>
                            <a:srgbClr val="000000"/>
                          </a:solidFill>
                          <a:latin typeface="Cambria Math" panose="02040503050406030204" pitchFamily="18" charset="0"/>
                        </a:rPr>
                        <m:t>𝑍</m:t>
                      </m:r>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r>
                            <a:rPr lang="pt-BR" sz="1600" i="1">
                              <a:solidFill>
                                <a:srgbClr val="000000"/>
                              </a:solidFill>
                              <a:latin typeface="Cambria Math" panose="02040503050406030204" pitchFamily="18" charset="0"/>
                            </a:rPr>
                            <m:t>−</m:t>
                          </m:r>
                          <m:r>
                            <m:rPr>
                              <m:sty m:val="p"/>
                            </m:rPr>
                            <a:rPr lang="pt-BR" sz="1600" i="0">
                              <a:solidFill>
                                <a:srgbClr val="000000"/>
                              </a:solidFill>
                              <a:latin typeface="Cambria Math" panose="02040503050406030204" pitchFamily="18" charset="0"/>
                            </a:rPr>
                            <m:t>κ</m:t>
                          </m:r>
                        </m:num>
                        <m:den>
                          <m:rad>
                            <m:radPr>
                              <m:degHide m:val="on"/>
                              <m:ctrlPr>
                                <a:rPr lang="pt-BR" sz="1600" i="1">
                                  <a:solidFill>
                                    <a:srgbClr val="000000"/>
                                  </a:solidFill>
                                  <a:latin typeface="Cambria Math" panose="02040503050406030204" pitchFamily="18" charset="0"/>
                                </a:rPr>
                              </m:ctrlPr>
                            </m:radPr>
                            <m:deg/>
                            <m:e>
                              <m:r>
                                <m:rPr>
                                  <m:nor/>
                                </m:rPr>
                                <a:rPr lang="pt-BR" sz="1600" i="0">
                                  <a:solidFill>
                                    <a:srgbClr val="000000"/>
                                  </a:solidFill>
                                  <a:latin typeface="Cambria Math" panose="02040503050406030204" pitchFamily="18" charset="0"/>
                                </a:rPr>
                                <m:t>Var</m:t>
                              </m:r>
                              <m:d>
                                <m:dPr>
                                  <m:ctrlPr>
                                    <a:rPr lang="pt-BR" sz="1600" i="1">
                                      <a:solidFill>
                                        <a:srgbClr val="000000"/>
                                      </a:solidFill>
                                      <a:latin typeface="Cambria Math" panose="02040503050406030204" pitchFamily="18" charset="0"/>
                                    </a:rPr>
                                  </m:ctrlPr>
                                </m:dPr>
                                <m:e>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e>
                              </m:d>
                            </m:e>
                          </m:rad>
                        </m:den>
                      </m:f>
                      <m:r>
                        <a:rPr lang="pt-BR" sz="1600" i="1">
                          <a:solidFill>
                            <a:srgbClr val="000000"/>
                          </a:solidFill>
                          <a:latin typeface="Cambria Math" panose="02040503050406030204" pitchFamily="18" charset="0"/>
                        </a:rPr>
                        <m:t>~</m:t>
                      </m:r>
                      <m:r>
                        <a:rPr lang="pt-BR" sz="1600" i="1">
                          <a:solidFill>
                            <a:srgbClr val="000000"/>
                          </a:solidFill>
                          <a:latin typeface="Cambria Math" panose="02040503050406030204" pitchFamily="18" charset="0"/>
                        </a:rPr>
                        <m:t>𝑁</m:t>
                      </m:r>
                      <m:r>
                        <a:rPr lang="pt-BR" sz="1600" i="1">
                          <a:solidFill>
                            <a:srgbClr val="000000"/>
                          </a:solidFill>
                          <a:latin typeface="Cambria Math" panose="02040503050406030204" pitchFamily="18" charset="0"/>
                        </a:rPr>
                        <m:t>(0,1)</m:t>
                      </m:r>
                    </m:oMath>
                  </m:oMathPara>
                </a14:m>
                <a:endParaRPr lang="pt-BR" sz="1600" dirty="0"/>
              </a:p>
            </p:txBody>
          </p:sp>
        </mc:Choice>
        <mc:Fallback xmlns="">
          <p:sp>
            <p:nvSpPr>
              <p:cNvPr id="3" name="Objeto 2"/>
              <p:cNvSpPr txBox="1">
                <a:spLocks noRot="1" noChangeAspect="1" noMove="1" noResize="1" noEditPoints="1" noAdjustHandles="1" noChangeArrowheads="1" noChangeShapeType="1" noTextEdit="1"/>
              </p:cNvSpPr>
              <p:nvPr/>
            </p:nvSpPr>
            <p:spPr bwMode="auto">
              <a:xfrm>
                <a:off x="6583363" y="2276475"/>
                <a:ext cx="2381250" cy="785813"/>
              </a:xfrm>
              <a:prstGeom prst="rect">
                <a:avLst/>
              </a:prstGeom>
              <a:blipFill>
                <a:blip r:embed="rId8"/>
                <a:stretch>
                  <a:fillRect/>
                </a:stretch>
              </a:blipFill>
              <a:ln>
                <a:noFill/>
              </a:ln>
            </p:spPr>
            <p:txBody>
              <a:bodyPr/>
              <a:lstStyle/>
              <a:p>
                <a:r>
                  <a:rPr lang="pt-BR">
                    <a:noFill/>
                  </a:rPr>
                  <a:t> </a:t>
                </a:r>
              </a:p>
            </p:txBody>
          </p:sp>
        </mc:Fallback>
      </mc:AlternateContent>
      <p:sp>
        <p:nvSpPr>
          <p:cNvPr id="16" name="Text Box 242"/>
          <p:cNvSpPr txBox="1">
            <a:spLocks noChangeArrowheads="1"/>
          </p:cNvSpPr>
          <p:nvPr/>
        </p:nvSpPr>
        <p:spPr bwMode="auto">
          <a:xfrm>
            <a:off x="1259632" y="4365104"/>
            <a:ext cx="3030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1238" indent="-1011238"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Se </a:t>
            </a:r>
            <a:r>
              <a:rPr lang="pt-BR" altLang="pt-BR" sz="1600" dirty="0">
                <a:latin typeface="Times New Roman" panose="02020603050405020304" pitchFamily="18" charset="0"/>
                <a:cs typeface="Times New Roman" panose="02020603050405020304" pitchFamily="18" charset="0"/>
              </a:rPr>
              <a:t>H</a:t>
            </a:r>
            <a:r>
              <a:rPr lang="pt-BR" altLang="pt-BR" sz="1600" baseline="-25000" dirty="0">
                <a:latin typeface="Times New Roman" panose="02020603050405020304" pitchFamily="18" charset="0"/>
                <a:cs typeface="Times New Roman" panose="02020603050405020304" pitchFamily="18" charset="0"/>
              </a:rPr>
              <a:t>0</a:t>
            </a:r>
            <a:r>
              <a:rPr lang="pt-BR" altLang="pt-BR" sz="1600" dirty="0">
                <a:latin typeface="Tahoma" panose="020B0604030504040204" pitchFamily="34" charset="0"/>
              </a:rPr>
              <a:t> for verdadeira, então:</a:t>
            </a:r>
          </a:p>
        </p:txBody>
      </p:sp>
    </p:spTree>
    <p:extLst>
      <p:ext uri="{BB962C8B-B14F-4D97-AF65-F5344CB8AC3E}">
        <p14:creationId xmlns:p14="http://schemas.microsoft.com/office/powerpoint/2010/main" val="2908538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07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070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070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070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070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701" grpId="0"/>
      <p:bldP spid="190702" grpId="0"/>
      <p:bldP spid="190703" grpId="0"/>
      <p:bldP spid="190705" grpId="0"/>
      <p:bldP spid="190706" grpId="0"/>
      <p:bldP spid="13" grpId="0"/>
      <p:bldP spid="1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noFill/>
        </p:spPr>
        <p:txBody>
          <a:bodyPr/>
          <a:lstStyle/>
          <a:p>
            <a:pPr eaLnBrk="1" hangingPunct="1">
              <a:defRPr/>
            </a:pPr>
            <a:r>
              <a:rPr lang="pt-BR" dirty="0"/>
              <a:t>Comparando Avaliações... </a:t>
            </a:r>
          </a:p>
        </p:txBody>
      </p:sp>
      <p:sp>
        <p:nvSpPr>
          <p:cNvPr id="19" name="Text Box 68"/>
          <p:cNvSpPr txBox="1">
            <a:spLocks noChangeArrowheads="1"/>
          </p:cNvSpPr>
          <p:nvPr/>
        </p:nvSpPr>
        <p:spPr bwMode="auto">
          <a:xfrm>
            <a:off x="684213" y="1582921"/>
            <a:ext cx="8064500" cy="1815882"/>
          </a:xfrm>
          <a:prstGeom prst="rect">
            <a:avLst/>
          </a:prstGeom>
          <a:noFill/>
          <a:ln>
            <a:noFill/>
          </a:ln>
        </p:spPr>
        <p:txBody>
          <a:bodyPr>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177800" indent="-177800" algn="l" eaLnBrk="1" hangingPunct="1">
              <a:defRPr/>
            </a:pPr>
            <a:r>
              <a:rPr lang="pt-BR" sz="1600" dirty="0">
                <a:latin typeface="Tahoma" panose="020B0604030504040204" pitchFamily="34" charset="0"/>
              </a:rPr>
              <a:t>Em muitos casos, deseja-se verificar se duas classificações apresentam o mesmo desempenho ou se uma das classificações tem resultados mais favoráveis que outra.</a:t>
            </a:r>
          </a:p>
          <a:p>
            <a:pPr marL="177800" indent="-177800" algn="l" eaLnBrk="1" hangingPunct="1">
              <a:defRPr/>
            </a:pPr>
            <a:endParaRPr lang="pt-BR" sz="1600" dirty="0">
              <a:latin typeface="Tahoma" panose="020B0604030504040204" pitchFamily="34" charset="0"/>
            </a:endParaRPr>
          </a:p>
          <a:p>
            <a:pPr marL="177800" indent="-177800" algn="l" eaLnBrk="1" hangingPunct="1">
              <a:defRPr/>
            </a:pPr>
            <a:r>
              <a:rPr lang="pt-BR" sz="1600" dirty="0">
                <a:latin typeface="Tahoma" panose="020B0604030504040204" pitchFamily="34" charset="0"/>
              </a:rPr>
              <a:t>Uma questão fundamental aqui é saber se as amostras utilizadas para as avaliações são as mesmas ou cada classificação foi avaliada com um conjunto diferente de amostras, ou seja, as duas classificações foram avaliadas de forma independente uma da outra.</a:t>
            </a:r>
          </a:p>
        </p:txBody>
      </p:sp>
      <p:sp>
        <p:nvSpPr>
          <p:cNvPr id="2" name="Espaço Reservado para Número de Slide 1"/>
          <p:cNvSpPr>
            <a:spLocks noGrp="1"/>
          </p:cNvSpPr>
          <p:nvPr>
            <p:ph type="sldNum" sz="quarter" idx="12"/>
          </p:nvPr>
        </p:nvSpPr>
        <p:spPr/>
        <p:txBody>
          <a:bodyPr/>
          <a:lstStyle/>
          <a:p>
            <a:pPr>
              <a:defRPr/>
            </a:pPr>
            <a:fld id="{57D9BB1D-E0CB-410C-ACB4-229101EC0304}" type="slidenum">
              <a:rPr lang="pt-BR"/>
              <a:pPr>
                <a:defRPr/>
              </a:pPr>
              <a:t>34</a:t>
            </a:fld>
            <a:endParaRPr lang="pt-BR" dirty="0"/>
          </a:p>
        </p:txBody>
      </p:sp>
      <p:grpSp>
        <p:nvGrpSpPr>
          <p:cNvPr id="191626" name="Agrupar 191625">
            <a:extLst>
              <a:ext uri="{FF2B5EF4-FFF2-40B4-BE49-F238E27FC236}">
                <a16:creationId xmlns:a16="http://schemas.microsoft.com/office/drawing/2014/main" id="{0884FC85-3D51-A3A2-7095-1320ED45475C}"/>
              </a:ext>
            </a:extLst>
          </p:cNvPr>
          <p:cNvGrpSpPr/>
          <p:nvPr/>
        </p:nvGrpSpPr>
        <p:grpSpPr>
          <a:xfrm>
            <a:off x="683568" y="4342028"/>
            <a:ext cx="3095054" cy="1217752"/>
            <a:chOff x="683568" y="4342028"/>
            <a:chExt cx="3095054" cy="1217752"/>
          </a:xfrm>
        </p:grpSpPr>
        <p:sp>
          <p:nvSpPr>
            <p:cNvPr id="191624" name="Retângulo 191623">
              <a:extLst>
                <a:ext uri="{FF2B5EF4-FFF2-40B4-BE49-F238E27FC236}">
                  <a16:creationId xmlns:a16="http://schemas.microsoft.com/office/drawing/2014/main" id="{49AB00BE-0ABD-7DD2-FAE7-6ED595523603}"/>
                </a:ext>
              </a:extLst>
            </p:cNvPr>
            <p:cNvSpPr/>
            <p:nvPr/>
          </p:nvSpPr>
          <p:spPr bwMode="auto">
            <a:xfrm>
              <a:off x="683568" y="4342028"/>
              <a:ext cx="936104" cy="93610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625" name="Retângulo 191624">
              <a:extLst>
                <a:ext uri="{FF2B5EF4-FFF2-40B4-BE49-F238E27FC236}">
                  <a16:creationId xmlns:a16="http://schemas.microsoft.com/office/drawing/2014/main" id="{644F6E4F-30D1-FF95-FD7D-B543DDA0896A}"/>
                </a:ext>
              </a:extLst>
            </p:cNvPr>
            <p:cNvSpPr/>
            <p:nvPr/>
          </p:nvSpPr>
          <p:spPr bwMode="auto">
            <a:xfrm>
              <a:off x="2842518" y="4342028"/>
              <a:ext cx="936104" cy="93610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nvGrpSpPr>
            <p:cNvPr id="20" name="Agrupar 19">
              <a:extLst>
                <a:ext uri="{FF2B5EF4-FFF2-40B4-BE49-F238E27FC236}">
                  <a16:creationId xmlns:a16="http://schemas.microsoft.com/office/drawing/2014/main" id="{AA401F03-B5E0-1151-F315-DD3B13180E11}"/>
                </a:ext>
              </a:extLst>
            </p:cNvPr>
            <p:cNvGrpSpPr/>
            <p:nvPr/>
          </p:nvGrpSpPr>
          <p:grpSpPr>
            <a:xfrm>
              <a:off x="1763043" y="4342028"/>
              <a:ext cx="936104" cy="936104"/>
              <a:chOff x="1763688" y="4365104"/>
              <a:chExt cx="936104" cy="936104"/>
            </a:xfrm>
          </p:grpSpPr>
          <p:sp>
            <p:nvSpPr>
              <p:cNvPr id="4" name="Retângulo 3">
                <a:extLst>
                  <a:ext uri="{FF2B5EF4-FFF2-40B4-BE49-F238E27FC236}">
                    <a16:creationId xmlns:a16="http://schemas.microsoft.com/office/drawing/2014/main" id="{07CB6650-4EB7-3287-EE66-CD1034665274}"/>
                  </a:ext>
                </a:extLst>
              </p:cNvPr>
              <p:cNvSpPr/>
              <p:nvPr/>
            </p:nvSpPr>
            <p:spPr bwMode="auto">
              <a:xfrm>
                <a:off x="1763688" y="4365104"/>
                <a:ext cx="936104" cy="93610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6" name="Elipse 5">
                <a:extLst>
                  <a:ext uri="{FF2B5EF4-FFF2-40B4-BE49-F238E27FC236}">
                    <a16:creationId xmlns:a16="http://schemas.microsoft.com/office/drawing/2014/main" id="{429C06AA-B1B5-3BB6-F868-22CA72868FAB}"/>
                  </a:ext>
                </a:extLst>
              </p:cNvPr>
              <p:cNvSpPr/>
              <p:nvPr/>
            </p:nvSpPr>
            <p:spPr bwMode="auto">
              <a:xfrm>
                <a:off x="1907704" y="4473120"/>
                <a:ext cx="36000" cy="360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7" name="Elipse 6">
                <a:extLst>
                  <a:ext uri="{FF2B5EF4-FFF2-40B4-BE49-F238E27FC236}">
                    <a16:creationId xmlns:a16="http://schemas.microsoft.com/office/drawing/2014/main" id="{05EBB143-B7E1-7794-5DDF-D42BB936CCD0}"/>
                  </a:ext>
                </a:extLst>
              </p:cNvPr>
              <p:cNvSpPr/>
              <p:nvPr/>
            </p:nvSpPr>
            <p:spPr bwMode="auto">
              <a:xfrm>
                <a:off x="2060104" y="4761152"/>
                <a:ext cx="36000" cy="360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8" name="Elipse 7">
                <a:extLst>
                  <a:ext uri="{FF2B5EF4-FFF2-40B4-BE49-F238E27FC236}">
                    <a16:creationId xmlns:a16="http://schemas.microsoft.com/office/drawing/2014/main" id="{B9E89372-2CA8-F10D-CEF5-43E8F0CFF8EB}"/>
                  </a:ext>
                </a:extLst>
              </p:cNvPr>
              <p:cNvSpPr/>
              <p:nvPr/>
            </p:nvSpPr>
            <p:spPr bwMode="auto">
              <a:xfrm>
                <a:off x="2212504" y="4581128"/>
                <a:ext cx="36000" cy="360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9" name="Elipse 8">
                <a:extLst>
                  <a:ext uri="{FF2B5EF4-FFF2-40B4-BE49-F238E27FC236}">
                    <a16:creationId xmlns:a16="http://schemas.microsoft.com/office/drawing/2014/main" id="{72CAC157-0B1B-749A-8F3C-344E32BBFECF}"/>
                  </a:ext>
                </a:extLst>
              </p:cNvPr>
              <p:cNvSpPr/>
              <p:nvPr/>
            </p:nvSpPr>
            <p:spPr bwMode="auto">
              <a:xfrm>
                <a:off x="2364904" y="4905168"/>
                <a:ext cx="36000" cy="360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0" name="Elipse 9">
                <a:extLst>
                  <a:ext uri="{FF2B5EF4-FFF2-40B4-BE49-F238E27FC236}">
                    <a16:creationId xmlns:a16="http://schemas.microsoft.com/office/drawing/2014/main" id="{FC0C87EC-D9B4-7444-837A-09FCCD9A542C}"/>
                  </a:ext>
                </a:extLst>
              </p:cNvPr>
              <p:cNvSpPr/>
              <p:nvPr/>
            </p:nvSpPr>
            <p:spPr bwMode="auto">
              <a:xfrm>
                <a:off x="1979712" y="5057568"/>
                <a:ext cx="36000" cy="360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1" name="Elipse 10">
                <a:extLst>
                  <a:ext uri="{FF2B5EF4-FFF2-40B4-BE49-F238E27FC236}">
                    <a16:creationId xmlns:a16="http://schemas.microsoft.com/office/drawing/2014/main" id="{414BA785-BCD6-516F-7972-71A8B605D026}"/>
                  </a:ext>
                </a:extLst>
              </p:cNvPr>
              <p:cNvSpPr/>
              <p:nvPr/>
            </p:nvSpPr>
            <p:spPr bwMode="auto">
              <a:xfrm>
                <a:off x="2231744" y="5157192"/>
                <a:ext cx="36000" cy="360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2" name="Elipse 11">
                <a:extLst>
                  <a:ext uri="{FF2B5EF4-FFF2-40B4-BE49-F238E27FC236}">
                    <a16:creationId xmlns:a16="http://schemas.microsoft.com/office/drawing/2014/main" id="{3F815C85-794B-AA7E-338C-EBA6B0FAA632}"/>
                  </a:ext>
                </a:extLst>
              </p:cNvPr>
              <p:cNvSpPr/>
              <p:nvPr/>
            </p:nvSpPr>
            <p:spPr bwMode="auto">
              <a:xfrm>
                <a:off x="2447768" y="4797152"/>
                <a:ext cx="36000" cy="360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3" name="Elipse 12">
                <a:extLst>
                  <a:ext uri="{FF2B5EF4-FFF2-40B4-BE49-F238E27FC236}">
                    <a16:creationId xmlns:a16="http://schemas.microsoft.com/office/drawing/2014/main" id="{874F9129-6747-3243-D247-4017E809A9B5}"/>
                  </a:ext>
                </a:extLst>
              </p:cNvPr>
              <p:cNvSpPr/>
              <p:nvPr/>
            </p:nvSpPr>
            <p:spPr bwMode="auto">
              <a:xfrm>
                <a:off x="2600168" y="4509120"/>
                <a:ext cx="36000" cy="360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4" name="Elipse 13">
                <a:extLst>
                  <a:ext uri="{FF2B5EF4-FFF2-40B4-BE49-F238E27FC236}">
                    <a16:creationId xmlns:a16="http://schemas.microsoft.com/office/drawing/2014/main" id="{09E30C93-7529-D857-6057-87292F672409}"/>
                  </a:ext>
                </a:extLst>
              </p:cNvPr>
              <p:cNvSpPr/>
              <p:nvPr/>
            </p:nvSpPr>
            <p:spPr bwMode="auto">
              <a:xfrm>
                <a:off x="2555776" y="5121192"/>
                <a:ext cx="36000" cy="360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5" name="Elipse 14">
                <a:extLst>
                  <a:ext uri="{FF2B5EF4-FFF2-40B4-BE49-F238E27FC236}">
                    <a16:creationId xmlns:a16="http://schemas.microsoft.com/office/drawing/2014/main" id="{CFDD9863-DE1A-308D-143C-D4B36A4D30F7}"/>
                  </a:ext>
                </a:extLst>
              </p:cNvPr>
              <p:cNvSpPr/>
              <p:nvPr/>
            </p:nvSpPr>
            <p:spPr bwMode="auto">
              <a:xfrm>
                <a:off x="1871704" y="4797152"/>
                <a:ext cx="36000" cy="360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sp>
          <p:nvSpPr>
            <p:cNvPr id="16" name="CaixaDeTexto 15">
              <a:extLst>
                <a:ext uri="{FF2B5EF4-FFF2-40B4-BE49-F238E27FC236}">
                  <a16:creationId xmlns:a16="http://schemas.microsoft.com/office/drawing/2014/main" id="{9859B8B3-E90E-5C0D-33EE-4788D4097C6B}"/>
                </a:ext>
              </a:extLst>
            </p:cNvPr>
            <p:cNvSpPr txBox="1"/>
            <p:nvPr/>
          </p:nvSpPr>
          <p:spPr>
            <a:xfrm>
              <a:off x="1840605" y="5313559"/>
              <a:ext cx="780983" cy="246221"/>
            </a:xfrm>
            <a:prstGeom prst="rect">
              <a:avLst/>
            </a:prstGeom>
            <a:noFill/>
          </p:spPr>
          <p:txBody>
            <a:bodyPr wrap="none" rtlCol="0">
              <a:spAutoFit/>
            </a:bodyPr>
            <a:lstStyle/>
            <a:p>
              <a:r>
                <a:rPr lang="pt-BR" sz="1000" dirty="0">
                  <a:latin typeface="Tahoma" panose="020B0604030504040204" pitchFamily="34" charset="0"/>
                </a:rPr>
                <a:t>Referência</a:t>
              </a:r>
            </a:p>
          </p:txBody>
        </p:sp>
        <p:sp>
          <p:nvSpPr>
            <p:cNvPr id="17" name="CaixaDeTexto 16">
              <a:extLst>
                <a:ext uri="{FF2B5EF4-FFF2-40B4-BE49-F238E27FC236}">
                  <a16:creationId xmlns:a16="http://schemas.microsoft.com/office/drawing/2014/main" id="{3B82208D-5E0D-4E7F-E2DD-935353B99B21}"/>
                </a:ext>
              </a:extLst>
            </p:cNvPr>
            <p:cNvSpPr txBox="1"/>
            <p:nvPr/>
          </p:nvSpPr>
          <p:spPr>
            <a:xfrm>
              <a:off x="825247" y="5301138"/>
              <a:ext cx="652744" cy="246221"/>
            </a:xfrm>
            <a:prstGeom prst="rect">
              <a:avLst/>
            </a:prstGeom>
            <a:noFill/>
          </p:spPr>
          <p:txBody>
            <a:bodyPr wrap="none" rtlCol="0">
              <a:spAutoFit/>
            </a:bodyPr>
            <a:lstStyle/>
            <a:p>
              <a:r>
                <a:rPr lang="pt-BR" sz="1000" dirty="0" err="1">
                  <a:solidFill>
                    <a:srgbClr val="FF0000"/>
                  </a:solidFill>
                  <a:latin typeface="Tahoma" panose="020B0604030504040204" pitchFamily="34" charset="0"/>
                </a:rPr>
                <a:t>Classif</a:t>
              </a:r>
              <a:r>
                <a:rPr lang="pt-BR" sz="1000" dirty="0">
                  <a:solidFill>
                    <a:srgbClr val="FF0000"/>
                  </a:solidFill>
                  <a:latin typeface="Tahoma" panose="020B0604030504040204" pitchFamily="34" charset="0"/>
                </a:rPr>
                <a:t> 1</a:t>
              </a:r>
            </a:p>
          </p:txBody>
        </p:sp>
        <p:sp>
          <p:nvSpPr>
            <p:cNvPr id="18" name="CaixaDeTexto 17">
              <a:extLst>
                <a:ext uri="{FF2B5EF4-FFF2-40B4-BE49-F238E27FC236}">
                  <a16:creationId xmlns:a16="http://schemas.microsoft.com/office/drawing/2014/main" id="{05F95D78-03CE-5403-85F4-136EFF418B91}"/>
                </a:ext>
              </a:extLst>
            </p:cNvPr>
            <p:cNvSpPr txBox="1"/>
            <p:nvPr/>
          </p:nvSpPr>
          <p:spPr>
            <a:xfrm>
              <a:off x="2980996" y="5301138"/>
              <a:ext cx="659155" cy="246221"/>
            </a:xfrm>
            <a:prstGeom prst="rect">
              <a:avLst/>
            </a:prstGeom>
            <a:noFill/>
          </p:spPr>
          <p:txBody>
            <a:bodyPr wrap="none" rtlCol="0">
              <a:spAutoFit/>
            </a:bodyPr>
            <a:lstStyle/>
            <a:p>
              <a:r>
                <a:rPr lang="pt-BR" sz="1000" dirty="0" err="1">
                  <a:solidFill>
                    <a:schemeClr val="accent6">
                      <a:lumMod val="75000"/>
                    </a:schemeClr>
                  </a:solidFill>
                  <a:latin typeface="Tahoma" panose="020B0604030504040204" pitchFamily="34" charset="0"/>
                </a:rPr>
                <a:t>Classif</a:t>
              </a:r>
              <a:r>
                <a:rPr lang="pt-BR" sz="1000" dirty="0">
                  <a:solidFill>
                    <a:schemeClr val="accent6">
                      <a:lumMod val="75000"/>
                    </a:schemeClr>
                  </a:solidFill>
                  <a:latin typeface="Tahoma" panose="020B0604030504040204" pitchFamily="34" charset="0"/>
                </a:rPr>
                <a:t> 2</a:t>
              </a:r>
            </a:p>
          </p:txBody>
        </p:sp>
      </p:grpSp>
      <p:grpSp>
        <p:nvGrpSpPr>
          <p:cNvPr id="191631" name="Agrupar 191630">
            <a:extLst>
              <a:ext uri="{FF2B5EF4-FFF2-40B4-BE49-F238E27FC236}">
                <a16:creationId xmlns:a16="http://schemas.microsoft.com/office/drawing/2014/main" id="{ABA5527F-23C0-6D53-F982-4A66D7B9901A}"/>
              </a:ext>
            </a:extLst>
          </p:cNvPr>
          <p:cNvGrpSpPr/>
          <p:nvPr/>
        </p:nvGrpSpPr>
        <p:grpSpPr>
          <a:xfrm>
            <a:off x="4499992" y="3981988"/>
            <a:ext cx="3095054" cy="1217752"/>
            <a:chOff x="4499992" y="3981988"/>
            <a:chExt cx="3095054" cy="1217752"/>
          </a:xfrm>
        </p:grpSpPr>
        <p:sp>
          <p:nvSpPr>
            <p:cNvPr id="191511" name="Retângulo 191510">
              <a:extLst>
                <a:ext uri="{FF2B5EF4-FFF2-40B4-BE49-F238E27FC236}">
                  <a16:creationId xmlns:a16="http://schemas.microsoft.com/office/drawing/2014/main" id="{4AD3C6D7-44D5-6913-5F07-167940748828}"/>
                </a:ext>
              </a:extLst>
            </p:cNvPr>
            <p:cNvSpPr/>
            <p:nvPr/>
          </p:nvSpPr>
          <p:spPr bwMode="auto">
            <a:xfrm>
              <a:off x="5579509" y="3981988"/>
              <a:ext cx="936104" cy="93610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50" name="CaixaDeTexto 49">
              <a:extLst>
                <a:ext uri="{FF2B5EF4-FFF2-40B4-BE49-F238E27FC236}">
                  <a16:creationId xmlns:a16="http://schemas.microsoft.com/office/drawing/2014/main" id="{9529DEED-9301-D600-9B41-A724B556BE44}"/>
                </a:ext>
              </a:extLst>
            </p:cNvPr>
            <p:cNvSpPr txBox="1"/>
            <p:nvPr/>
          </p:nvSpPr>
          <p:spPr>
            <a:xfrm>
              <a:off x="5657029" y="4953519"/>
              <a:ext cx="780983" cy="246221"/>
            </a:xfrm>
            <a:prstGeom prst="rect">
              <a:avLst/>
            </a:prstGeom>
            <a:noFill/>
          </p:spPr>
          <p:txBody>
            <a:bodyPr wrap="none" rtlCol="0">
              <a:spAutoFit/>
            </a:bodyPr>
            <a:lstStyle/>
            <a:p>
              <a:r>
                <a:rPr lang="pt-BR" sz="1000" dirty="0">
                  <a:latin typeface="Tahoma" panose="020B0604030504040204" pitchFamily="34" charset="0"/>
                </a:rPr>
                <a:t>Referência</a:t>
              </a:r>
            </a:p>
          </p:txBody>
        </p:sp>
        <p:grpSp>
          <p:nvGrpSpPr>
            <p:cNvPr id="191628" name="Agrupar 191627">
              <a:extLst>
                <a:ext uri="{FF2B5EF4-FFF2-40B4-BE49-F238E27FC236}">
                  <a16:creationId xmlns:a16="http://schemas.microsoft.com/office/drawing/2014/main" id="{207D8DB3-91C7-CF9E-450C-E952EDA1A6F1}"/>
                </a:ext>
              </a:extLst>
            </p:cNvPr>
            <p:cNvGrpSpPr/>
            <p:nvPr/>
          </p:nvGrpSpPr>
          <p:grpSpPr>
            <a:xfrm>
              <a:off x="4499992" y="3981988"/>
              <a:ext cx="936104" cy="1205331"/>
              <a:chOff x="4499992" y="3981988"/>
              <a:chExt cx="936104" cy="1205331"/>
            </a:xfrm>
          </p:grpSpPr>
          <p:sp>
            <p:nvSpPr>
              <p:cNvPr id="191500" name="Retângulo 191499">
                <a:extLst>
                  <a:ext uri="{FF2B5EF4-FFF2-40B4-BE49-F238E27FC236}">
                    <a16:creationId xmlns:a16="http://schemas.microsoft.com/office/drawing/2014/main" id="{46A3625B-7658-0DDE-16AB-394369FFC146}"/>
                  </a:ext>
                </a:extLst>
              </p:cNvPr>
              <p:cNvSpPr/>
              <p:nvPr/>
            </p:nvSpPr>
            <p:spPr bwMode="auto">
              <a:xfrm>
                <a:off x="4499992" y="3981988"/>
                <a:ext cx="936104" cy="93610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01" name="Elipse 191500">
                <a:extLst>
                  <a:ext uri="{FF2B5EF4-FFF2-40B4-BE49-F238E27FC236}">
                    <a16:creationId xmlns:a16="http://schemas.microsoft.com/office/drawing/2014/main" id="{532DDCDF-E789-93F7-D8D0-10FF506E8572}"/>
                  </a:ext>
                </a:extLst>
              </p:cNvPr>
              <p:cNvSpPr/>
              <p:nvPr/>
            </p:nvSpPr>
            <p:spPr bwMode="auto">
              <a:xfrm>
                <a:off x="4644008" y="4185088"/>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02" name="Elipse 191501">
                <a:extLst>
                  <a:ext uri="{FF2B5EF4-FFF2-40B4-BE49-F238E27FC236}">
                    <a16:creationId xmlns:a16="http://schemas.microsoft.com/office/drawing/2014/main" id="{E9BFE6C2-41F5-18D6-374A-8117E7ACE132}"/>
                  </a:ext>
                </a:extLst>
              </p:cNvPr>
              <p:cNvSpPr/>
              <p:nvPr/>
            </p:nvSpPr>
            <p:spPr bwMode="auto">
              <a:xfrm>
                <a:off x="4896040" y="4545128"/>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03" name="Elipse 191502">
                <a:extLst>
                  <a:ext uri="{FF2B5EF4-FFF2-40B4-BE49-F238E27FC236}">
                    <a16:creationId xmlns:a16="http://schemas.microsoft.com/office/drawing/2014/main" id="{19A2A9B7-3BDB-D93A-F3AD-0CF8E82456C5}"/>
                  </a:ext>
                </a:extLst>
              </p:cNvPr>
              <p:cNvSpPr/>
              <p:nvPr/>
            </p:nvSpPr>
            <p:spPr bwMode="auto">
              <a:xfrm>
                <a:off x="4860032" y="4198012"/>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04" name="Elipse 191503">
                <a:extLst>
                  <a:ext uri="{FF2B5EF4-FFF2-40B4-BE49-F238E27FC236}">
                    <a16:creationId xmlns:a16="http://schemas.microsoft.com/office/drawing/2014/main" id="{F6C3F3EA-D2C3-FEA7-890A-A3A44363492B}"/>
                  </a:ext>
                </a:extLst>
              </p:cNvPr>
              <p:cNvSpPr/>
              <p:nvPr/>
            </p:nvSpPr>
            <p:spPr bwMode="auto">
              <a:xfrm>
                <a:off x="5101208" y="4617136"/>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05" name="Elipse 191504">
                <a:extLst>
                  <a:ext uri="{FF2B5EF4-FFF2-40B4-BE49-F238E27FC236}">
                    <a16:creationId xmlns:a16="http://schemas.microsoft.com/office/drawing/2014/main" id="{A27C7B91-FD3D-B8FD-3534-C2D56B2FC70C}"/>
                  </a:ext>
                </a:extLst>
              </p:cNvPr>
              <p:cNvSpPr/>
              <p:nvPr/>
            </p:nvSpPr>
            <p:spPr bwMode="auto">
              <a:xfrm>
                <a:off x="4644008" y="4674452"/>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06" name="Elipse 191505">
                <a:extLst>
                  <a:ext uri="{FF2B5EF4-FFF2-40B4-BE49-F238E27FC236}">
                    <a16:creationId xmlns:a16="http://schemas.microsoft.com/office/drawing/2014/main" id="{D38448DC-43A7-71D5-926D-2980BE812582}"/>
                  </a:ext>
                </a:extLst>
              </p:cNvPr>
              <p:cNvSpPr/>
              <p:nvPr/>
            </p:nvSpPr>
            <p:spPr bwMode="auto">
              <a:xfrm>
                <a:off x="5040056" y="4774076"/>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07" name="Elipse 191506">
                <a:extLst>
                  <a:ext uri="{FF2B5EF4-FFF2-40B4-BE49-F238E27FC236}">
                    <a16:creationId xmlns:a16="http://schemas.microsoft.com/office/drawing/2014/main" id="{A3D8EB4A-834C-0174-1E85-4CE4DDFF990B}"/>
                  </a:ext>
                </a:extLst>
              </p:cNvPr>
              <p:cNvSpPr/>
              <p:nvPr/>
            </p:nvSpPr>
            <p:spPr bwMode="auto">
              <a:xfrm>
                <a:off x="5184072" y="4365104"/>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08" name="Elipse 191507">
                <a:extLst>
                  <a:ext uri="{FF2B5EF4-FFF2-40B4-BE49-F238E27FC236}">
                    <a16:creationId xmlns:a16="http://schemas.microsoft.com/office/drawing/2014/main" id="{717FFDB8-7291-48DC-9A50-553F8C9C8FC7}"/>
                  </a:ext>
                </a:extLst>
              </p:cNvPr>
              <p:cNvSpPr/>
              <p:nvPr/>
            </p:nvSpPr>
            <p:spPr bwMode="auto">
              <a:xfrm>
                <a:off x="5220072" y="4126004"/>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09" name="Elipse 191508">
                <a:extLst>
                  <a:ext uri="{FF2B5EF4-FFF2-40B4-BE49-F238E27FC236}">
                    <a16:creationId xmlns:a16="http://schemas.microsoft.com/office/drawing/2014/main" id="{44FCBBC9-5CA0-A3B6-ABC7-D6759B095C37}"/>
                  </a:ext>
                </a:extLst>
              </p:cNvPr>
              <p:cNvSpPr/>
              <p:nvPr/>
            </p:nvSpPr>
            <p:spPr bwMode="auto">
              <a:xfrm>
                <a:off x="5292080" y="4653136"/>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10" name="Elipse 191509">
                <a:extLst>
                  <a:ext uri="{FF2B5EF4-FFF2-40B4-BE49-F238E27FC236}">
                    <a16:creationId xmlns:a16="http://schemas.microsoft.com/office/drawing/2014/main" id="{AF684CBE-1D15-C5F6-BB71-18B262C6CDED}"/>
                  </a:ext>
                </a:extLst>
              </p:cNvPr>
              <p:cNvSpPr/>
              <p:nvPr/>
            </p:nvSpPr>
            <p:spPr bwMode="auto">
              <a:xfrm>
                <a:off x="4680016" y="4414036"/>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51" name="CaixaDeTexto 50">
                <a:extLst>
                  <a:ext uri="{FF2B5EF4-FFF2-40B4-BE49-F238E27FC236}">
                    <a16:creationId xmlns:a16="http://schemas.microsoft.com/office/drawing/2014/main" id="{C545301E-14E5-9215-8EDC-2C337C5B37E9}"/>
                  </a:ext>
                </a:extLst>
              </p:cNvPr>
              <p:cNvSpPr txBox="1"/>
              <p:nvPr/>
            </p:nvSpPr>
            <p:spPr>
              <a:xfrm>
                <a:off x="4641671" y="4941098"/>
                <a:ext cx="652744" cy="246221"/>
              </a:xfrm>
              <a:prstGeom prst="rect">
                <a:avLst/>
              </a:prstGeom>
              <a:noFill/>
            </p:spPr>
            <p:txBody>
              <a:bodyPr wrap="none" rtlCol="0">
                <a:spAutoFit/>
              </a:bodyPr>
              <a:lstStyle/>
              <a:p>
                <a:r>
                  <a:rPr lang="pt-BR" sz="1000" dirty="0" err="1">
                    <a:solidFill>
                      <a:srgbClr val="FF0000"/>
                    </a:solidFill>
                    <a:latin typeface="Tahoma" panose="020B0604030504040204" pitchFamily="34" charset="0"/>
                  </a:rPr>
                  <a:t>Classif</a:t>
                </a:r>
                <a:r>
                  <a:rPr lang="pt-BR" sz="1000" dirty="0">
                    <a:solidFill>
                      <a:srgbClr val="FF0000"/>
                    </a:solidFill>
                    <a:latin typeface="Tahoma" panose="020B0604030504040204" pitchFamily="34" charset="0"/>
                  </a:rPr>
                  <a:t> 1</a:t>
                </a:r>
              </a:p>
            </p:txBody>
          </p:sp>
        </p:grpSp>
        <p:grpSp>
          <p:nvGrpSpPr>
            <p:cNvPr id="191630" name="Agrupar 191629">
              <a:extLst>
                <a:ext uri="{FF2B5EF4-FFF2-40B4-BE49-F238E27FC236}">
                  <a16:creationId xmlns:a16="http://schemas.microsoft.com/office/drawing/2014/main" id="{B2A89181-8257-AAED-570C-A2E8671220BD}"/>
                </a:ext>
              </a:extLst>
            </p:cNvPr>
            <p:cNvGrpSpPr/>
            <p:nvPr/>
          </p:nvGrpSpPr>
          <p:grpSpPr>
            <a:xfrm>
              <a:off x="6658942" y="3981988"/>
              <a:ext cx="936104" cy="1205331"/>
              <a:chOff x="6658942" y="3981988"/>
              <a:chExt cx="936104" cy="1205331"/>
            </a:xfrm>
          </p:grpSpPr>
          <p:sp>
            <p:nvSpPr>
              <p:cNvPr id="191488" name="Retângulo 191487">
                <a:extLst>
                  <a:ext uri="{FF2B5EF4-FFF2-40B4-BE49-F238E27FC236}">
                    <a16:creationId xmlns:a16="http://schemas.microsoft.com/office/drawing/2014/main" id="{B5BF7423-E260-6AA7-8907-B1CE6ECED0CE}"/>
                  </a:ext>
                </a:extLst>
              </p:cNvPr>
              <p:cNvSpPr/>
              <p:nvPr/>
            </p:nvSpPr>
            <p:spPr bwMode="auto">
              <a:xfrm>
                <a:off x="6658942" y="3981988"/>
                <a:ext cx="936104" cy="93610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489" name="Elipse 191488">
                <a:extLst>
                  <a:ext uri="{FF2B5EF4-FFF2-40B4-BE49-F238E27FC236}">
                    <a16:creationId xmlns:a16="http://schemas.microsoft.com/office/drawing/2014/main" id="{076718E2-FA56-FFED-4BCE-E5CC40696E6E}"/>
                  </a:ext>
                </a:extLst>
              </p:cNvPr>
              <p:cNvSpPr/>
              <p:nvPr/>
            </p:nvSpPr>
            <p:spPr bwMode="auto">
              <a:xfrm>
                <a:off x="6840256" y="4090004"/>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491" name="Elipse 191490">
                <a:extLst>
                  <a:ext uri="{FF2B5EF4-FFF2-40B4-BE49-F238E27FC236}">
                    <a16:creationId xmlns:a16="http://schemas.microsoft.com/office/drawing/2014/main" id="{C37CA641-785A-B3D9-A48E-1A57F3AF1024}"/>
                  </a:ext>
                </a:extLst>
              </p:cNvPr>
              <p:cNvSpPr/>
              <p:nvPr/>
            </p:nvSpPr>
            <p:spPr bwMode="auto">
              <a:xfrm>
                <a:off x="6955358" y="4365104"/>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492" name="Elipse 191491">
                <a:extLst>
                  <a:ext uri="{FF2B5EF4-FFF2-40B4-BE49-F238E27FC236}">
                    <a16:creationId xmlns:a16="http://schemas.microsoft.com/office/drawing/2014/main" id="{4FDE6C4D-52B0-9A32-3D29-75B5E1A338A0}"/>
                  </a:ext>
                </a:extLst>
              </p:cNvPr>
              <p:cNvSpPr/>
              <p:nvPr/>
            </p:nvSpPr>
            <p:spPr bwMode="auto">
              <a:xfrm>
                <a:off x="7107758" y="4257096"/>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493" name="Elipse 191492">
                <a:extLst>
                  <a:ext uri="{FF2B5EF4-FFF2-40B4-BE49-F238E27FC236}">
                    <a16:creationId xmlns:a16="http://schemas.microsoft.com/office/drawing/2014/main" id="{0FC2E2E6-6EF7-5D2B-8C2E-0B62BEDAEBD0}"/>
                  </a:ext>
                </a:extLst>
              </p:cNvPr>
              <p:cNvSpPr/>
              <p:nvPr/>
            </p:nvSpPr>
            <p:spPr bwMode="auto">
              <a:xfrm>
                <a:off x="7344312" y="4522052"/>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494" name="Elipse 191493">
                <a:extLst>
                  <a:ext uri="{FF2B5EF4-FFF2-40B4-BE49-F238E27FC236}">
                    <a16:creationId xmlns:a16="http://schemas.microsoft.com/office/drawing/2014/main" id="{926FE6D1-271B-C830-4301-BF5F6339EA5A}"/>
                  </a:ext>
                </a:extLst>
              </p:cNvPr>
              <p:cNvSpPr/>
              <p:nvPr/>
            </p:nvSpPr>
            <p:spPr bwMode="auto">
              <a:xfrm>
                <a:off x="6768248" y="4653136"/>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495" name="Elipse 191494">
                <a:extLst>
                  <a:ext uri="{FF2B5EF4-FFF2-40B4-BE49-F238E27FC236}">
                    <a16:creationId xmlns:a16="http://schemas.microsoft.com/office/drawing/2014/main" id="{64A079D1-9EB7-7CF0-1C48-6BB2C7320EB9}"/>
                  </a:ext>
                </a:extLst>
              </p:cNvPr>
              <p:cNvSpPr/>
              <p:nvPr/>
            </p:nvSpPr>
            <p:spPr bwMode="auto">
              <a:xfrm>
                <a:off x="7126998" y="4653136"/>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496" name="Elipse 191495">
                <a:extLst>
                  <a:ext uri="{FF2B5EF4-FFF2-40B4-BE49-F238E27FC236}">
                    <a16:creationId xmlns:a16="http://schemas.microsoft.com/office/drawing/2014/main" id="{3A2307E0-27CA-7FFD-F3A2-92624B838610}"/>
                  </a:ext>
                </a:extLst>
              </p:cNvPr>
              <p:cNvSpPr/>
              <p:nvPr/>
            </p:nvSpPr>
            <p:spPr bwMode="auto">
              <a:xfrm>
                <a:off x="7236296" y="4414036"/>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497" name="Elipse 191496">
                <a:extLst>
                  <a:ext uri="{FF2B5EF4-FFF2-40B4-BE49-F238E27FC236}">
                    <a16:creationId xmlns:a16="http://schemas.microsoft.com/office/drawing/2014/main" id="{ACC4B463-11D0-7D50-5CD9-FE6FF6A7A7CD}"/>
                  </a:ext>
                </a:extLst>
              </p:cNvPr>
              <p:cNvSpPr/>
              <p:nvPr/>
            </p:nvSpPr>
            <p:spPr bwMode="auto">
              <a:xfrm>
                <a:off x="7308304" y="4126004"/>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498" name="Elipse 191497">
                <a:extLst>
                  <a:ext uri="{FF2B5EF4-FFF2-40B4-BE49-F238E27FC236}">
                    <a16:creationId xmlns:a16="http://schemas.microsoft.com/office/drawing/2014/main" id="{40FA71C9-A590-35F9-B2CB-EC29854E36E9}"/>
                  </a:ext>
                </a:extLst>
              </p:cNvPr>
              <p:cNvSpPr/>
              <p:nvPr/>
            </p:nvSpPr>
            <p:spPr bwMode="auto">
              <a:xfrm>
                <a:off x="7451030" y="4761152"/>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499" name="Elipse 191498">
                <a:extLst>
                  <a:ext uri="{FF2B5EF4-FFF2-40B4-BE49-F238E27FC236}">
                    <a16:creationId xmlns:a16="http://schemas.microsoft.com/office/drawing/2014/main" id="{6DAB95AE-FBEE-DC3C-4641-83B23A3803E5}"/>
                  </a:ext>
                </a:extLst>
              </p:cNvPr>
              <p:cNvSpPr/>
              <p:nvPr/>
            </p:nvSpPr>
            <p:spPr bwMode="auto">
              <a:xfrm>
                <a:off x="6766958" y="4365104"/>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52" name="CaixaDeTexto 51">
                <a:extLst>
                  <a:ext uri="{FF2B5EF4-FFF2-40B4-BE49-F238E27FC236}">
                    <a16:creationId xmlns:a16="http://schemas.microsoft.com/office/drawing/2014/main" id="{FC810E39-69D4-7A08-B5B7-6BC98572686C}"/>
                  </a:ext>
                </a:extLst>
              </p:cNvPr>
              <p:cNvSpPr txBox="1"/>
              <p:nvPr/>
            </p:nvSpPr>
            <p:spPr>
              <a:xfrm>
                <a:off x="6797420" y="4941098"/>
                <a:ext cx="659155" cy="246221"/>
              </a:xfrm>
              <a:prstGeom prst="rect">
                <a:avLst/>
              </a:prstGeom>
              <a:noFill/>
            </p:spPr>
            <p:txBody>
              <a:bodyPr wrap="none" rtlCol="0">
                <a:spAutoFit/>
              </a:bodyPr>
              <a:lstStyle/>
              <a:p>
                <a:r>
                  <a:rPr lang="pt-BR" sz="1000" dirty="0" err="1">
                    <a:solidFill>
                      <a:schemeClr val="accent6">
                        <a:lumMod val="75000"/>
                      </a:schemeClr>
                    </a:solidFill>
                    <a:latin typeface="Tahoma" panose="020B0604030504040204" pitchFamily="34" charset="0"/>
                  </a:rPr>
                  <a:t>Classif</a:t>
                </a:r>
                <a:r>
                  <a:rPr lang="pt-BR" sz="1000" dirty="0">
                    <a:solidFill>
                      <a:schemeClr val="accent6">
                        <a:lumMod val="75000"/>
                      </a:schemeClr>
                    </a:solidFill>
                    <a:latin typeface="Tahoma" panose="020B0604030504040204" pitchFamily="34" charset="0"/>
                  </a:rPr>
                  <a:t> 2</a:t>
                </a:r>
              </a:p>
            </p:txBody>
          </p:sp>
        </p:grpSp>
      </p:grpSp>
      <p:sp>
        <p:nvSpPr>
          <p:cNvPr id="191533" name="CaixaDeTexto 191532">
            <a:extLst>
              <a:ext uri="{FF2B5EF4-FFF2-40B4-BE49-F238E27FC236}">
                <a16:creationId xmlns:a16="http://schemas.microsoft.com/office/drawing/2014/main" id="{78E61F4F-2B1B-56D5-78A4-B8A607B2C4D7}"/>
              </a:ext>
            </a:extLst>
          </p:cNvPr>
          <p:cNvSpPr txBox="1"/>
          <p:nvPr/>
        </p:nvSpPr>
        <p:spPr>
          <a:xfrm>
            <a:off x="995821" y="4005064"/>
            <a:ext cx="2470548" cy="261610"/>
          </a:xfrm>
          <a:prstGeom prst="rect">
            <a:avLst/>
          </a:prstGeom>
          <a:noFill/>
        </p:spPr>
        <p:txBody>
          <a:bodyPr wrap="none" rtlCol="0">
            <a:spAutoFit/>
          </a:bodyPr>
          <a:lstStyle/>
          <a:p>
            <a:r>
              <a:rPr lang="pt-BR" sz="1100" dirty="0">
                <a:latin typeface="Tahoma" panose="020B0604030504040204" pitchFamily="34" charset="0"/>
              </a:rPr>
              <a:t>Avaliação usando mesmas amostras</a:t>
            </a:r>
          </a:p>
        </p:txBody>
      </p:sp>
      <p:sp>
        <p:nvSpPr>
          <p:cNvPr id="191534" name="CaixaDeTexto 191533">
            <a:extLst>
              <a:ext uri="{FF2B5EF4-FFF2-40B4-BE49-F238E27FC236}">
                <a16:creationId xmlns:a16="http://schemas.microsoft.com/office/drawing/2014/main" id="{E5BC5C69-9E7F-4C1C-8438-FF4C93278635}"/>
              </a:ext>
            </a:extLst>
          </p:cNvPr>
          <p:cNvSpPr txBox="1"/>
          <p:nvPr/>
        </p:nvSpPr>
        <p:spPr>
          <a:xfrm>
            <a:off x="4591832" y="3599438"/>
            <a:ext cx="2911374" cy="261610"/>
          </a:xfrm>
          <a:prstGeom prst="rect">
            <a:avLst/>
          </a:prstGeom>
          <a:noFill/>
        </p:spPr>
        <p:txBody>
          <a:bodyPr wrap="none" rtlCol="0">
            <a:spAutoFit/>
          </a:bodyPr>
          <a:lstStyle/>
          <a:p>
            <a:r>
              <a:rPr lang="pt-BR" sz="1100" dirty="0">
                <a:latin typeface="Tahoma" panose="020B0604030504040204" pitchFamily="34" charset="0"/>
              </a:rPr>
              <a:t>Avaliação usando amostras independentes</a:t>
            </a:r>
          </a:p>
        </p:txBody>
      </p:sp>
      <p:grpSp>
        <p:nvGrpSpPr>
          <p:cNvPr id="191660" name="Agrupar 191659">
            <a:extLst>
              <a:ext uri="{FF2B5EF4-FFF2-40B4-BE49-F238E27FC236}">
                <a16:creationId xmlns:a16="http://schemas.microsoft.com/office/drawing/2014/main" id="{4056F60B-7E80-C8B8-FA48-D7ED81F5A033}"/>
              </a:ext>
            </a:extLst>
          </p:cNvPr>
          <p:cNvGrpSpPr/>
          <p:nvPr/>
        </p:nvGrpSpPr>
        <p:grpSpPr>
          <a:xfrm>
            <a:off x="4499992" y="5378411"/>
            <a:ext cx="4176464" cy="1218941"/>
            <a:chOff x="4499992" y="5378411"/>
            <a:chExt cx="4176464" cy="1218941"/>
          </a:xfrm>
        </p:grpSpPr>
        <p:sp>
          <p:nvSpPr>
            <p:cNvPr id="191658" name="Retângulo 191657">
              <a:extLst>
                <a:ext uri="{FF2B5EF4-FFF2-40B4-BE49-F238E27FC236}">
                  <a16:creationId xmlns:a16="http://schemas.microsoft.com/office/drawing/2014/main" id="{E0D95C80-AB25-7020-CE7B-7577512CD265}"/>
                </a:ext>
              </a:extLst>
            </p:cNvPr>
            <p:cNvSpPr/>
            <p:nvPr/>
          </p:nvSpPr>
          <p:spPr bwMode="auto">
            <a:xfrm>
              <a:off x="5581402" y="5378411"/>
              <a:ext cx="936104" cy="93610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659" name="Retângulo 191658">
              <a:extLst>
                <a:ext uri="{FF2B5EF4-FFF2-40B4-BE49-F238E27FC236}">
                  <a16:creationId xmlns:a16="http://schemas.microsoft.com/office/drawing/2014/main" id="{F4DA878D-E392-9756-070F-A2E9F687A49E}"/>
                </a:ext>
              </a:extLst>
            </p:cNvPr>
            <p:cNvSpPr/>
            <p:nvPr/>
          </p:nvSpPr>
          <p:spPr bwMode="auto">
            <a:xfrm>
              <a:off x="7740352" y="5378411"/>
              <a:ext cx="936104" cy="93610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nvGrpSpPr>
            <p:cNvPr id="191609" name="Agrupar 191608">
              <a:extLst>
                <a:ext uri="{FF2B5EF4-FFF2-40B4-BE49-F238E27FC236}">
                  <a16:creationId xmlns:a16="http://schemas.microsoft.com/office/drawing/2014/main" id="{A514A749-201B-F26B-8CAF-F26254C26C9A}"/>
                </a:ext>
              </a:extLst>
            </p:cNvPr>
            <p:cNvGrpSpPr/>
            <p:nvPr/>
          </p:nvGrpSpPr>
          <p:grpSpPr>
            <a:xfrm>
              <a:off x="4499992" y="5379600"/>
              <a:ext cx="936104" cy="1205331"/>
              <a:chOff x="5004048" y="4947552"/>
              <a:chExt cx="936104" cy="1205331"/>
            </a:xfrm>
          </p:grpSpPr>
          <p:grpSp>
            <p:nvGrpSpPr>
              <p:cNvPr id="191582" name="Agrupar 191581">
                <a:extLst>
                  <a:ext uri="{FF2B5EF4-FFF2-40B4-BE49-F238E27FC236}">
                    <a16:creationId xmlns:a16="http://schemas.microsoft.com/office/drawing/2014/main" id="{59BA993B-E4DE-92E5-2DAB-FBD5638DF6F6}"/>
                  </a:ext>
                </a:extLst>
              </p:cNvPr>
              <p:cNvGrpSpPr/>
              <p:nvPr/>
            </p:nvGrpSpPr>
            <p:grpSpPr>
              <a:xfrm>
                <a:off x="5004048" y="4947552"/>
                <a:ext cx="936104" cy="936104"/>
                <a:chOff x="5004048" y="4947552"/>
                <a:chExt cx="936104" cy="936104"/>
              </a:xfrm>
            </p:grpSpPr>
            <p:sp>
              <p:nvSpPr>
                <p:cNvPr id="191547" name="Retângulo 191546">
                  <a:extLst>
                    <a:ext uri="{FF2B5EF4-FFF2-40B4-BE49-F238E27FC236}">
                      <a16:creationId xmlns:a16="http://schemas.microsoft.com/office/drawing/2014/main" id="{9FDF4249-CA35-CAE9-B16B-CE5F8CE7AB78}"/>
                    </a:ext>
                  </a:extLst>
                </p:cNvPr>
                <p:cNvSpPr/>
                <p:nvPr/>
              </p:nvSpPr>
              <p:spPr bwMode="auto">
                <a:xfrm>
                  <a:off x="5004048" y="4947552"/>
                  <a:ext cx="936104" cy="93610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48" name="Elipse 191547">
                  <a:extLst>
                    <a:ext uri="{FF2B5EF4-FFF2-40B4-BE49-F238E27FC236}">
                      <a16:creationId xmlns:a16="http://schemas.microsoft.com/office/drawing/2014/main" id="{C22FE671-7617-D2B8-B4F6-ABC93A3ED5A0}"/>
                    </a:ext>
                  </a:extLst>
                </p:cNvPr>
                <p:cNvSpPr/>
                <p:nvPr/>
              </p:nvSpPr>
              <p:spPr bwMode="auto">
                <a:xfrm>
                  <a:off x="5148064" y="5150652"/>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49" name="Elipse 191548">
                  <a:extLst>
                    <a:ext uri="{FF2B5EF4-FFF2-40B4-BE49-F238E27FC236}">
                      <a16:creationId xmlns:a16="http://schemas.microsoft.com/office/drawing/2014/main" id="{5D6AF984-3A8C-F008-B1DD-CE04A88306EE}"/>
                    </a:ext>
                  </a:extLst>
                </p:cNvPr>
                <p:cNvSpPr/>
                <p:nvPr/>
              </p:nvSpPr>
              <p:spPr bwMode="auto">
                <a:xfrm>
                  <a:off x="5400096" y="5510692"/>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50" name="Elipse 191549">
                  <a:extLst>
                    <a:ext uri="{FF2B5EF4-FFF2-40B4-BE49-F238E27FC236}">
                      <a16:creationId xmlns:a16="http://schemas.microsoft.com/office/drawing/2014/main" id="{6E5CDE24-7FA6-4FD3-F9CB-AB58CF56CAEF}"/>
                    </a:ext>
                  </a:extLst>
                </p:cNvPr>
                <p:cNvSpPr/>
                <p:nvPr/>
              </p:nvSpPr>
              <p:spPr bwMode="auto">
                <a:xfrm>
                  <a:off x="5364088" y="5163576"/>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51" name="Elipse 191550">
                  <a:extLst>
                    <a:ext uri="{FF2B5EF4-FFF2-40B4-BE49-F238E27FC236}">
                      <a16:creationId xmlns:a16="http://schemas.microsoft.com/office/drawing/2014/main" id="{9845F9DA-FC91-D1BE-E9E7-9FD6608F818D}"/>
                    </a:ext>
                  </a:extLst>
                </p:cNvPr>
                <p:cNvSpPr/>
                <p:nvPr/>
              </p:nvSpPr>
              <p:spPr bwMode="auto">
                <a:xfrm>
                  <a:off x="5605264" y="5582700"/>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52" name="Elipse 191551">
                  <a:extLst>
                    <a:ext uri="{FF2B5EF4-FFF2-40B4-BE49-F238E27FC236}">
                      <a16:creationId xmlns:a16="http://schemas.microsoft.com/office/drawing/2014/main" id="{2D922954-50E3-AD83-EE78-E1D58A12D46A}"/>
                    </a:ext>
                  </a:extLst>
                </p:cNvPr>
                <p:cNvSpPr/>
                <p:nvPr/>
              </p:nvSpPr>
              <p:spPr bwMode="auto">
                <a:xfrm>
                  <a:off x="5148064" y="5640016"/>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53" name="Elipse 191552">
                  <a:extLst>
                    <a:ext uri="{FF2B5EF4-FFF2-40B4-BE49-F238E27FC236}">
                      <a16:creationId xmlns:a16="http://schemas.microsoft.com/office/drawing/2014/main" id="{DE0C105C-93C3-8E10-0FBE-EC82BC669E99}"/>
                    </a:ext>
                  </a:extLst>
                </p:cNvPr>
                <p:cNvSpPr/>
                <p:nvPr/>
              </p:nvSpPr>
              <p:spPr bwMode="auto">
                <a:xfrm>
                  <a:off x="5544112" y="5739640"/>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54" name="Elipse 191553">
                  <a:extLst>
                    <a:ext uri="{FF2B5EF4-FFF2-40B4-BE49-F238E27FC236}">
                      <a16:creationId xmlns:a16="http://schemas.microsoft.com/office/drawing/2014/main" id="{A4CAF4C1-5C2B-603B-39EC-E063985BA6BA}"/>
                    </a:ext>
                  </a:extLst>
                </p:cNvPr>
                <p:cNvSpPr/>
                <p:nvPr/>
              </p:nvSpPr>
              <p:spPr bwMode="auto">
                <a:xfrm>
                  <a:off x="5688128" y="5330668"/>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55" name="Elipse 191554">
                  <a:extLst>
                    <a:ext uri="{FF2B5EF4-FFF2-40B4-BE49-F238E27FC236}">
                      <a16:creationId xmlns:a16="http://schemas.microsoft.com/office/drawing/2014/main" id="{1D3B8B67-90A2-D62D-4C5A-0CB2C9C97532}"/>
                    </a:ext>
                  </a:extLst>
                </p:cNvPr>
                <p:cNvSpPr/>
                <p:nvPr/>
              </p:nvSpPr>
              <p:spPr bwMode="auto">
                <a:xfrm>
                  <a:off x="5724128" y="5091568"/>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56" name="Elipse 191555">
                  <a:extLst>
                    <a:ext uri="{FF2B5EF4-FFF2-40B4-BE49-F238E27FC236}">
                      <a16:creationId xmlns:a16="http://schemas.microsoft.com/office/drawing/2014/main" id="{6D72D36D-3F86-1940-58DC-8F7DD571F50C}"/>
                    </a:ext>
                  </a:extLst>
                </p:cNvPr>
                <p:cNvSpPr/>
                <p:nvPr/>
              </p:nvSpPr>
              <p:spPr bwMode="auto">
                <a:xfrm>
                  <a:off x="5796136" y="5618700"/>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57" name="Elipse 191556">
                  <a:extLst>
                    <a:ext uri="{FF2B5EF4-FFF2-40B4-BE49-F238E27FC236}">
                      <a16:creationId xmlns:a16="http://schemas.microsoft.com/office/drawing/2014/main" id="{084D9B47-45C9-39BA-BCD8-0D8407FBF774}"/>
                    </a:ext>
                  </a:extLst>
                </p:cNvPr>
                <p:cNvSpPr/>
                <p:nvPr/>
              </p:nvSpPr>
              <p:spPr bwMode="auto">
                <a:xfrm>
                  <a:off x="5184072" y="5379600"/>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sp>
            <p:nvSpPr>
              <p:cNvPr id="54" name="CaixaDeTexto 53">
                <a:extLst>
                  <a:ext uri="{FF2B5EF4-FFF2-40B4-BE49-F238E27FC236}">
                    <a16:creationId xmlns:a16="http://schemas.microsoft.com/office/drawing/2014/main" id="{BDCAC72D-4445-98F9-9360-374C0A89C21B}"/>
                  </a:ext>
                </a:extLst>
              </p:cNvPr>
              <p:cNvSpPr txBox="1"/>
              <p:nvPr/>
            </p:nvSpPr>
            <p:spPr>
              <a:xfrm>
                <a:off x="5145727" y="5906662"/>
                <a:ext cx="652744" cy="246221"/>
              </a:xfrm>
              <a:prstGeom prst="rect">
                <a:avLst/>
              </a:prstGeom>
              <a:noFill/>
            </p:spPr>
            <p:txBody>
              <a:bodyPr wrap="none" rtlCol="0">
                <a:spAutoFit/>
              </a:bodyPr>
              <a:lstStyle/>
              <a:p>
                <a:r>
                  <a:rPr lang="pt-BR" sz="1000" dirty="0" err="1">
                    <a:solidFill>
                      <a:srgbClr val="FF0000"/>
                    </a:solidFill>
                    <a:latin typeface="Tahoma" panose="020B0604030504040204" pitchFamily="34" charset="0"/>
                  </a:rPr>
                  <a:t>Classif</a:t>
                </a:r>
                <a:r>
                  <a:rPr lang="pt-BR" sz="1000" dirty="0">
                    <a:solidFill>
                      <a:srgbClr val="FF0000"/>
                    </a:solidFill>
                    <a:latin typeface="Tahoma" panose="020B0604030504040204" pitchFamily="34" charset="0"/>
                  </a:rPr>
                  <a:t> 1</a:t>
                </a:r>
              </a:p>
            </p:txBody>
          </p:sp>
        </p:grpSp>
        <p:grpSp>
          <p:nvGrpSpPr>
            <p:cNvPr id="191611" name="Agrupar 191610">
              <a:extLst>
                <a:ext uri="{FF2B5EF4-FFF2-40B4-BE49-F238E27FC236}">
                  <a16:creationId xmlns:a16="http://schemas.microsoft.com/office/drawing/2014/main" id="{F21D65AA-4D5B-57E4-AF86-AB0D811D2C10}"/>
                </a:ext>
              </a:extLst>
            </p:cNvPr>
            <p:cNvGrpSpPr/>
            <p:nvPr/>
          </p:nvGrpSpPr>
          <p:grpSpPr>
            <a:xfrm>
              <a:off x="6658942" y="5379600"/>
              <a:ext cx="936104" cy="1205331"/>
              <a:chOff x="7162998" y="4947552"/>
              <a:chExt cx="936104" cy="1205331"/>
            </a:xfrm>
          </p:grpSpPr>
          <p:grpSp>
            <p:nvGrpSpPr>
              <p:cNvPr id="191583" name="Agrupar 191582">
                <a:extLst>
                  <a:ext uri="{FF2B5EF4-FFF2-40B4-BE49-F238E27FC236}">
                    <a16:creationId xmlns:a16="http://schemas.microsoft.com/office/drawing/2014/main" id="{D1D0A3D5-582E-5503-4105-351BB277DC43}"/>
                  </a:ext>
                </a:extLst>
              </p:cNvPr>
              <p:cNvGrpSpPr/>
              <p:nvPr/>
            </p:nvGrpSpPr>
            <p:grpSpPr>
              <a:xfrm>
                <a:off x="7162998" y="4947552"/>
                <a:ext cx="936104" cy="936104"/>
                <a:chOff x="7162998" y="4947552"/>
                <a:chExt cx="936104" cy="936104"/>
              </a:xfrm>
            </p:grpSpPr>
            <p:sp>
              <p:nvSpPr>
                <p:cNvPr id="56" name="Retângulo 55">
                  <a:extLst>
                    <a:ext uri="{FF2B5EF4-FFF2-40B4-BE49-F238E27FC236}">
                      <a16:creationId xmlns:a16="http://schemas.microsoft.com/office/drawing/2014/main" id="{5A44CEE0-7528-5916-6A80-1C5149A71E7E}"/>
                    </a:ext>
                  </a:extLst>
                </p:cNvPr>
                <p:cNvSpPr/>
                <p:nvPr/>
              </p:nvSpPr>
              <p:spPr bwMode="auto">
                <a:xfrm>
                  <a:off x="7162998" y="4947552"/>
                  <a:ext cx="936104" cy="936104"/>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57" name="Elipse 56">
                  <a:extLst>
                    <a:ext uri="{FF2B5EF4-FFF2-40B4-BE49-F238E27FC236}">
                      <a16:creationId xmlns:a16="http://schemas.microsoft.com/office/drawing/2014/main" id="{41AC714A-5378-0F3D-7077-E5B6F80F07DC}"/>
                    </a:ext>
                  </a:extLst>
                </p:cNvPr>
                <p:cNvSpPr/>
                <p:nvPr/>
              </p:nvSpPr>
              <p:spPr bwMode="auto">
                <a:xfrm>
                  <a:off x="7344312" y="5055568"/>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58" name="Elipse 57">
                  <a:extLst>
                    <a:ext uri="{FF2B5EF4-FFF2-40B4-BE49-F238E27FC236}">
                      <a16:creationId xmlns:a16="http://schemas.microsoft.com/office/drawing/2014/main" id="{7E50B4B5-6223-5AD8-234A-59F68C38C0F8}"/>
                    </a:ext>
                  </a:extLst>
                </p:cNvPr>
                <p:cNvSpPr/>
                <p:nvPr/>
              </p:nvSpPr>
              <p:spPr bwMode="auto">
                <a:xfrm>
                  <a:off x="7459414" y="5330668"/>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59" name="Elipse 58">
                  <a:extLst>
                    <a:ext uri="{FF2B5EF4-FFF2-40B4-BE49-F238E27FC236}">
                      <a16:creationId xmlns:a16="http://schemas.microsoft.com/office/drawing/2014/main" id="{3D5B5490-3A5F-C8A3-19AB-B13841C3B81C}"/>
                    </a:ext>
                  </a:extLst>
                </p:cNvPr>
                <p:cNvSpPr/>
                <p:nvPr/>
              </p:nvSpPr>
              <p:spPr bwMode="auto">
                <a:xfrm>
                  <a:off x="7611814" y="5222660"/>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60" name="Elipse 59">
                  <a:extLst>
                    <a:ext uri="{FF2B5EF4-FFF2-40B4-BE49-F238E27FC236}">
                      <a16:creationId xmlns:a16="http://schemas.microsoft.com/office/drawing/2014/main" id="{12653E1E-89AA-B5F2-ABD2-B8573EF1FBDF}"/>
                    </a:ext>
                  </a:extLst>
                </p:cNvPr>
                <p:cNvSpPr/>
                <p:nvPr/>
              </p:nvSpPr>
              <p:spPr bwMode="auto">
                <a:xfrm>
                  <a:off x="7848368" y="5487616"/>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61" name="Elipse 60">
                  <a:extLst>
                    <a:ext uri="{FF2B5EF4-FFF2-40B4-BE49-F238E27FC236}">
                      <a16:creationId xmlns:a16="http://schemas.microsoft.com/office/drawing/2014/main" id="{E26B55E2-6F79-6735-E7EA-2E6DADC5EA0F}"/>
                    </a:ext>
                  </a:extLst>
                </p:cNvPr>
                <p:cNvSpPr/>
                <p:nvPr/>
              </p:nvSpPr>
              <p:spPr bwMode="auto">
                <a:xfrm>
                  <a:off x="7272304" y="5618700"/>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62" name="Elipse 61">
                  <a:extLst>
                    <a:ext uri="{FF2B5EF4-FFF2-40B4-BE49-F238E27FC236}">
                      <a16:creationId xmlns:a16="http://schemas.microsoft.com/office/drawing/2014/main" id="{0334F41A-407D-EFC9-08A4-798E2FBE0DDF}"/>
                    </a:ext>
                  </a:extLst>
                </p:cNvPr>
                <p:cNvSpPr/>
                <p:nvPr/>
              </p:nvSpPr>
              <p:spPr bwMode="auto">
                <a:xfrm>
                  <a:off x="7631054" y="5618700"/>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63" name="Elipse 62">
                  <a:extLst>
                    <a:ext uri="{FF2B5EF4-FFF2-40B4-BE49-F238E27FC236}">
                      <a16:creationId xmlns:a16="http://schemas.microsoft.com/office/drawing/2014/main" id="{97C6A821-9845-316F-A843-9ABA28C4B6D8}"/>
                    </a:ext>
                  </a:extLst>
                </p:cNvPr>
                <p:cNvSpPr/>
                <p:nvPr/>
              </p:nvSpPr>
              <p:spPr bwMode="auto">
                <a:xfrm>
                  <a:off x="7740352" y="5379600"/>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22" name="Elipse 191521">
                  <a:extLst>
                    <a:ext uri="{FF2B5EF4-FFF2-40B4-BE49-F238E27FC236}">
                      <a16:creationId xmlns:a16="http://schemas.microsoft.com/office/drawing/2014/main" id="{C031CBE3-BC97-9358-88B0-D597DB961DA2}"/>
                    </a:ext>
                  </a:extLst>
                </p:cNvPr>
                <p:cNvSpPr/>
                <p:nvPr/>
              </p:nvSpPr>
              <p:spPr bwMode="auto">
                <a:xfrm>
                  <a:off x="7884368" y="5091568"/>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35" name="Elipse 191534">
                  <a:extLst>
                    <a:ext uri="{FF2B5EF4-FFF2-40B4-BE49-F238E27FC236}">
                      <a16:creationId xmlns:a16="http://schemas.microsoft.com/office/drawing/2014/main" id="{F5A62645-0DAE-844D-AF6C-09DA9E03C25C}"/>
                    </a:ext>
                  </a:extLst>
                </p:cNvPr>
                <p:cNvSpPr/>
                <p:nvPr/>
              </p:nvSpPr>
              <p:spPr bwMode="auto">
                <a:xfrm>
                  <a:off x="7955086" y="5726716"/>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36" name="Elipse 191535">
                  <a:extLst>
                    <a:ext uri="{FF2B5EF4-FFF2-40B4-BE49-F238E27FC236}">
                      <a16:creationId xmlns:a16="http://schemas.microsoft.com/office/drawing/2014/main" id="{76EAAE6C-AE48-AA0A-8FA5-834E4CDFFAD1}"/>
                    </a:ext>
                  </a:extLst>
                </p:cNvPr>
                <p:cNvSpPr/>
                <p:nvPr/>
              </p:nvSpPr>
              <p:spPr bwMode="auto">
                <a:xfrm>
                  <a:off x="7271014" y="5330668"/>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sp>
            <p:nvSpPr>
              <p:cNvPr id="55" name="CaixaDeTexto 54">
                <a:extLst>
                  <a:ext uri="{FF2B5EF4-FFF2-40B4-BE49-F238E27FC236}">
                    <a16:creationId xmlns:a16="http://schemas.microsoft.com/office/drawing/2014/main" id="{99EB5FA4-B8EB-F1D3-901F-8D60E66ADB8D}"/>
                  </a:ext>
                </a:extLst>
              </p:cNvPr>
              <p:cNvSpPr txBox="1"/>
              <p:nvPr/>
            </p:nvSpPr>
            <p:spPr>
              <a:xfrm>
                <a:off x="7301476" y="5906662"/>
                <a:ext cx="659155" cy="246221"/>
              </a:xfrm>
              <a:prstGeom prst="rect">
                <a:avLst/>
              </a:prstGeom>
              <a:noFill/>
            </p:spPr>
            <p:txBody>
              <a:bodyPr wrap="none" rtlCol="0">
                <a:spAutoFit/>
              </a:bodyPr>
              <a:lstStyle/>
              <a:p>
                <a:r>
                  <a:rPr lang="pt-BR" sz="1000" dirty="0" err="1">
                    <a:solidFill>
                      <a:schemeClr val="accent6">
                        <a:lumMod val="75000"/>
                      </a:schemeClr>
                    </a:solidFill>
                    <a:latin typeface="Tahoma" panose="020B0604030504040204" pitchFamily="34" charset="0"/>
                  </a:rPr>
                  <a:t>Classif</a:t>
                </a:r>
                <a:r>
                  <a:rPr lang="pt-BR" sz="1000" dirty="0">
                    <a:solidFill>
                      <a:schemeClr val="accent6">
                        <a:lumMod val="75000"/>
                      </a:schemeClr>
                    </a:solidFill>
                    <a:latin typeface="Tahoma" panose="020B0604030504040204" pitchFamily="34" charset="0"/>
                  </a:rPr>
                  <a:t> 2</a:t>
                </a:r>
              </a:p>
            </p:txBody>
          </p:sp>
        </p:grpSp>
        <p:sp>
          <p:nvSpPr>
            <p:cNvPr id="53" name="CaixaDeTexto 52">
              <a:extLst>
                <a:ext uri="{FF2B5EF4-FFF2-40B4-BE49-F238E27FC236}">
                  <a16:creationId xmlns:a16="http://schemas.microsoft.com/office/drawing/2014/main" id="{B5BB6723-A60A-8E6A-896F-4553C650A0A6}"/>
                </a:ext>
              </a:extLst>
            </p:cNvPr>
            <p:cNvSpPr txBox="1"/>
            <p:nvPr/>
          </p:nvSpPr>
          <p:spPr>
            <a:xfrm>
              <a:off x="5601725" y="6351131"/>
              <a:ext cx="891590" cy="246221"/>
            </a:xfrm>
            <a:prstGeom prst="rect">
              <a:avLst/>
            </a:prstGeom>
            <a:noFill/>
          </p:spPr>
          <p:txBody>
            <a:bodyPr wrap="none" rtlCol="0">
              <a:spAutoFit/>
            </a:bodyPr>
            <a:lstStyle/>
            <a:p>
              <a:r>
                <a:rPr lang="pt-BR" sz="1000" dirty="0">
                  <a:latin typeface="Tahoma" panose="020B0604030504040204" pitchFamily="34" charset="0"/>
                </a:rPr>
                <a:t>Referência 1</a:t>
              </a:r>
            </a:p>
          </p:txBody>
        </p:sp>
        <p:sp>
          <p:nvSpPr>
            <p:cNvPr id="191608" name="CaixaDeTexto 191607">
              <a:extLst>
                <a:ext uri="{FF2B5EF4-FFF2-40B4-BE49-F238E27FC236}">
                  <a16:creationId xmlns:a16="http://schemas.microsoft.com/office/drawing/2014/main" id="{09523FAA-B900-8BAF-14C9-D58726B799EB}"/>
                </a:ext>
              </a:extLst>
            </p:cNvPr>
            <p:cNvSpPr txBox="1"/>
            <p:nvPr/>
          </p:nvSpPr>
          <p:spPr>
            <a:xfrm>
              <a:off x="7764026" y="6350880"/>
              <a:ext cx="891591" cy="246221"/>
            </a:xfrm>
            <a:prstGeom prst="rect">
              <a:avLst/>
            </a:prstGeom>
            <a:noFill/>
          </p:spPr>
          <p:txBody>
            <a:bodyPr wrap="none" rtlCol="0">
              <a:spAutoFit/>
            </a:bodyPr>
            <a:lstStyle/>
            <a:p>
              <a:r>
                <a:rPr lang="pt-BR" sz="1000" dirty="0">
                  <a:latin typeface="Tahoma" panose="020B0604030504040204" pitchFamily="34" charset="0"/>
                </a:rPr>
                <a:t>Referência 2</a:t>
              </a:r>
            </a:p>
          </p:txBody>
        </p:sp>
      </p:grpSp>
      <p:grpSp>
        <p:nvGrpSpPr>
          <p:cNvPr id="191627" name="Agrupar 191626">
            <a:extLst>
              <a:ext uri="{FF2B5EF4-FFF2-40B4-BE49-F238E27FC236}">
                <a16:creationId xmlns:a16="http://schemas.microsoft.com/office/drawing/2014/main" id="{2A9E5363-936C-53CC-27DB-AC6DCC64C6FE}"/>
              </a:ext>
            </a:extLst>
          </p:cNvPr>
          <p:cNvGrpSpPr/>
          <p:nvPr/>
        </p:nvGrpSpPr>
        <p:grpSpPr>
          <a:xfrm>
            <a:off x="791584" y="4450044"/>
            <a:ext cx="2923414" cy="720072"/>
            <a:chOff x="791584" y="4450044"/>
            <a:chExt cx="2923414" cy="720072"/>
          </a:xfrm>
        </p:grpSpPr>
        <p:grpSp>
          <p:nvGrpSpPr>
            <p:cNvPr id="21" name="Agrupar 20">
              <a:extLst>
                <a:ext uri="{FF2B5EF4-FFF2-40B4-BE49-F238E27FC236}">
                  <a16:creationId xmlns:a16="http://schemas.microsoft.com/office/drawing/2014/main" id="{FF480D09-82E1-5351-262E-D09A3F88DB02}"/>
                </a:ext>
              </a:extLst>
            </p:cNvPr>
            <p:cNvGrpSpPr/>
            <p:nvPr/>
          </p:nvGrpSpPr>
          <p:grpSpPr>
            <a:xfrm>
              <a:off x="791584" y="4450044"/>
              <a:ext cx="764464" cy="720072"/>
              <a:chOff x="1871704" y="4473120"/>
              <a:chExt cx="764464" cy="720072"/>
            </a:xfrm>
            <a:solidFill>
              <a:srgbClr val="FF0000"/>
            </a:solidFill>
          </p:grpSpPr>
          <p:sp>
            <p:nvSpPr>
              <p:cNvPr id="23" name="Elipse 22">
                <a:extLst>
                  <a:ext uri="{FF2B5EF4-FFF2-40B4-BE49-F238E27FC236}">
                    <a16:creationId xmlns:a16="http://schemas.microsoft.com/office/drawing/2014/main" id="{5C2644F1-9D06-AF6A-271B-C9ACBFA94D1D}"/>
                  </a:ext>
                </a:extLst>
              </p:cNvPr>
              <p:cNvSpPr/>
              <p:nvPr/>
            </p:nvSpPr>
            <p:spPr bwMode="auto">
              <a:xfrm>
                <a:off x="1907704" y="4473120"/>
                <a:ext cx="36000" cy="36000"/>
              </a:xfrm>
              <a:prstGeom prst="ellipse">
                <a:avLst/>
              </a:prstGeom>
              <a:grp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24" name="Elipse 23">
                <a:extLst>
                  <a:ext uri="{FF2B5EF4-FFF2-40B4-BE49-F238E27FC236}">
                    <a16:creationId xmlns:a16="http://schemas.microsoft.com/office/drawing/2014/main" id="{2C35AA86-24A6-B866-5629-063B96FC4391}"/>
                  </a:ext>
                </a:extLst>
              </p:cNvPr>
              <p:cNvSpPr/>
              <p:nvPr/>
            </p:nvSpPr>
            <p:spPr bwMode="auto">
              <a:xfrm>
                <a:off x="2060104" y="4761152"/>
                <a:ext cx="36000" cy="36000"/>
              </a:xfrm>
              <a:prstGeom prst="ellipse">
                <a:avLst/>
              </a:prstGeom>
              <a:grp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25" name="Elipse 24">
                <a:extLst>
                  <a:ext uri="{FF2B5EF4-FFF2-40B4-BE49-F238E27FC236}">
                    <a16:creationId xmlns:a16="http://schemas.microsoft.com/office/drawing/2014/main" id="{CACED50C-A61C-DC3B-AA61-12672297CA43}"/>
                  </a:ext>
                </a:extLst>
              </p:cNvPr>
              <p:cNvSpPr/>
              <p:nvPr/>
            </p:nvSpPr>
            <p:spPr bwMode="auto">
              <a:xfrm>
                <a:off x="2212504" y="4581128"/>
                <a:ext cx="36000" cy="36000"/>
              </a:xfrm>
              <a:prstGeom prst="ellipse">
                <a:avLst/>
              </a:prstGeom>
              <a:grp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26" name="Elipse 25">
                <a:extLst>
                  <a:ext uri="{FF2B5EF4-FFF2-40B4-BE49-F238E27FC236}">
                    <a16:creationId xmlns:a16="http://schemas.microsoft.com/office/drawing/2014/main" id="{11102B00-99C3-07B4-1EB9-D04121C412AE}"/>
                  </a:ext>
                </a:extLst>
              </p:cNvPr>
              <p:cNvSpPr/>
              <p:nvPr/>
            </p:nvSpPr>
            <p:spPr bwMode="auto">
              <a:xfrm>
                <a:off x="2364904" y="4905168"/>
                <a:ext cx="36000" cy="36000"/>
              </a:xfrm>
              <a:prstGeom prst="ellipse">
                <a:avLst/>
              </a:prstGeom>
              <a:grp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27" name="Elipse 26">
                <a:extLst>
                  <a:ext uri="{FF2B5EF4-FFF2-40B4-BE49-F238E27FC236}">
                    <a16:creationId xmlns:a16="http://schemas.microsoft.com/office/drawing/2014/main" id="{DC61D4AF-15C0-5D5F-A9DA-B889479ECBD1}"/>
                  </a:ext>
                </a:extLst>
              </p:cNvPr>
              <p:cNvSpPr/>
              <p:nvPr/>
            </p:nvSpPr>
            <p:spPr bwMode="auto">
              <a:xfrm>
                <a:off x="1979712" y="5057568"/>
                <a:ext cx="36000" cy="36000"/>
              </a:xfrm>
              <a:prstGeom prst="ellipse">
                <a:avLst/>
              </a:prstGeom>
              <a:grp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28" name="Elipse 27">
                <a:extLst>
                  <a:ext uri="{FF2B5EF4-FFF2-40B4-BE49-F238E27FC236}">
                    <a16:creationId xmlns:a16="http://schemas.microsoft.com/office/drawing/2014/main" id="{71D87AD9-7BF5-F6DC-B9F1-C7C7AA7F80B0}"/>
                  </a:ext>
                </a:extLst>
              </p:cNvPr>
              <p:cNvSpPr/>
              <p:nvPr/>
            </p:nvSpPr>
            <p:spPr bwMode="auto">
              <a:xfrm>
                <a:off x="2231744" y="5157192"/>
                <a:ext cx="36000" cy="36000"/>
              </a:xfrm>
              <a:prstGeom prst="ellipse">
                <a:avLst/>
              </a:prstGeom>
              <a:grp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29" name="Elipse 28">
                <a:extLst>
                  <a:ext uri="{FF2B5EF4-FFF2-40B4-BE49-F238E27FC236}">
                    <a16:creationId xmlns:a16="http://schemas.microsoft.com/office/drawing/2014/main" id="{1A49557D-AD74-DC1C-572B-572DB1AF50DE}"/>
                  </a:ext>
                </a:extLst>
              </p:cNvPr>
              <p:cNvSpPr/>
              <p:nvPr/>
            </p:nvSpPr>
            <p:spPr bwMode="auto">
              <a:xfrm>
                <a:off x="2447768" y="4797152"/>
                <a:ext cx="36000" cy="36000"/>
              </a:xfrm>
              <a:prstGeom prst="ellipse">
                <a:avLst/>
              </a:prstGeom>
              <a:grp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30" name="Elipse 29">
                <a:extLst>
                  <a:ext uri="{FF2B5EF4-FFF2-40B4-BE49-F238E27FC236}">
                    <a16:creationId xmlns:a16="http://schemas.microsoft.com/office/drawing/2014/main" id="{ABC46460-8151-7C1F-142D-CBD4C7223148}"/>
                  </a:ext>
                </a:extLst>
              </p:cNvPr>
              <p:cNvSpPr/>
              <p:nvPr/>
            </p:nvSpPr>
            <p:spPr bwMode="auto">
              <a:xfrm>
                <a:off x="2600168" y="4509120"/>
                <a:ext cx="36000" cy="36000"/>
              </a:xfrm>
              <a:prstGeom prst="ellipse">
                <a:avLst/>
              </a:prstGeom>
              <a:grp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31" name="Elipse 30">
                <a:extLst>
                  <a:ext uri="{FF2B5EF4-FFF2-40B4-BE49-F238E27FC236}">
                    <a16:creationId xmlns:a16="http://schemas.microsoft.com/office/drawing/2014/main" id="{EC9AA504-0719-B3BD-A6E4-1AC9D90F39EF}"/>
                  </a:ext>
                </a:extLst>
              </p:cNvPr>
              <p:cNvSpPr/>
              <p:nvPr/>
            </p:nvSpPr>
            <p:spPr bwMode="auto">
              <a:xfrm>
                <a:off x="2555776" y="5121192"/>
                <a:ext cx="36000" cy="36000"/>
              </a:xfrm>
              <a:prstGeom prst="ellipse">
                <a:avLst/>
              </a:prstGeom>
              <a:grp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32" name="Elipse 31">
                <a:extLst>
                  <a:ext uri="{FF2B5EF4-FFF2-40B4-BE49-F238E27FC236}">
                    <a16:creationId xmlns:a16="http://schemas.microsoft.com/office/drawing/2014/main" id="{A2EFB382-C5ED-A5E6-1304-CC4C8A8FA253}"/>
                  </a:ext>
                </a:extLst>
              </p:cNvPr>
              <p:cNvSpPr/>
              <p:nvPr/>
            </p:nvSpPr>
            <p:spPr bwMode="auto">
              <a:xfrm>
                <a:off x="1871704" y="4797152"/>
                <a:ext cx="36000" cy="36000"/>
              </a:xfrm>
              <a:prstGeom prst="ellipse">
                <a:avLst/>
              </a:prstGeom>
              <a:grp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grpSp>
          <p:nvGrpSpPr>
            <p:cNvPr id="33" name="Agrupar 32">
              <a:extLst>
                <a:ext uri="{FF2B5EF4-FFF2-40B4-BE49-F238E27FC236}">
                  <a16:creationId xmlns:a16="http://schemas.microsoft.com/office/drawing/2014/main" id="{5794EF38-4D1F-764E-0B48-DD6AB6277A1A}"/>
                </a:ext>
              </a:extLst>
            </p:cNvPr>
            <p:cNvGrpSpPr/>
            <p:nvPr/>
          </p:nvGrpSpPr>
          <p:grpSpPr>
            <a:xfrm>
              <a:off x="2950534" y="4450044"/>
              <a:ext cx="764464" cy="720072"/>
              <a:chOff x="1871704" y="4473120"/>
              <a:chExt cx="764464" cy="720072"/>
            </a:xfrm>
            <a:solidFill>
              <a:schemeClr val="accent6">
                <a:lumMod val="75000"/>
              </a:schemeClr>
            </a:solidFill>
          </p:grpSpPr>
          <p:sp>
            <p:nvSpPr>
              <p:cNvPr id="35" name="Elipse 34">
                <a:extLst>
                  <a:ext uri="{FF2B5EF4-FFF2-40B4-BE49-F238E27FC236}">
                    <a16:creationId xmlns:a16="http://schemas.microsoft.com/office/drawing/2014/main" id="{5E77E570-D4D6-F436-B06E-182088017C6D}"/>
                  </a:ext>
                </a:extLst>
              </p:cNvPr>
              <p:cNvSpPr/>
              <p:nvPr/>
            </p:nvSpPr>
            <p:spPr bwMode="auto">
              <a:xfrm>
                <a:off x="1907704" y="4473120"/>
                <a:ext cx="36000" cy="36000"/>
              </a:xfrm>
              <a:prstGeom prst="ellipse">
                <a:avLst/>
              </a:prstGeom>
              <a:grp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36" name="Elipse 35">
                <a:extLst>
                  <a:ext uri="{FF2B5EF4-FFF2-40B4-BE49-F238E27FC236}">
                    <a16:creationId xmlns:a16="http://schemas.microsoft.com/office/drawing/2014/main" id="{89F7F9C4-53E7-24D5-4BC2-2AEA144FF72C}"/>
                  </a:ext>
                </a:extLst>
              </p:cNvPr>
              <p:cNvSpPr/>
              <p:nvPr/>
            </p:nvSpPr>
            <p:spPr bwMode="auto">
              <a:xfrm>
                <a:off x="2060104" y="4761152"/>
                <a:ext cx="36000" cy="36000"/>
              </a:xfrm>
              <a:prstGeom prst="ellipse">
                <a:avLst/>
              </a:prstGeom>
              <a:grp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37" name="Elipse 36">
                <a:extLst>
                  <a:ext uri="{FF2B5EF4-FFF2-40B4-BE49-F238E27FC236}">
                    <a16:creationId xmlns:a16="http://schemas.microsoft.com/office/drawing/2014/main" id="{A03CF88C-7BF6-EA9B-86DC-DCF17F2D7F9A}"/>
                  </a:ext>
                </a:extLst>
              </p:cNvPr>
              <p:cNvSpPr/>
              <p:nvPr/>
            </p:nvSpPr>
            <p:spPr bwMode="auto">
              <a:xfrm>
                <a:off x="2212504" y="4581128"/>
                <a:ext cx="36000" cy="36000"/>
              </a:xfrm>
              <a:prstGeom prst="ellipse">
                <a:avLst/>
              </a:prstGeom>
              <a:grp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38" name="Elipse 37">
                <a:extLst>
                  <a:ext uri="{FF2B5EF4-FFF2-40B4-BE49-F238E27FC236}">
                    <a16:creationId xmlns:a16="http://schemas.microsoft.com/office/drawing/2014/main" id="{A001EDA5-01E6-2C49-B505-E090A9F3E755}"/>
                  </a:ext>
                </a:extLst>
              </p:cNvPr>
              <p:cNvSpPr/>
              <p:nvPr/>
            </p:nvSpPr>
            <p:spPr bwMode="auto">
              <a:xfrm>
                <a:off x="2364904" y="4905168"/>
                <a:ext cx="36000" cy="36000"/>
              </a:xfrm>
              <a:prstGeom prst="ellipse">
                <a:avLst/>
              </a:prstGeom>
              <a:grp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39" name="Elipse 38">
                <a:extLst>
                  <a:ext uri="{FF2B5EF4-FFF2-40B4-BE49-F238E27FC236}">
                    <a16:creationId xmlns:a16="http://schemas.microsoft.com/office/drawing/2014/main" id="{53FC80B1-58BC-8B84-66FD-21B94BBE809E}"/>
                  </a:ext>
                </a:extLst>
              </p:cNvPr>
              <p:cNvSpPr/>
              <p:nvPr/>
            </p:nvSpPr>
            <p:spPr bwMode="auto">
              <a:xfrm>
                <a:off x="1979712" y="5057568"/>
                <a:ext cx="36000" cy="36000"/>
              </a:xfrm>
              <a:prstGeom prst="ellipse">
                <a:avLst/>
              </a:prstGeom>
              <a:grp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40" name="Elipse 39">
                <a:extLst>
                  <a:ext uri="{FF2B5EF4-FFF2-40B4-BE49-F238E27FC236}">
                    <a16:creationId xmlns:a16="http://schemas.microsoft.com/office/drawing/2014/main" id="{94577FA7-2E69-B16B-5CF8-926FAF7EDE1A}"/>
                  </a:ext>
                </a:extLst>
              </p:cNvPr>
              <p:cNvSpPr/>
              <p:nvPr/>
            </p:nvSpPr>
            <p:spPr bwMode="auto">
              <a:xfrm>
                <a:off x="2231744" y="5157192"/>
                <a:ext cx="36000" cy="36000"/>
              </a:xfrm>
              <a:prstGeom prst="ellipse">
                <a:avLst/>
              </a:prstGeom>
              <a:grp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41" name="Elipse 40">
                <a:extLst>
                  <a:ext uri="{FF2B5EF4-FFF2-40B4-BE49-F238E27FC236}">
                    <a16:creationId xmlns:a16="http://schemas.microsoft.com/office/drawing/2014/main" id="{DD6EF907-37B9-888C-5B09-7EEC1DF73905}"/>
                  </a:ext>
                </a:extLst>
              </p:cNvPr>
              <p:cNvSpPr/>
              <p:nvPr/>
            </p:nvSpPr>
            <p:spPr bwMode="auto">
              <a:xfrm>
                <a:off x="2447768" y="4797152"/>
                <a:ext cx="36000" cy="36000"/>
              </a:xfrm>
              <a:prstGeom prst="ellipse">
                <a:avLst/>
              </a:prstGeom>
              <a:grp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42" name="Elipse 41">
                <a:extLst>
                  <a:ext uri="{FF2B5EF4-FFF2-40B4-BE49-F238E27FC236}">
                    <a16:creationId xmlns:a16="http://schemas.microsoft.com/office/drawing/2014/main" id="{3A56480E-D33C-F515-7200-FD6159BC1730}"/>
                  </a:ext>
                </a:extLst>
              </p:cNvPr>
              <p:cNvSpPr/>
              <p:nvPr/>
            </p:nvSpPr>
            <p:spPr bwMode="auto">
              <a:xfrm>
                <a:off x="2600168" y="4509120"/>
                <a:ext cx="36000" cy="36000"/>
              </a:xfrm>
              <a:prstGeom prst="ellipse">
                <a:avLst/>
              </a:prstGeom>
              <a:grp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43" name="Elipse 42">
                <a:extLst>
                  <a:ext uri="{FF2B5EF4-FFF2-40B4-BE49-F238E27FC236}">
                    <a16:creationId xmlns:a16="http://schemas.microsoft.com/office/drawing/2014/main" id="{972E5CAC-F49F-5E72-F330-40C67E863E61}"/>
                  </a:ext>
                </a:extLst>
              </p:cNvPr>
              <p:cNvSpPr/>
              <p:nvPr/>
            </p:nvSpPr>
            <p:spPr bwMode="auto">
              <a:xfrm>
                <a:off x="2555776" y="5121192"/>
                <a:ext cx="36000" cy="36000"/>
              </a:xfrm>
              <a:prstGeom prst="ellipse">
                <a:avLst/>
              </a:prstGeom>
              <a:grp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44" name="Elipse 43">
                <a:extLst>
                  <a:ext uri="{FF2B5EF4-FFF2-40B4-BE49-F238E27FC236}">
                    <a16:creationId xmlns:a16="http://schemas.microsoft.com/office/drawing/2014/main" id="{955B2DDB-472D-C526-89D7-5FE60027592E}"/>
                  </a:ext>
                </a:extLst>
              </p:cNvPr>
              <p:cNvSpPr/>
              <p:nvPr/>
            </p:nvSpPr>
            <p:spPr bwMode="auto">
              <a:xfrm>
                <a:off x="1871704" y="4797152"/>
                <a:ext cx="36000" cy="36000"/>
              </a:xfrm>
              <a:prstGeom prst="ellipse">
                <a:avLst/>
              </a:prstGeom>
              <a:grp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grpSp>
          <p:nvGrpSpPr>
            <p:cNvPr id="191622" name="Agrupar 191621">
              <a:extLst>
                <a:ext uri="{FF2B5EF4-FFF2-40B4-BE49-F238E27FC236}">
                  <a16:creationId xmlns:a16="http://schemas.microsoft.com/office/drawing/2014/main" id="{DF4E5AB5-5A6F-AA64-F21D-5B7FB05FA1CA}"/>
                </a:ext>
              </a:extLst>
            </p:cNvPr>
            <p:cNvGrpSpPr/>
            <p:nvPr/>
          </p:nvGrpSpPr>
          <p:grpSpPr>
            <a:xfrm>
              <a:off x="1503366" y="4731782"/>
              <a:ext cx="1441238" cy="152400"/>
              <a:chOff x="1795703" y="4731782"/>
              <a:chExt cx="1441238" cy="152400"/>
            </a:xfrm>
          </p:grpSpPr>
          <p:sp>
            <p:nvSpPr>
              <p:cNvPr id="191613" name="Seta: para a Direita 191612">
                <a:extLst>
                  <a:ext uri="{FF2B5EF4-FFF2-40B4-BE49-F238E27FC236}">
                    <a16:creationId xmlns:a16="http://schemas.microsoft.com/office/drawing/2014/main" id="{050EBF3D-E90A-640E-2346-60919164F822}"/>
                  </a:ext>
                </a:extLst>
              </p:cNvPr>
              <p:cNvSpPr/>
              <p:nvPr/>
            </p:nvSpPr>
            <p:spPr bwMode="auto">
              <a:xfrm>
                <a:off x="2900335" y="4731782"/>
                <a:ext cx="336606" cy="152400"/>
              </a:xfrm>
              <a:prstGeom prst="right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615" name="Seta: para a Direita 191614">
                <a:extLst>
                  <a:ext uri="{FF2B5EF4-FFF2-40B4-BE49-F238E27FC236}">
                    <a16:creationId xmlns:a16="http://schemas.microsoft.com/office/drawing/2014/main" id="{CA4EBCBF-810A-0F9E-8424-A3FB7A7D4563}"/>
                  </a:ext>
                </a:extLst>
              </p:cNvPr>
              <p:cNvSpPr/>
              <p:nvPr/>
            </p:nvSpPr>
            <p:spPr bwMode="auto">
              <a:xfrm flipH="1">
                <a:off x="1795703" y="4731782"/>
                <a:ext cx="336606" cy="152400"/>
              </a:xfrm>
              <a:prstGeom prst="right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grpSp>
      <p:grpSp>
        <p:nvGrpSpPr>
          <p:cNvPr id="191633" name="Agrupar 191632">
            <a:extLst>
              <a:ext uri="{FF2B5EF4-FFF2-40B4-BE49-F238E27FC236}">
                <a16:creationId xmlns:a16="http://schemas.microsoft.com/office/drawing/2014/main" id="{D1A12AEF-654E-011A-D0ED-9932324D555E}"/>
              </a:ext>
            </a:extLst>
          </p:cNvPr>
          <p:cNvGrpSpPr/>
          <p:nvPr/>
        </p:nvGrpSpPr>
        <p:grpSpPr>
          <a:xfrm>
            <a:off x="5353613" y="4090000"/>
            <a:ext cx="1388295" cy="720076"/>
            <a:chOff x="5353613" y="4090000"/>
            <a:chExt cx="1388295" cy="720076"/>
          </a:xfrm>
        </p:grpSpPr>
        <p:grpSp>
          <p:nvGrpSpPr>
            <p:cNvPr id="191632" name="Agrupar 191631">
              <a:extLst>
                <a:ext uri="{FF2B5EF4-FFF2-40B4-BE49-F238E27FC236}">
                  <a16:creationId xmlns:a16="http://schemas.microsoft.com/office/drawing/2014/main" id="{2BD617A8-E453-5F11-C7D0-0F7F41AD6299}"/>
                </a:ext>
              </a:extLst>
            </p:cNvPr>
            <p:cNvGrpSpPr/>
            <p:nvPr/>
          </p:nvGrpSpPr>
          <p:grpSpPr>
            <a:xfrm>
              <a:off x="5684774" y="4090000"/>
              <a:ext cx="722823" cy="720076"/>
              <a:chOff x="5684774" y="4090000"/>
              <a:chExt cx="722823" cy="720076"/>
            </a:xfrm>
          </p:grpSpPr>
          <p:sp>
            <p:nvSpPr>
              <p:cNvPr id="191512" name="Elipse 191511">
                <a:extLst>
                  <a:ext uri="{FF2B5EF4-FFF2-40B4-BE49-F238E27FC236}">
                    <a16:creationId xmlns:a16="http://schemas.microsoft.com/office/drawing/2014/main" id="{9904BAFD-6586-9447-D3E6-FA4E84D60B2B}"/>
                  </a:ext>
                </a:extLst>
              </p:cNvPr>
              <p:cNvSpPr/>
              <p:nvPr/>
            </p:nvSpPr>
            <p:spPr bwMode="auto">
              <a:xfrm>
                <a:off x="5723525" y="4185088"/>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13" name="Elipse 191512">
                <a:extLst>
                  <a:ext uri="{FF2B5EF4-FFF2-40B4-BE49-F238E27FC236}">
                    <a16:creationId xmlns:a16="http://schemas.microsoft.com/office/drawing/2014/main" id="{A8944778-42C1-D817-814D-FFAC6104BF67}"/>
                  </a:ext>
                </a:extLst>
              </p:cNvPr>
              <p:cNvSpPr/>
              <p:nvPr/>
            </p:nvSpPr>
            <p:spPr bwMode="auto">
              <a:xfrm>
                <a:off x="5975557" y="4545128"/>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14" name="Elipse 191513">
                <a:extLst>
                  <a:ext uri="{FF2B5EF4-FFF2-40B4-BE49-F238E27FC236}">
                    <a16:creationId xmlns:a16="http://schemas.microsoft.com/office/drawing/2014/main" id="{FF184A3C-D56A-88E3-5FBE-9108954D3436}"/>
                  </a:ext>
                </a:extLst>
              </p:cNvPr>
              <p:cNvSpPr/>
              <p:nvPr/>
            </p:nvSpPr>
            <p:spPr bwMode="auto">
              <a:xfrm>
                <a:off x="5939549" y="4198012"/>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15" name="Elipse 191514">
                <a:extLst>
                  <a:ext uri="{FF2B5EF4-FFF2-40B4-BE49-F238E27FC236}">
                    <a16:creationId xmlns:a16="http://schemas.microsoft.com/office/drawing/2014/main" id="{43321068-AD18-CA96-890E-9543CF05A30C}"/>
                  </a:ext>
                </a:extLst>
              </p:cNvPr>
              <p:cNvSpPr/>
              <p:nvPr/>
            </p:nvSpPr>
            <p:spPr bwMode="auto">
              <a:xfrm>
                <a:off x="6180725" y="4617136"/>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16" name="Elipse 191515">
                <a:extLst>
                  <a:ext uri="{FF2B5EF4-FFF2-40B4-BE49-F238E27FC236}">
                    <a16:creationId xmlns:a16="http://schemas.microsoft.com/office/drawing/2014/main" id="{43D135E2-4DDF-D701-83C8-27B734FE488E}"/>
                  </a:ext>
                </a:extLst>
              </p:cNvPr>
              <p:cNvSpPr/>
              <p:nvPr/>
            </p:nvSpPr>
            <p:spPr bwMode="auto">
              <a:xfrm>
                <a:off x="5723525" y="4674452"/>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17" name="Elipse 191516">
                <a:extLst>
                  <a:ext uri="{FF2B5EF4-FFF2-40B4-BE49-F238E27FC236}">
                    <a16:creationId xmlns:a16="http://schemas.microsoft.com/office/drawing/2014/main" id="{A12352F4-9F1F-89BC-8F35-F9355CEE0EE0}"/>
                  </a:ext>
                </a:extLst>
              </p:cNvPr>
              <p:cNvSpPr/>
              <p:nvPr/>
            </p:nvSpPr>
            <p:spPr bwMode="auto">
              <a:xfrm>
                <a:off x="6119573" y="4774076"/>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18" name="Elipse 191517">
                <a:extLst>
                  <a:ext uri="{FF2B5EF4-FFF2-40B4-BE49-F238E27FC236}">
                    <a16:creationId xmlns:a16="http://schemas.microsoft.com/office/drawing/2014/main" id="{986DE11B-F82A-A9B4-9985-42372064B501}"/>
                  </a:ext>
                </a:extLst>
              </p:cNvPr>
              <p:cNvSpPr/>
              <p:nvPr/>
            </p:nvSpPr>
            <p:spPr bwMode="auto">
              <a:xfrm>
                <a:off x="6263589" y="4365104"/>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19" name="Elipse 191518">
                <a:extLst>
                  <a:ext uri="{FF2B5EF4-FFF2-40B4-BE49-F238E27FC236}">
                    <a16:creationId xmlns:a16="http://schemas.microsoft.com/office/drawing/2014/main" id="{C9F33075-243C-A16E-0261-0BA3F927E5A8}"/>
                  </a:ext>
                </a:extLst>
              </p:cNvPr>
              <p:cNvSpPr/>
              <p:nvPr/>
            </p:nvSpPr>
            <p:spPr bwMode="auto">
              <a:xfrm>
                <a:off x="6299589" y="4126004"/>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20" name="Elipse 191519">
                <a:extLst>
                  <a:ext uri="{FF2B5EF4-FFF2-40B4-BE49-F238E27FC236}">
                    <a16:creationId xmlns:a16="http://schemas.microsoft.com/office/drawing/2014/main" id="{876F947D-C6C5-182C-2872-0556C7C3ACBB}"/>
                  </a:ext>
                </a:extLst>
              </p:cNvPr>
              <p:cNvSpPr/>
              <p:nvPr/>
            </p:nvSpPr>
            <p:spPr bwMode="auto">
              <a:xfrm>
                <a:off x="6371597" y="4653136"/>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21" name="Elipse 191520">
                <a:extLst>
                  <a:ext uri="{FF2B5EF4-FFF2-40B4-BE49-F238E27FC236}">
                    <a16:creationId xmlns:a16="http://schemas.microsoft.com/office/drawing/2014/main" id="{4CF0D183-BFB7-4764-E961-7E9479206F0F}"/>
                  </a:ext>
                </a:extLst>
              </p:cNvPr>
              <p:cNvSpPr/>
              <p:nvPr/>
            </p:nvSpPr>
            <p:spPr bwMode="auto">
              <a:xfrm>
                <a:off x="5759533" y="4414036"/>
                <a:ext cx="36000" cy="36000"/>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23" name="Elipse 191522">
                <a:extLst>
                  <a:ext uri="{FF2B5EF4-FFF2-40B4-BE49-F238E27FC236}">
                    <a16:creationId xmlns:a16="http://schemas.microsoft.com/office/drawing/2014/main" id="{A415ADEF-B937-CEF4-0D43-D02CCA048817}"/>
                  </a:ext>
                </a:extLst>
              </p:cNvPr>
              <p:cNvSpPr/>
              <p:nvPr/>
            </p:nvSpPr>
            <p:spPr bwMode="auto">
              <a:xfrm>
                <a:off x="5758072" y="4090000"/>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24" name="Elipse 191523">
                <a:extLst>
                  <a:ext uri="{FF2B5EF4-FFF2-40B4-BE49-F238E27FC236}">
                    <a16:creationId xmlns:a16="http://schemas.microsoft.com/office/drawing/2014/main" id="{02ED69D2-E496-C893-390B-8AD83743B94E}"/>
                  </a:ext>
                </a:extLst>
              </p:cNvPr>
              <p:cNvSpPr/>
              <p:nvPr/>
            </p:nvSpPr>
            <p:spPr bwMode="auto">
              <a:xfrm>
                <a:off x="5873174" y="4365100"/>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25" name="Elipse 191524">
                <a:extLst>
                  <a:ext uri="{FF2B5EF4-FFF2-40B4-BE49-F238E27FC236}">
                    <a16:creationId xmlns:a16="http://schemas.microsoft.com/office/drawing/2014/main" id="{A6A8A125-1405-9F40-9E12-A8613400C38A}"/>
                  </a:ext>
                </a:extLst>
              </p:cNvPr>
              <p:cNvSpPr/>
              <p:nvPr/>
            </p:nvSpPr>
            <p:spPr bwMode="auto">
              <a:xfrm>
                <a:off x="6025574" y="4257096"/>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26" name="Elipse 191525">
                <a:extLst>
                  <a:ext uri="{FF2B5EF4-FFF2-40B4-BE49-F238E27FC236}">
                    <a16:creationId xmlns:a16="http://schemas.microsoft.com/office/drawing/2014/main" id="{F9DF2575-4D9F-7392-7C79-F3E81234B01F}"/>
                  </a:ext>
                </a:extLst>
              </p:cNvPr>
              <p:cNvSpPr/>
              <p:nvPr/>
            </p:nvSpPr>
            <p:spPr bwMode="auto">
              <a:xfrm>
                <a:off x="6262128" y="4522048"/>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27" name="Elipse 191526">
                <a:extLst>
                  <a:ext uri="{FF2B5EF4-FFF2-40B4-BE49-F238E27FC236}">
                    <a16:creationId xmlns:a16="http://schemas.microsoft.com/office/drawing/2014/main" id="{331CE2D5-D931-9E34-AF3C-4FB747BF9F10}"/>
                  </a:ext>
                </a:extLst>
              </p:cNvPr>
              <p:cNvSpPr/>
              <p:nvPr/>
            </p:nvSpPr>
            <p:spPr bwMode="auto">
              <a:xfrm>
                <a:off x="5686064" y="4653136"/>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28" name="Elipse 191527">
                <a:extLst>
                  <a:ext uri="{FF2B5EF4-FFF2-40B4-BE49-F238E27FC236}">
                    <a16:creationId xmlns:a16="http://schemas.microsoft.com/office/drawing/2014/main" id="{01C3D273-183B-B5BA-1216-A9C98250B4A9}"/>
                  </a:ext>
                </a:extLst>
              </p:cNvPr>
              <p:cNvSpPr/>
              <p:nvPr/>
            </p:nvSpPr>
            <p:spPr bwMode="auto">
              <a:xfrm>
                <a:off x="6044814" y="4653132"/>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29" name="Elipse 191528">
                <a:extLst>
                  <a:ext uri="{FF2B5EF4-FFF2-40B4-BE49-F238E27FC236}">
                    <a16:creationId xmlns:a16="http://schemas.microsoft.com/office/drawing/2014/main" id="{AEEA462E-1A20-609B-847E-1198181DB695}"/>
                  </a:ext>
                </a:extLst>
              </p:cNvPr>
              <p:cNvSpPr/>
              <p:nvPr/>
            </p:nvSpPr>
            <p:spPr bwMode="auto">
              <a:xfrm>
                <a:off x="6154112" y="4414032"/>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30" name="Elipse 191529">
                <a:extLst>
                  <a:ext uri="{FF2B5EF4-FFF2-40B4-BE49-F238E27FC236}">
                    <a16:creationId xmlns:a16="http://schemas.microsoft.com/office/drawing/2014/main" id="{0809024E-2A18-C50D-98C7-9E3398A8A042}"/>
                  </a:ext>
                </a:extLst>
              </p:cNvPr>
              <p:cNvSpPr/>
              <p:nvPr/>
            </p:nvSpPr>
            <p:spPr bwMode="auto">
              <a:xfrm>
                <a:off x="6228184" y="4126000"/>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31" name="Elipse 191530">
                <a:extLst>
                  <a:ext uri="{FF2B5EF4-FFF2-40B4-BE49-F238E27FC236}">
                    <a16:creationId xmlns:a16="http://schemas.microsoft.com/office/drawing/2014/main" id="{8C3991DC-C80E-2DC2-E86E-FF26A9E853E8}"/>
                  </a:ext>
                </a:extLst>
              </p:cNvPr>
              <p:cNvSpPr/>
              <p:nvPr/>
            </p:nvSpPr>
            <p:spPr bwMode="auto">
              <a:xfrm>
                <a:off x="6368846" y="4761148"/>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32" name="Elipse 191531">
                <a:extLst>
                  <a:ext uri="{FF2B5EF4-FFF2-40B4-BE49-F238E27FC236}">
                    <a16:creationId xmlns:a16="http://schemas.microsoft.com/office/drawing/2014/main" id="{33A4141C-65F8-9C46-98B9-D5FCE8356EC5}"/>
                  </a:ext>
                </a:extLst>
              </p:cNvPr>
              <p:cNvSpPr/>
              <p:nvPr/>
            </p:nvSpPr>
            <p:spPr bwMode="auto">
              <a:xfrm>
                <a:off x="5684774" y="4365100"/>
                <a:ext cx="36000" cy="36000"/>
              </a:xfrm>
              <a:prstGeom prst="ellipse">
                <a:avLst/>
              </a:prstGeom>
              <a:solidFill>
                <a:schemeClr val="accent6">
                  <a:lumMod val="75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grpSp>
          <p:nvGrpSpPr>
            <p:cNvPr id="191621" name="Agrupar 191620">
              <a:extLst>
                <a:ext uri="{FF2B5EF4-FFF2-40B4-BE49-F238E27FC236}">
                  <a16:creationId xmlns:a16="http://schemas.microsoft.com/office/drawing/2014/main" id="{B2CDA076-3C56-5B79-8D64-C7B581216B19}"/>
                </a:ext>
              </a:extLst>
            </p:cNvPr>
            <p:cNvGrpSpPr/>
            <p:nvPr/>
          </p:nvGrpSpPr>
          <p:grpSpPr>
            <a:xfrm>
              <a:off x="5353613" y="4384978"/>
              <a:ext cx="1388295" cy="152400"/>
              <a:chOff x="5857669" y="3952930"/>
              <a:chExt cx="1388295" cy="152400"/>
            </a:xfrm>
          </p:grpSpPr>
          <p:sp>
            <p:nvSpPr>
              <p:cNvPr id="191616" name="Seta: para a Direita 191615">
                <a:extLst>
                  <a:ext uri="{FF2B5EF4-FFF2-40B4-BE49-F238E27FC236}">
                    <a16:creationId xmlns:a16="http://schemas.microsoft.com/office/drawing/2014/main" id="{BC84F49E-F476-BF70-0DA1-52428887B1B4}"/>
                  </a:ext>
                </a:extLst>
              </p:cNvPr>
              <p:cNvSpPr/>
              <p:nvPr/>
            </p:nvSpPr>
            <p:spPr bwMode="auto">
              <a:xfrm>
                <a:off x="5857669" y="3952930"/>
                <a:ext cx="336606" cy="152400"/>
              </a:xfrm>
              <a:prstGeom prst="right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617" name="Seta: para a Direita 191616">
                <a:extLst>
                  <a:ext uri="{FF2B5EF4-FFF2-40B4-BE49-F238E27FC236}">
                    <a16:creationId xmlns:a16="http://schemas.microsoft.com/office/drawing/2014/main" id="{835FD8AE-D96B-80FC-4A5D-8BEDD4B5BC64}"/>
                  </a:ext>
                </a:extLst>
              </p:cNvPr>
              <p:cNvSpPr/>
              <p:nvPr/>
            </p:nvSpPr>
            <p:spPr bwMode="auto">
              <a:xfrm flipH="1">
                <a:off x="6909358" y="3952930"/>
                <a:ext cx="336606" cy="152400"/>
              </a:xfrm>
              <a:prstGeom prst="right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grpSp>
      <p:grpSp>
        <p:nvGrpSpPr>
          <p:cNvPr id="191661" name="Agrupar 191660">
            <a:extLst>
              <a:ext uri="{FF2B5EF4-FFF2-40B4-BE49-F238E27FC236}">
                <a16:creationId xmlns:a16="http://schemas.microsoft.com/office/drawing/2014/main" id="{985E2893-B7B5-886E-7B80-D52FA5422177}"/>
              </a:ext>
            </a:extLst>
          </p:cNvPr>
          <p:cNvGrpSpPr/>
          <p:nvPr/>
        </p:nvGrpSpPr>
        <p:grpSpPr>
          <a:xfrm>
            <a:off x="5353613" y="5522427"/>
            <a:ext cx="1055877" cy="684072"/>
            <a:chOff x="5353613" y="5522427"/>
            <a:chExt cx="1055877" cy="684072"/>
          </a:xfrm>
          <a:solidFill>
            <a:schemeClr val="tx1"/>
          </a:solidFill>
        </p:grpSpPr>
        <p:grpSp>
          <p:nvGrpSpPr>
            <p:cNvPr id="191584" name="Agrupar 191583">
              <a:extLst>
                <a:ext uri="{FF2B5EF4-FFF2-40B4-BE49-F238E27FC236}">
                  <a16:creationId xmlns:a16="http://schemas.microsoft.com/office/drawing/2014/main" id="{57A45583-6C3F-0ECF-6CD6-FC0BE2838B51}"/>
                </a:ext>
              </a:extLst>
            </p:cNvPr>
            <p:cNvGrpSpPr/>
            <p:nvPr/>
          </p:nvGrpSpPr>
          <p:grpSpPr>
            <a:xfrm>
              <a:off x="5725418" y="5522427"/>
              <a:ext cx="684072" cy="684072"/>
              <a:chOff x="5148064" y="5091568"/>
              <a:chExt cx="684072" cy="684072"/>
            </a:xfrm>
            <a:grpFill/>
          </p:grpSpPr>
          <p:sp>
            <p:nvSpPr>
              <p:cNvPr id="191586" name="Elipse 191585">
                <a:extLst>
                  <a:ext uri="{FF2B5EF4-FFF2-40B4-BE49-F238E27FC236}">
                    <a16:creationId xmlns:a16="http://schemas.microsoft.com/office/drawing/2014/main" id="{153F5E25-E1E0-EDD6-C6B2-CF9F6311D8FA}"/>
                  </a:ext>
                </a:extLst>
              </p:cNvPr>
              <p:cNvSpPr/>
              <p:nvPr/>
            </p:nvSpPr>
            <p:spPr bwMode="auto">
              <a:xfrm>
                <a:off x="5148064" y="5150652"/>
                <a:ext cx="36000" cy="36000"/>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87" name="Elipse 191586">
                <a:extLst>
                  <a:ext uri="{FF2B5EF4-FFF2-40B4-BE49-F238E27FC236}">
                    <a16:creationId xmlns:a16="http://schemas.microsoft.com/office/drawing/2014/main" id="{A40C5E01-7AE4-5463-A3C0-FC7477455DF2}"/>
                  </a:ext>
                </a:extLst>
              </p:cNvPr>
              <p:cNvSpPr/>
              <p:nvPr/>
            </p:nvSpPr>
            <p:spPr bwMode="auto">
              <a:xfrm>
                <a:off x="5400096" y="5510692"/>
                <a:ext cx="36000" cy="36000"/>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88" name="Elipse 191587">
                <a:extLst>
                  <a:ext uri="{FF2B5EF4-FFF2-40B4-BE49-F238E27FC236}">
                    <a16:creationId xmlns:a16="http://schemas.microsoft.com/office/drawing/2014/main" id="{10977931-8ABF-CB56-8AFA-87DD6F254D85}"/>
                  </a:ext>
                </a:extLst>
              </p:cNvPr>
              <p:cNvSpPr/>
              <p:nvPr/>
            </p:nvSpPr>
            <p:spPr bwMode="auto">
              <a:xfrm>
                <a:off x="5364088" y="5163576"/>
                <a:ext cx="36000" cy="36000"/>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89" name="Elipse 191588">
                <a:extLst>
                  <a:ext uri="{FF2B5EF4-FFF2-40B4-BE49-F238E27FC236}">
                    <a16:creationId xmlns:a16="http://schemas.microsoft.com/office/drawing/2014/main" id="{C00C359A-396B-2D7A-1AB3-517EA1FCF831}"/>
                  </a:ext>
                </a:extLst>
              </p:cNvPr>
              <p:cNvSpPr/>
              <p:nvPr/>
            </p:nvSpPr>
            <p:spPr bwMode="auto">
              <a:xfrm>
                <a:off x="5605264" y="5582700"/>
                <a:ext cx="36000" cy="36000"/>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90" name="Elipse 191589">
                <a:extLst>
                  <a:ext uri="{FF2B5EF4-FFF2-40B4-BE49-F238E27FC236}">
                    <a16:creationId xmlns:a16="http://schemas.microsoft.com/office/drawing/2014/main" id="{C0B71DB5-2D2B-7E0F-005A-62C2BFB15AB3}"/>
                  </a:ext>
                </a:extLst>
              </p:cNvPr>
              <p:cNvSpPr/>
              <p:nvPr/>
            </p:nvSpPr>
            <p:spPr bwMode="auto">
              <a:xfrm>
                <a:off x="5148064" y="5640016"/>
                <a:ext cx="36000" cy="36000"/>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91" name="Elipse 191590">
                <a:extLst>
                  <a:ext uri="{FF2B5EF4-FFF2-40B4-BE49-F238E27FC236}">
                    <a16:creationId xmlns:a16="http://schemas.microsoft.com/office/drawing/2014/main" id="{233E7E68-FCE9-6F7E-F7B2-DCC94F706252}"/>
                  </a:ext>
                </a:extLst>
              </p:cNvPr>
              <p:cNvSpPr/>
              <p:nvPr/>
            </p:nvSpPr>
            <p:spPr bwMode="auto">
              <a:xfrm>
                <a:off x="5544112" y="5739640"/>
                <a:ext cx="36000" cy="36000"/>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92" name="Elipse 191591">
                <a:extLst>
                  <a:ext uri="{FF2B5EF4-FFF2-40B4-BE49-F238E27FC236}">
                    <a16:creationId xmlns:a16="http://schemas.microsoft.com/office/drawing/2014/main" id="{793BBADE-372F-3168-4FD0-F8C8B8C7CB34}"/>
                  </a:ext>
                </a:extLst>
              </p:cNvPr>
              <p:cNvSpPr/>
              <p:nvPr/>
            </p:nvSpPr>
            <p:spPr bwMode="auto">
              <a:xfrm>
                <a:off x="5688128" y="5330668"/>
                <a:ext cx="36000" cy="36000"/>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93" name="Elipse 191592">
                <a:extLst>
                  <a:ext uri="{FF2B5EF4-FFF2-40B4-BE49-F238E27FC236}">
                    <a16:creationId xmlns:a16="http://schemas.microsoft.com/office/drawing/2014/main" id="{AC190087-B2CC-4575-78E0-8C3D716F5674}"/>
                  </a:ext>
                </a:extLst>
              </p:cNvPr>
              <p:cNvSpPr/>
              <p:nvPr/>
            </p:nvSpPr>
            <p:spPr bwMode="auto">
              <a:xfrm>
                <a:off x="5724128" y="5091568"/>
                <a:ext cx="36000" cy="36000"/>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94" name="Elipse 191593">
                <a:extLst>
                  <a:ext uri="{FF2B5EF4-FFF2-40B4-BE49-F238E27FC236}">
                    <a16:creationId xmlns:a16="http://schemas.microsoft.com/office/drawing/2014/main" id="{9BB7EB76-4CDE-E67F-D720-9FBD79CFBA98}"/>
                  </a:ext>
                </a:extLst>
              </p:cNvPr>
              <p:cNvSpPr/>
              <p:nvPr/>
            </p:nvSpPr>
            <p:spPr bwMode="auto">
              <a:xfrm>
                <a:off x="5796136" y="5618700"/>
                <a:ext cx="36000" cy="36000"/>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95" name="Elipse 191594">
                <a:extLst>
                  <a:ext uri="{FF2B5EF4-FFF2-40B4-BE49-F238E27FC236}">
                    <a16:creationId xmlns:a16="http://schemas.microsoft.com/office/drawing/2014/main" id="{B2074167-634B-CEFE-1867-1AC1ECEF0360}"/>
                  </a:ext>
                </a:extLst>
              </p:cNvPr>
              <p:cNvSpPr/>
              <p:nvPr/>
            </p:nvSpPr>
            <p:spPr bwMode="auto">
              <a:xfrm>
                <a:off x="5184072" y="5379600"/>
                <a:ext cx="36000" cy="36000"/>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sp>
          <p:nvSpPr>
            <p:cNvPr id="191618" name="Seta: para a Direita 191617">
              <a:extLst>
                <a:ext uri="{FF2B5EF4-FFF2-40B4-BE49-F238E27FC236}">
                  <a16:creationId xmlns:a16="http://schemas.microsoft.com/office/drawing/2014/main" id="{299378CE-BFBD-3687-F886-C79425D7D823}"/>
                </a:ext>
              </a:extLst>
            </p:cNvPr>
            <p:cNvSpPr/>
            <p:nvPr/>
          </p:nvSpPr>
          <p:spPr bwMode="auto">
            <a:xfrm>
              <a:off x="5353613" y="5770259"/>
              <a:ext cx="336606" cy="152400"/>
            </a:xfrm>
            <a:prstGeom prst="right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grpSp>
        <p:nvGrpSpPr>
          <p:cNvPr id="191662" name="Agrupar 191661">
            <a:extLst>
              <a:ext uri="{FF2B5EF4-FFF2-40B4-BE49-F238E27FC236}">
                <a16:creationId xmlns:a16="http://schemas.microsoft.com/office/drawing/2014/main" id="{89CF415A-A982-31DE-DBA6-8C748BD3AF1B}"/>
              </a:ext>
            </a:extLst>
          </p:cNvPr>
          <p:cNvGrpSpPr/>
          <p:nvPr/>
        </p:nvGrpSpPr>
        <p:grpSpPr>
          <a:xfrm>
            <a:off x="7520662" y="5486427"/>
            <a:ext cx="1047778" cy="707148"/>
            <a:chOff x="7520662" y="5486427"/>
            <a:chExt cx="1047778" cy="707148"/>
          </a:xfrm>
          <a:solidFill>
            <a:schemeClr val="tx1"/>
          </a:solidFill>
        </p:grpSpPr>
        <p:grpSp>
          <p:nvGrpSpPr>
            <p:cNvPr id="191596" name="Agrupar 191595">
              <a:extLst>
                <a:ext uri="{FF2B5EF4-FFF2-40B4-BE49-F238E27FC236}">
                  <a16:creationId xmlns:a16="http://schemas.microsoft.com/office/drawing/2014/main" id="{0E15D0CD-A89F-A290-2851-C756CA521A62}"/>
                </a:ext>
              </a:extLst>
            </p:cNvPr>
            <p:cNvGrpSpPr/>
            <p:nvPr/>
          </p:nvGrpSpPr>
          <p:grpSpPr>
            <a:xfrm>
              <a:off x="7848368" y="5486427"/>
              <a:ext cx="720072" cy="707148"/>
              <a:chOff x="7271014" y="5055568"/>
              <a:chExt cx="720072" cy="707148"/>
            </a:xfrm>
            <a:grpFill/>
          </p:grpSpPr>
          <p:sp>
            <p:nvSpPr>
              <p:cNvPr id="191598" name="Elipse 191597">
                <a:extLst>
                  <a:ext uri="{FF2B5EF4-FFF2-40B4-BE49-F238E27FC236}">
                    <a16:creationId xmlns:a16="http://schemas.microsoft.com/office/drawing/2014/main" id="{04DCA2E4-1DB9-EF65-8CFE-DFAE3E6829F0}"/>
                  </a:ext>
                </a:extLst>
              </p:cNvPr>
              <p:cNvSpPr/>
              <p:nvPr/>
            </p:nvSpPr>
            <p:spPr bwMode="auto">
              <a:xfrm>
                <a:off x="7344312" y="5055568"/>
                <a:ext cx="36000" cy="36000"/>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599" name="Elipse 191598">
                <a:extLst>
                  <a:ext uri="{FF2B5EF4-FFF2-40B4-BE49-F238E27FC236}">
                    <a16:creationId xmlns:a16="http://schemas.microsoft.com/office/drawing/2014/main" id="{6D3A9F79-8785-D80F-55FB-4AC698FE45C6}"/>
                  </a:ext>
                </a:extLst>
              </p:cNvPr>
              <p:cNvSpPr/>
              <p:nvPr/>
            </p:nvSpPr>
            <p:spPr bwMode="auto">
              <a:xfrm>
                <a:off x="7459414" y="5330668"/>
                <a:ext cx="36000" cy="36000"/>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600" name="Elipse 191599">
                <a:extLst>
                  <a:ext uri="{FF2B5EF4-FFF2-40B4-BE49-F238E27FC236}">
                    <a16:creationId xmlns:a16="http://schemas.microsoft.com/office/drawing/2014/main" id="{6B4DFF00-DBB4-9964-AB70-72899F2F4148}"/>
                  </a:ext>
                </a:extLst>
              </p:cNvPr>
              <p:cNvSpPr/>
              <p:nvPr/>
            </p:nvSpPr>
            <p:spPr bwMode="auto">
              <a:xfrm>
                <a:off x="7611814" y="5222660"/>
                <a:ext cx="36000" cy="36000"/>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601" name="Elipse 191600">
                <a:extLst>
                  <a:ext uri="{FF2B5EF4-FFF2-40B4-BE49-F238E27FC236}">
                    <a16:creationId xmlns:a16="http://schemas.microsoft.com/office/drawing/2014/main" id="{31903842-ECA0-C96A-52FD-C9522A915A66}"/>
                  </a:ext>
                </a:extLst>
              </p:cNvPr>
              <p:cNvSpPr/>
              <p:nvPr/>
            </p:nvSpPr>
            <p:spPr bwMode="auto">
              <a:xfrm>
                <a:off x="7848368" y="5487616"/>
                <a:ext cx="36000" cy="36000"/>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602" name="Elipse 191601">
                <a:extLst>
                  <a:ext uri="{FF2B5EF4-FFF2-40B4-BE49-F238E27FC236}">
                    <a16:creationId xmlns:a16="http://schemas.microsoft.com/office/drawing/2014/main" id="{983D839E-D1B5-1734-B0BB-38DFA717F220}"/>
                  </a:ext>
                </a:extLst>
              </p:cNvPr>
              <p:cNvSpPr/>
              <p:nvPr/>
            </p:nvSpPr>
            <p:spPr bwMode="auto">
              <a:xfrm>
                <a:off x="7272304" y="5618700"/>
                <a:ext cx="36000" cy="36000"/>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603" name="Elipse 191602">
                <a:extLst>
                  <a:ext uri="{FF2B5EF4-FFF2-40B4-BE49-F238E27FC236}">
                    <a16:creationId xmlns:a16="http://schemas.microsoft.com/office/drawing/2014/main" id="{142A0F05-7732-D3FE-5922-DED9CCCD3732}"/>
                  </a:ext>
                </a:extLst>
              </p:cNvPr>
              <p:cNvSpPr/>
              <p:nvPr/>
            </p:nvSpPr>
            <p:spPr bwMode="auto">
              <a:xfrm>
                <a:off x="7631054" y="5618700"/>
                <a:ext cx="36000" cy="36000"/>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604" name="Elipse 191603">
                <a:extLst>
                  <a:ext uri="{FF2B5EF4-FFF2-40B4-BE49-F238E27FC236}">
                    <a16:creationId xmlns:a16="http://schemas.microsoft.com/office/drawing/2014/main" id="{BEA6D98F-EF02-785B-101E-AE56CC3EA88C}"/>
                  </a:ext>
                </a:extLst>
              </p:cNvPr>
              <p:cNvSpPr/>
              <p:nvPr/>
            </p:nvSpPr>
            <p:spPr bwMode="auto">
              <a:xfrm>
                <a:off x="7740352" y="5379600"/>
                <a:ext cx="36000" cy="36000"/>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605" name="Elipse 191604">
                <a:extLst>
                  <a:ext uri="{FF2B5EF4-FFF2-40B4-BE49-F238E27FC236}">
                    <a16:creationId xmlns:a16="http://schemas.microsoft.com/office/drawing/2014/main" id="{5CC7663F-A925-D2E5-91D0-F4F814489052}"/>
                  </a:ext>
                </a:extLst>
              </p:cNvPr>
              <p:cNvSpPr/>
              <p:nvPr/>
            </p:nvSpPr>
            <p:spPr bwMode="auto">
              <a:xfrm>
                <a:off x="7884368" y="5091568"/>
                <a:ext cx="36000" cy="36000"/>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606" name="Elipse 191605">
                <a:extLst>
                  <a:ext uri="{FF2B5EF4-FFF2-40B4-BE49-F238E27FC236}">
                    <a16:creationId xmlns:a16="http://schemas.microsoft.com/office/drawing/2014/main" id="{A2CB7FB6-279E-E019-9829-86DDE4D8ED58}"/>
                  </a:ext>
                </a:extLst>
              </p:cNvPr>
              <p:cNvSpPr/>
              <p:nvPr/>
            </p:nvSpPr>
            <p:spPr bwMode="auto">
              <a:xfrm>
                <a:off x="7955086" y="5726716"/>
                <a:ext cx="36000" cy="36000"/>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91607" name="Elipse 191606">
                <a:extLst>
                  <a:ext uri="{FF2B5EF4-FFF2-40B4-BE49-F238E27FC236}">
                    <a16:creationId xmlns:a16="http://schemas.microsoft.com/office/drawing/2014/main" id="{A3188EC4-F925-C6DA-80E6-1C9BA31FC740}"/>
                  </a:ext>
                </a:extLst>
              </p:cNvPr>
              <p:cNvSpPr/>
              <p:nvPr/>
            </p:nvSpPr>
            <p:spPr bwMode="auto">
              <a:xfrm>
                <a:off x="7271014" y="5330668"/>
                <a:ext cx="36000" cy="36000"/>
              </a:xfrm>
              <a:prstGeom prst="ellipse">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sp>
          <p:nvSpPr>
            <p:cNvPr id="191619" name="Seta: para a Direita 191618">
              <a:extLst>
                <a:ext uri="{FF2B5EF4-FFF2-40B4-BE49-F238E27FC236}">
                  <a16:creationId xmlns:a16="http://schemas.microsoft.com/office/drawing/2014/main" id="{C91508BD-9620-8B9D-77B8-3F4103724226}"/>
                </a:ext>
              </a:extLst>
            </p:cNvPr>
            <p:cNvSpPr/>
            <p:nvPr/>
          </p:nvSpPr>
          <p:spPr bwMode="auto">
            <a:xfrm>
              <a:off x="7520662" y="5770259"/>
              <a:ext cx="336606" cy="152400"/>
            </a:xfrm>
            <a:prstGeom prst="right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15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16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16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15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16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163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9166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166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16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191533" grpId="0"/>
      <p:bldP spid="19153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506" name="Rectangle 66"/>
          <p:cNvSpPr>
            <a:spLocks noGrp="1" noChangeArrowheads="1"/>
          </p:cNvSpPr>
          <p:nvPr>
            <p:ph type="title"/>
          </p:nvPr>
        </p:nvSpPr>
        <p:spPr>
          <a:xfrm>
            <a:off x="304800" y="332656"/>
            <a:ext cx="8458200" cy="685800"/>
          </a:xfrm>
          <a:noFill/>
        </p:spPr>
        <p:txBody>
          <a:bodyPr/>
          <a:lstStyle/>
          <a:p>
            <a:pPr eaLnBrk="1" hangingPunct="1">
              <a:defRPr/>
            </a:pPr>
            <a:r>
              <a:rPr lang="pt-BR" dirty="0"/>
              <a:t>Avaliação a partir de</a:t>
            </a:r>
            <a:br>
              <a:rPr lang="pt-BR" dirty="0"/>
            </a:br>
            <a:r>
              <a:rPr lang="pt-BR" dirty="0"/>
              <a:t>2 amostragens não relacionadas</a:t>
            </a:r>
          </a:p>
        </p:txBody>
      </p:sp>
      <p:sp>
        <p:nvSpPr>
          <p:cNvPr id="2" name="Espaço Reservado para Número de Slide 1"/>
          <p:cNvSpPr>
            <a:spLocks noGrp="1"/>
          </p:cNvSpPr>
          <p:nvPr>
            <p:ph type="sldNum" sz="quarter" idx="12"/>
          </p:nvPr>
        </p:nvSpPr>
        <p:spPr/>
        <p:txBody>
          <a:bodyPr/>
          <a:lstStyle/>
          <a:p>
            <a:pPr>
              <a:defRPr/>
            </a:pPr>
            <a:fld id="{FEDF627B-EF6D-4AFB-B5DB-E393019D3B20}" type="slidenum">
              <a:rPr lang="pt-BR"/>
              <a:pPr>
                <a:defRPr/>
              </a:pPr>
              <a:t>35</a:t>
            </a:fld>
            <a:endParaRPr lang="pt-BR"/>
          </a:p>
        </p:txBody>
      </p:sp>
      <mc:AlternateContent xmlns:mc="http://schemas.openxmlformats.org/markup-compatibility/2006" xmlns:a14="http://schemas.microsoft.com/office/drawing/2010/main">
        <mc:Choice Requires="a14">
          <p:sp>
            <p:nvSpPr>
              <p:cNvPr id="14" name="Text Box 68"/>
              <p:cNvSpPr txBox="1">
                <a:spLocks noChangeArrowheads="1"/>
              </p:cNvSpPr>
              <p:nvPr/>
            </p:nvSpPr>
            <p:spPr bwMode="auto">
              <a:xfrm>
                <a:off x="684213" y="1700808"/>
                <a:ext cx="8064500" cy="2697983"/>
              </a:xfrm>
              <a:prstGeom prst="rect">
                <a:avLst/>
              </a:prstGeom>
              <a:noFill/>
              <a:ln>
                <a:noFill/>
              </a:ln>
            </p:spPr>
            <p:txBody>
              <a:bodyPr>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177800" indent="-177800" algn="l" eaLnBrk="1" hangingPunct="1">
                  <a:defRPr/>
                </a:pPr>
                <a:r>
                  <a:rPr lang="pt-BR" sz="1600" dirty="0">
                    <a:latin typeface="Tahoma" panose="020B0604030504040204" pitchFamily="34" charset="0"/>
                  </a:rPr>
                  <a:t>Nesse caso, as avaliações são </a:t>
                </a:r>
                <a:r>
                  <a:rPr lang="pt-BR" sz="1600" dirty="0">
                    <a:solidFill>
                      <a:srgbClr val="FF0000"/>
                    </a:solidFill>
                    <a:latin typeface="Tahoma" panose="020B0604030504040204" pitchFamily="34" charset="0"/>
                  </a:rPr>
                  <a:t>independentes</a:t>
                </a:r>
                <a:r>
                  <a:rPr lang="pt-BR" sz="1600" dirty="0">
                    <a:latin typeface="Tahoma" panose="020B0604030504040204" pitchFamily="34" charset="0"/>
                  </a:rPr>
                  <a:t> entre si!</a:t>
                </a:r>
              </a:p>
              <a:p>
                <a:pPr marL="177800" indent="-177800" algn="l" eaLnBrk="1" hangingPunct="1">
                  <a:defRPr/>
                </a:pPr>
                <a:endParaRPr lang="pt-BR" sz="1600" dirty="0">
                  <a:latin typeface="Tahoma" panose="020B0604030504040204" pitchFamily="34" charset="0"/>
                </a:endParaRPr>
              </a:p>
              <a:p>
                <a:pPr marL="177800" indent="-177800" algn="l" eaLnBrk="1" hangingPunct="1">
                  <a:defRPr/>
                </a:pPr>
                <a:r>
                  <a:rPr lang="pt-BR" altLang="pt-BR" sz="1600" dirty="0">
                    <a:latin typeface="Tahoma" panose="020B0604030504040204" pitchFamily="34" charset="0"/>
                  </a:rPr>
                  <a:t>Pressupondo-se </a:t>
                </a:r>
                <a:r>
                  <a:rPr lang="pt-BR" altLang="pt-BR" sz="1600" dirty="0">
                    <a:solidFill>
                      <a:srgbClr val="FF0000"/>
                    </a:solidFill>
                    <a:latin typeface="Tahoma" panose="020B0604030504040204" pitchFamily="34" charset="0"/>
                  </a:rPr>
                  <a:t>TLC válido </a:t>
                </a:r>
                <a:r>
                  <a:rPr lang="pt-BR" altLang="pt-BR" sz="1600" dirty="0">
                    <a:latin typeface="Tahoma" panose="020B0604030504040204" pitchFamily="34" charset="0"/>
                  </a:rPr>
                  <a:t>(amostra grande), tem-se</a:t>
                </a:r>
              </a:p>
              <a:p>
                <a:pPr marL="177800" indent="-177800" algn="l" eaLnBrk="1" hangingPunct="1">
                  <a:defRPr/>
                </a:pPr>
                <a:endParaRPr lang="pt-BR" sz="1600" dirty="0">
                  <a:latin typeface="Tahoma" panose="020B0604030504040204" pitchFamily="34" charset="0"/>
                </a:endParaRPr>
              </a:p>
              <a:p>
                <a:pPr marL="177800" indent="-177800" algn="l" eaLnBrk="1" hangingPunct="1">
                  <a:defRPr/>
                </a:pPr>
                <a:endParaRPr lang="pt-BR" sz="1600" dirty="0">
                  <a:latin typeface="Tahoma" panose="020B0604030504040204" pitchFamily="34" charset="0"/>
                </a:endParaRPr>
              </a:p>
              <a:p>
                <a:pPr marL="285750" indent="-285750" algn="l" eaLnBrk="1" hangingPunct="1">
                  <a:buFont typeface="Arial" panose="020B0604020202020204" pitchFamily="34" charset="0"/>
                  <a:buChar char="•"/>
                  <a:defRPr/>
                </a:pPr>
                <a:r>
                  <a:rPr lang="pt-BR" sz="1600" dirty="0">
                    <a:latin typeface="Tahoma" panose="020B0604030504040204" pitchFamily="34" charset="0"/>
                  </a:rPr>
                  <a:t>para a exatidão (</a:t>
                </a:r>
                <a14:m>
                  <m:oMath xmlns:m="http://schemas.openxmlformats.org/officeDocument/2006/math">
                    <m:r>
                      <a:rPr lang="pt-BR" sz="1600" i="1">
                        <a:latin typeface="Cambria Math" panose="02040503050406030204" pitchFamily="18" charset="0"/>
                        <a:ea typeface="Cambria Math" panose="02040503050406030204" pitchFamily="18" charset="0"/>
                      </a:rPr>
                      <m:t>𝜃</m:t>
                    </m:r>
                  </m:oMath>
                </a14:m>
                <a:r>
                  <a:rPr lang="pt-BR" sz="1600" dirty="0">
                    <a:latin typeface="Tahoma" panose="020B0604030504040204" pitchFamily="34" charset="0"/>
                  </a:rPr>
                  <a:t>):</a:t>
                </a:r>
              </a:p>
              <a:p>
                <a:pPr marL="285750" indent="-285750" algn="l" eaLnBrk="1" hangingPunct="1">
                  <a:buFont typeface="Arial" panose="020B0604020202020204" pitchFamily="34" charset="0"/>
                  <a:buChar char="•"/>
                  <a:defRPr/>
                </a:pPr>
                <a:endParaRPr lang="pt-BR" sz="1600" dirty="0">
                  <a:latin typeface="Tahoma" panose="020B0604030504040204" pitchFamily="34" charset="0"/>
                </a:endParaRPr>
              </a:p>
              <a:p>
                <a:pPr algn="l" eaLnBrk="1" hangingPunct="1">
                  <a:defRPr/>
                </a:pPr>
                <a14:m>
                  <m:oMathPara xmlns:m="http://schemas.openxmlformats.org/officeDocument/2006/math">
                    <m:oMathParaPr>
                      <m:jc m:val="left"/>
                    </m:oMathParaPr>
                    <m:oMath xmlns:m="http://schemas.openxmlformats.org/officeDocument/2006/math">
                      <m:r>
                        <a:rPr lang="pt-BR" sz="1600" b="0" i="1" smtClean="0">
                          <a:latin typeface="Cambria Math"/>
                        </a:rPr>
                        <m:t>𝑍</m:t>
                      </m:r>
                      <m:r>
                        <a:rPr lang="pt-BR" sz="1600" b="0" i="1" smtClean="0">
                          <a:latin typeface="Cambria Math"/>
                        </a:rPr>
                        <m:t>=</m:t>
                      </m:r>
                      <m:f>
                        <m:fPr>
                          <m:ctrlPr>
                            <a:rPr lang="pt-BR" sz="1600" b="0" i="1" smtClean="0">
                              <a:latin typeface="Cambria Math" panose="02040503050406030204" pitchFamily="18" charset="0"/>
                            </a:rPr>
                          </m:ctrlPr>
                        </m:fPr>
                        <m:num>
                          <m:d>
                            <m:dPr>
                              <m:ctrlPr>
                                <a:rPr lang="pt-BR" sz="1600" b="0" i="1" smtClean="0">
                                  <a:latin typeface="Cambria Math" panose="02040503050406030204" pitchFamily="18" charset="0"/>
                                </a:rPr>
                              </m:ctrlPr>
                            </m:dPr>
                            <m:e>
                              <m:sSub>
                                <m:sSubPr>
                                  <m:ctrlPr>
                                    <a:rPr lang="pt-BR" sz="1600" i="1">
                                      <a:latin typeface="Cambria Math" panose="02040503050406030204" pitchFamily="18" charset="0"/>
                                    </a:rPr>
                                  </m:ctrlPr>
                                </m:sSubPr>
                                <m:e>
                                  <m:acc>
                                    <m:accPr>
                                      <m:chr m:val="̂"/>
                                      <m:ctrlPr>
                                        <a:rPr lang="pt-BR" sz="1600" b="0" i="1" smtClean="0">
                                          <a:latin typeface="Cambria Math" panose="02040503050406030204" pitchFamily="18" charset="0"/>
                                        </a:rPr>
                                      </m:ctrlPr>
                                    </m:accPr>
                                    <m:e>
                                      <m:r>
                                        <a:rPr lang="pt-BR" sz="1600" i="1">
                                          <a:latin typeface="Cambria Math" panose="02040503050406030204" pitchFamily="18" charset="0"/>
                                          <a:ea typeface="Cambria Math" panose="02040503050406030204" pitchFamily="18" charset="0"/>
                                        </a:rPr>
                                        <m:t>𝜃</m:t>
                                      </m:r>
                                    </m:e>
                                  </m:acc>
                                </m:e>
                                <m:sub>
                                  <m:r>
                                    <a:rPr lang="pt-BR" sz="1600" i="1">
                                      <a:latin typeface="Cambria Math"/>
                                    </a:rPr>
                                    <m:t>1</m:t>
                                  </m:r>
                                </m:sub>
                              </m:sSub>
                              <m:r>
                                <a:rPr lang="pt-BR" sz="1600" i="1">
                                  <a:latin typeface="Cambria Math"/>
                                </a:rPr>
                                <m:t>−</m:t>
                              </m:r>
                              <m:sSub>
                                <m:sSubPr>
                                  <m:ctrlPr>
                                    <a:rPr lang="pt-BR" sz="1600" i="1">
                                      <a:latin typeface="Cambria Math" panose="02040503050406030204" pitchFamily="18" charset="0"/>
                                    </a:rPr>
                                  </m:ctrlPr>
                                </m:sSubPr>
                                <m:e>
                                  <m:acc>
                                    <m:accPr>
                                      <m:chr m:val="̂"/>
                                      <m:ctrlPr>
                                        <a:rPr lang="pt-BR" sz="1600" i="1">
                                          <a:latin typeface="Cambria Math" panose="02040503050406030204" pitchFamily="18" charset="0"/>
                                        </a:rPr>
                                      </m:ctrlPr>
                                    </m:accPr>
                                    <m:e>
                                      <m:r>
                                        <a:rPr lang="pt-BR" sz="1600" i="1">
                                          <a:latin typeface="Cambria Math" panose="02040503050406030204" pitchFamily="18" charset="0"/>
                                          <a:ea typeface="Cambria Math" panose="02040503050406030204" pitchFamily="18" charset="0"/>
                                        </a:rPr>
                                        <m:t>𝜃</m:t>
                                      </m:r>
                                    </m:e>
                                  </m:acc>
                                </m:e>
                                <m:sub>
                                  <m:r>
                                    <a:rPr lang="pt-BR" sz="1600" b="0" i="1" smtClean="0">
                                      <a:latin typeface="Cambria Math"/>
                                    </a:rPr>
                                    <m:t>2</m:t>
                                  </m:r>
                                </m:sub>
                              </m:sSub>
                            </m:e>
                          </m:d>
                          <m:r>
                            <a:rPr lang="pt-BR" sz="1600" b="0" i="1" smtClean="0">
                              <a:latin typeface="Cambria Math"/>
                            </a:rPr>
                            <m:t>−</m:t>
                          </m:r>
                          <m:d>
                            <m:dPr>
                              <m:ctrlPr>
                                <a:rPr lang="pt-BR" sz="1600" b="0" i="1" smtClean="0">
                                  <a:latin typeface="Cambria Math" panose="02040503050406030204" pitchFamily="18" charset="0"/>
                                </a:rPr>
                              </m:ctrlPr>
                            </m:dPr>
                            <m:e>
                              <m:sSub>
                                <m:sSubPr>
                                  <m:ctrlPr>
                                    <a:rPr lang="pt-BR" sz="1600" i="1">
                                      <a:latin typeface="Cambria Math" panose="02040503050406030204" pitchFamily="18" charset="0"/>
                                    </a:rPr>
                                  </m:ctrlPr>
                                </m:sSubPr>
                                <m:e>
                                  <m:r>
                                    <a:rPr lang="pt-BR" sz="1600" i="1" smtClean="0">
                                      <a:latin typeface="Cambria Math" panose="02040503050406030204" pitchFamily="18" charset="0"/>
                                      <a:ea typeface="Cambria Math" panose="02040503050406030204" pitchFamily="18" charset="0"/>
                                    </a:rPr>
                                    <m:t>𝜃</m:t>
                                  </m:r>
                                </m:e>
                                <m:sub>
                                  <m:r>
                                    <a:rPr lang="pt-BR" sz="1600" i="1">
                                      <a:latin typeface="Cambria Math"/>
                                    </a:rPr>
                                    <m:t>1</m:t>
                                  </m:r>
                                </m:sub>
                              </m:sSub>
                              <m:r>
                                <a:rPr lang="pt-BR" sz="1600" i="1">
                                  <a:latin typeface="Cambria Math"/>
                                </a:rPr>
                                <m:t>−</m:t>
                              </m:r>
                              <m:sSub>
                                <m:sSubPr>
                                  <m:ctrlPr>
                                    <a:rPr lang="pt-BR" sz="1600" i="1">
                                      <a:latin typeface="Cambria Math" panose="02040503050406030204" pitchFamily="18" charset="0"/>
                                    </a:rPr>
                                  </m:ctrlPr>
                                </m:sSubPr>
                                <m:e>
                                  <m:r>
                                    <a:rPr lang="pt-BR" sz="1600" i="1">
                                      <a:latin typeface="Cambria Math" panose="02040503050406030204" pitchFamily="18" charset="0"/>
                                      <a:ea typeface="Cambria Math" panose="02040503050406030204" pitchFamily="18" charset="0"/>
                                    </a:rPr>
                                    <m:t>𝜃</m:t>
                                  </m:r>
                                </m:e>
                                <m:sub>
                                  <m:r>
                                    <a:rPr lang="pt-BR" sz="1600" i="1">
                                      <a:latin typeface="Cambria Math"/>
                                    </a:rPr>
                                    <m:t>2</m:t>
                                  </m:r>
                                </m:sub>
                              </m:sSub>
                            </m:e>
                          </m:d>
                        </m:num>
                        <m:den>
                          <m:rad>
                            <m:radPr>
                              <m:degHide m:val="on"/>
                              <m:ctrlPr>
                                <a:rPr lang="pt-BR" sz="1600" b="0" i="1" smtClean="0">
                                  <a:latin typeface="Cambria Math" panose="02040503050406030204" pitchFamily="18" charset="0"/>
                                </a:rPr>
                              </m:ctrlPr>
                            </m:radPr>
                            <m:deg/>
                            <m:e>
                              <m:acc>
                                <m:accPr>
                                  <m:chr m:val="̂"/>
                                  <m:ctrlPr>
                                    <a:rPr lang="pt-BR" sz="1600" i="1">
                                      <a:latin typeface="Cambria Math" panose="02040503050406030204" pitchFamily="18" charset="0"/>
                                    </a:rPr>
                                  </m:ctrlPr>
                                </m:accPr>
                                <m:e>
                                  <m:r>
                                    <a:rPr lang="pt-BR" sz="1600" i="1">
                                      <a:latin typeface="Cambria Math" panose="02040503050406030204" pitchFamily="18" charset="0"/>
                                      <a:ea typeface="Cambria Math" panose="02040503050406030204" pitchFamily="18" charset="0"/>
                                    </a:rPr>
                                    <m:t>𝜃</m:t>
                                  </m:r>
                                </m:e>
                              </m:acc>
                              <m:r>
                                <a:rPr lang="pt-BR" sz="1600" b="0" i="1" smtClean="0">
                                  <a:latin typeface="Cambria Math"/>
                                </a:rPr>
                                <m:t>(1−</m:t>
                              </m:r>
                              <m:acc>
                                <m:accPr>
                                  <m:chr m:val="̂"/>
                                  <m:ctrlPr>
                                    <a:rPr lang="pt-BR" sz="1600" i="1">
                                      <a:latin typeface="Cambria Math" panose="02040503050406030204" pitchFamily="18" charset="0"/>
                                    </a:rPr>
                                  </m:ctrlPr>
                                </m:accPr>
                                <m:e>
                                  <m:r>
                                    <a:rPr lang="pt-BR" sz="1600" i="1">
                                      <a:latin typeface="Cambria Math" panose="02040503050406030204" pitchFamily="18" charset="0"/>
                                      <a:ea typeface="Cambria Math" panose="02040503050406030204" pitchFamily="18" charset="0"/>
                                    </a:rPr>
                                    <m:t>𝜃</m:t>
                                  </m:r>
                                </m:e>
                              </m:acc>
                              <m:r>
                                <a:rPr lang="pt-BR" sz="1600" b="0" i="1" smtClean="0">
                                  <a:latin typeface="Cambria Math"/>
                                </a:rPr>
                                <m:t>)</m:t>
                              </m:r>
                              <m:d>
                                <m:dPr>
                                  <m:ctrlPr>
                                    <a:rPr lang="pt-BR" sz="1600" b="0" i="1" smtClean="0">
                                      <a:latin typeface="Cambria Math" panose="02040503050406030204" pitchFamily="18" charset="0"/>
                                    </a:rPr>
                                  </m:ctrlPr>
                                </m:dPr>
                                <m:e>
                                  <m:f>
                                    <m:fPr>
                                      <m:ctrlPr>
                                        <a:rPr lang="pt-BR" sz="1600" b="0" i="1" smtClean="0">
                                          <a:latin typeface="Cambria Math" panose="02040503050406030204" pitchFamily="18" charset="0"/>
                                        </a:rPr>
                                      </m:ctrlPr>
                                    </m:fPr>
                                    <m:num>
                                      <m:r>
                                        <a:rPr lang="pt-BR" sz="1600" b="0" i="1" smtClean="0">
                                          <a:latin typeface="Cambria Math"/>
                                        </a:rPr>
                                        <m:t>1</m:t>
                                      </m:r>
                                    </m:num>
                                    <m:den>
                                      <m:sSub>
                                        <m:sSubPr>
                                          <m:ctrlPr>
                                            <a:rPr lang="pt-BR" sz="1600" b="0" i="1" smtClean="0">
                                              <a:latin typeface="Cambria Math" panose="02040503050406030204" pitchFamily="18" charset="0"/>
                                            </a:rPr>
                                          </m:ctrlPr>
                                        </m:sSubPr>
                                        <m:e>
                                          <m:r>
                                            <a:rPr lang="pt-BR" sz="1600" b="0" i="1" smtClean="0">
                                              <a:latin typeface="Cambria Math"/>
                                            </a:rPr>
                                            <m:t>𝑛</m:t>
                                          </m:r>
                                        </m:e>
                                        <m:sub>
                                          <m:r>
                                            <a:rPr lang="pt-BR" sz="1600" b="0" i="1" smtClean="0">
                                              <a:latin typeface="Cambria Math"/>
                                            </a:rPr>
                                            <m:t>1</m:t>
                                          </m:r>
                                        </m:sub>
                                      </m:sSub>
                                    </m:den>
                                  </m:f>
                                  <m:r>
                                    <a:rPr lang="pt-BR" sz="1600" b="0" i="1" smtClean="0">
                                      <a:latin typeface="Cambria Math"/>
                                    </a:rPr>
                                    <m:t>+</m:t>
                                  </m:r>
                                  <m:f>
                                    <m:fPr>
                                      <m:ctrlPr>
                                        <a:rPr lang="pt-BR" sz="1600" b="0" i="1" smtClean="0">
                                          <a:latin typeface="Cambria Math" panose="02040503050406030204" pitchFamily="18" charset="0"/>
                                        </a:rPr>
                                      </m:ctrlPr>
                                    </m:fPr>
                                    <m:num>
                                      <m:r>
                                        <a:rPr lang="pt-BR" sz="1600" b="0" i="1" smtClean="0">
                                          <a:latin typeface="Cambria Math"/>
                                        </a:rPr>
                                        <m:t>1</m:t>
                                      </m:r>
                                    </m:num>
                                    <m:den>
                                      <m:sSub>
                                        <m:sSubPr>
                                          <m:ctrlPr>
                                            <a:rPr lang="pt-BR" sz="1600" b="0" i="1" smtClean="0">
                                              <a:latin typeface="Cambria Math" panose="02040503050406030204" pitchFamily="18" charset="0"/>
                                            </a:rPr>
                                          </m:ctrlPr>
                                        </m:sSubPr>
                                        <m:e>
                                          <m:r>
                                            <a:rPr lang="pt-BR" sz="1600" b="0" i="1" smtClean="0">
                                              <a:latin typeface="Cambria Math"/>
                                            </a:rPr>
                                            <m:t>𝑛</m:t>
                                          </m:r>
                                        </m:e>
                                        <m:sub>
                                          <m:r>
                                            <a:rPr lang="pt-BR" sz="1600" b="0" i="1" smtClean="0">
                                              <a:latin typeface="Cambria Math"/>
                                            </a:rPr>
                                            <m:t>2</m:t>
                                          </m:r>
                                        </m:sub>
                                      </m:sSub>
                                    </m:den>
                                  </m:f>
                                </m:e>
                              </m:d>
                            </m:e>
                          </m:rad>
                        </m:den>
                      </m:f>
                      <m:r>
                        <a:rPr lang="pt-BR" sz="1600" b="0" i="1" smtClean="0">
                          <a:latin typeface="Cambria Math"/>
                        </a:rPr>
                        <m:t>~</m:t>
                      </m:r>
                      <m:r>
                        <a:rPr lang="pt-BR" sz="1600" b="0" i="1" smtClean="0">
                          <a:latin typeface="Cambria Math"/>
                        </a:rPr>
                        <m:t>𝑁</m:t>
                      </m:r>
                      <m:d>
                        <m:dPr>
                          <m:ctrlPr>
                            <a:rPr lang="pt-BR" sz="1600" b="0" i="1" smtClean="0">
                              <a:latin typeface="Cambria Math" panose="02040503050406030204" pitchFamily="18" charset="0"/>
                            </a:rPr>
                          </m:ctrlPr>
                        </m:dPr>
                        <m:e>
                          <m:r>
                            <a:rPr lang="pt-BR" sz="1600" b="0" i="1" smtClean="0">
                              <a:latin typeface="Cambria Math"/>
                            </a:rPr>
                            <m:t>0,1</m:t>
                          </m:r>
                        </m:e>
                      </m:d>
                      <m:r>
                        <a:rPr lang="pt-BR" sz="1600" b="0" i="1" smtClean="0">
                          <a:latin typeface="Cambria Math" panose="02040503050406030204" pitchFamily="18" charset="0"/>
                        </a:rPr>
                        <m:t>              </m:t>
                      </m:r>
                      <m:acc>
                        <m:accPr>
                          <m:chr m:val="̂"/>
                          <m:ctrlPr>
                            <a:rPr lang="pt-BR" sz="1600" i="1">
                              <a:latin typeface="Cambria Math" panose="02040503050406030204" pitchFamily="18" charset="0"/>
                            </a:rPr>
                          </m:ctrlPr>
                        </m:accPr>
                        <m:e>
                          <m:r>
                            <a:rPr lang="pt-BR" sz="1600" i="1">
                              <a:latin typeface="Cambria Math" panose="02040503050406030204" pitchFamily="18" charset="0"/>
                              <a:ea typeface="Cambria Math" panose="02040503050406030204" pitchFamily="18" charset="0"/>
                            </a:rPr>
                            <m:t>𝜃</m:t>
                          </m:r>
                        </m:e>
                      </m:acc>
                      <m:r>
                        <a:rPr lang="pt-BR" sz="1600" b="0" i="1" smtClean="0">
                          <a:latin typeface="Cambria Math"/>
                        </a:rPr>
                        <m:t>=</m:t>
                      </m:r>
                      <m:f>
                        <m:fPr>
                          <m:ctrlPr>
                            <a:rPr lang="pt-BR" sz="1600" b="0" i="1" smtClean="0">
                              <a:latin typeface="Cambria Math" panose="02040503050406030204" pitchFamily="18" charset="0"/>
                            </a:rPr>
                          </m:ctrlPr>
                        </m:fPr>
                        <m:num>
                          <m:sSub>
                            <m:sSubPr>
                              <m:ctrlPr>
                                <a:rPr lang="pt-BR" sz="1600" i="1">
                                  <a:latin typeface="Cambria Math" panose="02040503050406030204" pitchFamily="18" charset="0"/>
                                </a:rPr>
                              </m:ctrlPr>
                            </m:sSubPr>
                            <m:e>
                              <m:acc>
                                <m:accPr>
                                  <m:chr m:val="̂"/>
                                  <m:ctrlPr>
                                    <a:rPr lang="pt-BR" sz="1600" i="1">
                                      <a:latin typeface="Cambria Math" panose="02040503050406030204" pitchFamily="18" charset="0"/>
                                    </a:rPr>
                                  </m:ctrlPr>
                                </m:accPr>
                                <m:e>
                                  <m:r>
                                    <a:rPr lang="pt-BR" sz="1600" i="1">
                                      <a:latin typeface="Cambria Math" panose="02040503050406030204" pitchFamily="18" charset="0"/>
                                      <a:ea typeface="Cambria Math" panose="02040503050406030204" pitchFamily="18" charset="0"/>
                                    </a:rPr>
                                    <m:t>𝜃</m:t>
                                  </m:r>
                                </m:e>
                              </m:acc>
                            </m:e>
                            <m:sub>
                              <m:r>
                                <a:rPr lang="pt-BR" sz="1600" i="1">
                                  <a:latin typeface="Cambria Math"/>
                                </a:rPr>
                                <m:t>1</m:t>
                              </m:r>
                            </m:sub>
                          </m:sSub>
                          <m:r>
                            <a:rPr lang="pt-BR" sz="1600" b="0" i="1" smtClean="0">
                              <a:latin typeface="Cambria Math"/>
                            </a:rPr>
                            <m:t>+</m:t>
                          </m:r>
                          <m:sSub>
                            <m:sSubPr>
                              <m:ctrlPr>
                                <a:rPr lang="pt-BR" sz="1600" i="1">
                                  <a:latin typeface="Cambria Math" panose="02040503050406030204" pitchFamily="18" charset="0"/>
                                </a:rPr>
                              </m:ctrlPr>
                            </m:sSubPr>
                            <m:e>
                              <m:acc>
                                <m:accPr>
                                  <m:chr m:val="̂"/>
                                  <m:ctrlPr>
                                    <a:rPr lang="pt-BR" sz="1600" i="1">
                                      <a:latin typeface="Cambria Math" panose="02040503050406030204" pitchFamily="18" charset="0"/>
                                    </a:rPr>
                                  </m:ctrlPr>
                                </m:accPr>
                                <m:e>
                                  <m:r>
                                    <a:rPr lang="pt-BR" sz="1600" i="1">
                                      <a:latin typeface="Cambria Math" panose="02040503050406030204" pitchFamily="18" charset="0"/>
                                      <a:ea typeface="Cambria Math" panose="02040503050406030204" pitchFamily="18" charset="0"/>
                                    </a:rPr>
                                    <m:t>𝜃</m:t>
                                  </m:r>
                                </m:e>
                              </m:acc>
                            </m:e>
                            <m:sub>
                              <m:r>
                                <a:rPr lang="pt-BR" sz="1600" i="1">
                                  <a:latin typeface="Cambria Math"/>
                                </a:rPr>
                                <m:t>2</m:t>
                              </m:r>
                            </m:sub>
                          </m:sSub>
                        </m:num>
                        <m:den>
                          <m:r>
                            <a:rPr lang="pt-BR" sz="1600" b="0" i="1" smtClean="0">
                              <a:latin typeface="Cambria Math"/>
                            </a:rPr>
                            <m:t>2</m:t>
                          </m:r>
                        </m:den>
                      </m:f>
                    </m:oMath>
                  </m:oMathPara>
                </a14:m>
                <a:endParaRPr lang="pt-BR" sz="2000" dirty="0">
                  <a:latin typeface="Tahoma" panose="020B0604030504040204" pitchFamily="34" charset="0"/>
                </a:endParaRPr>
              </a:p>
            </p:txBody>
          </p:sp>
        </mc:Choice>
        <mc:Fallback xmlns="">
          <p:sp>
            <p:nvSpPr>
              <p:cNvPr id="14" name="Text Box 68"/>
              <p:cNvSpPr txBox="1">
                <a:spLocks noRot="1" noChangeAspect="1" noMove="1" noResize="1" noEditPoints="1" noAdjustHandles="1" noChangeArrowheads="1" noChangeShapeType="1" noTextEdit="1"/>
              </p:cNvSpPr>
              <p:nvPr/>
            </p:nvSpPr>
            <p:spPr bwMode="auto">
              <a:xfrm>
                <a:off x="684213" y="1700808"/>
                <a:ext cx="8064500" cy="2697983"/>
              </a:xfrm>
              <a:prstGeom prst="rect">
                <a:avLst/>
              </a:prstGeom>
              <a:blipFill>
                <a:blip r:embed="rId2"/>
                <a:stretch>
                  <a:fillRect l="-378" t="-677"/>
                </a:stretch>
              </a:blipFill>
              <a:ln>
                <a:noFill/>
              </a:ln>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5" name="Text Box 68"/>
              <p:cNvSpPr txBox="1">
                <a:spLocks noChangeArrowheads="1"/>
              </p:cNvSpPr>
              <p:nvPr/>
            </p:nvSpPr>
            <p:spPr bwMode="auto">
              <a:xfrm>
                <a:off x="656275" y="4576823"/>
                <a:ext cx="8064500" cy="1165960"/>
              </a:xfrm>
              <a:prstGeom prst="rect">
                <a:avLst/>
              </a:prstGeom>
              <a:noFill/>
              <a:ln>
                <a:noFill/>
              </a:ln>
            </p:spPr>
            <p:txBody>
              <a:bodyPr>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285750" indent="-285750" algn="l" eaLnBrk="1" hangingPunct="1">
                  <a:buFont typeface="Arial" panose="020B0604020202020204" pitchFamily="34" charset="0"/>
                  <a:buChar char="•"/>
                  <a:defRPr/>
                </a:pPr>
                <a:r>
                  <a:rPr lang="pt-BR" sz="1600" dirty="0">
                    <a:latin typeface="Tahoma" panose="020B0604030504040204" pitchFamily="34" charset="0"/>
                  </a:rPr>
                  <a:t>para o </a:t>
                </a:r>
                <a:r>
                  <a:rPr lang="pt-BR" sz="1600" dirty="0" err="1">
                    <a:latin typeface="Tahoma" panose="020B0604030504040204" pitchFamily="34" charset="0"/>
                  </a:rPr>
                  <a:t>Kappa</a:t>
                </a:r>
                <a:r>
                  <a:rPr lang="pt-BR" sz="1600" dirty="0">
                    <a:latin typeface="Tahoma" panose="020B0604030504040204" pitchFamily="34" charset="0"/>
                  </a:rPr>
                  <a:t>:</a:t>
                </a:r>
              </a:p>
              <a:p>
                <a:pPr marL="285750" indent="-285750" algn="l" eaLnBrk="1" hangingPunct="1">
                  <a:buFont typeface="Arial" panose="020B0604020202020204" pitchFamily="34" charset="0"/>
                  <a:buChar char="•"/>
                  <a:defRPr/>
                </a:pPr>
                <a:endParaRPr lang="pt-BR" sz="1600" dirty="0">
                  <a:latin typeface="Tahoma" panose="020B0604030504040204" pitchFamily="34" charset="0"/>
                </a:endParaRPr>
              </a:p>
              <a:p>
                <a:pPr algn="l" eaLnBrk="1" hangingPunct="1">
                  <a:defRPr/>
                </a:pPr>
                <a14:m>
                  <m:oMathPara xmlns:m="http://schemas.openxmlformats.org/officeDocument/2006/math">
                    <m:oMathParaPr>
                      <m:jc m:val="left"/>
                    </m:oMathParaPr>
                    <m:oMath xmlns:m="http://schemas.openxmlformats.org/officeDocument/2006/math">
                      <m:r>
                        <a:rPr lang="pt-BR" sz="1600" b="0" i="1" smtClean="0">
                          <a:latin typeface="Cambria Math"/>
                        </a:rPr>
                        <m:t>𝑍</m:t>
                      </m:r>
                      <m:r>
                        <a:rPr lang="pt-BR" sz="1600" b="0" i="1" smtClean="0">
                          <a:latin typeface="Cambria Math"/>
                        </a:rPr>
                        <m:t>=</m:t>
                      </m:r>
                      <m:f>
                        <m:fPr>
                          <m:ctrlPr>
                            <a:rPr lang="pt-BR" sz="1600" b="0" i="1" smtClean="0">
                              <a:latin typeface="Cambria Math" panose="02040503050406030204" pitchFamily="18" charset="0"/>
                            </a:rPr>
                          </m:ctrlPr>
                        </m:fPr>
                        <m:num>
                          <m:d>
                            <m:dPr>
                              <m:ctrlPr>
                                <a:rPr lang="pt-BR" sz="1600" i="1">
                                  <a:latin typeface="Cambria Math" panose="02040503050406030204" pitchFamily="18" charset="0"/>
                                </a:rPr>
                              </m:ctrlPr>
                            </m:dPr>
                            <m:e>
                              <m:sSub>
                                <m:sSubPr>
                                  <m:ctrlPr>
                                    <a:rPr lang="pt-BR" sz="1600" i="1">
                                      <a:latin typeface="Cambria Math" panose="02040503050406030204" pitchFamily="18" charset="0"/>
                                    </a:rPr>
                                  </m:ctrlPr>
                                </m:sSubPr>
                                <m:e>
                                  <m:acc>
                                    <m:accPr>
                                      <m:chr m:val="̂"/>
                                      <m:ctrlPr>
                                        <a:rPr lang="pt-BR" sz="1600" i="1">
                                          <a:latin typeface="Cambria Math" panose="02040503050406030204" pitchFamily="18" charset="0"/>
                                        </a:rPr>
                                      </m:ctrlPr>
                                    </m:accPr>
                                    <m:e>
                                      <m:r>
                                        <a:rPr lang="pt-BR" sz="1600" i="1">
                                          <a:latin typeface="Cambria Math"/>
                                          <a:sym typeface="Symbol"/>
                                        </a:rPr>
                                        <m:t></m:t>
                                      </m:r>
                                    </m:e>
                                  </m:acc>
                                </m:e>
                                <m:sub>
                                  <m:r>
                                    <a:rPr lang="pt-BR" sz="1600" i="1">
                                      <a:latin typeface="Cambria Math"/>
                                    </a:rPr>
                                    <m:t>1</m:t>
                                  </m:r>
                                </m:sub>
                              </m:sSub>
                              <m:r>
                                <a:rPr lang="pt-BR" sz="1600" i="1">
                                  <a:latin typeface="Cambria Math"/>
                                </a:rPr>
                                <m:t>−</m:t>
                              </m:r>
                              <m:sSub>
                                <m:sSubPr>
                                  <m:ctrlPr>
                                    <a:rPr lang="pt-BR" sz="1600" i="1">
                                      <a:latin typeface="Cambria Math" panose="02040503050406030204" pitchFamily="18" charset="0"/>
                                    </a:rPr>
                                  </m:ctrlPr>
                                </m:sSubPr>
                                <m:e>
                                  <m:acc>
                                    <m:accPr>
                                      <m:chr m:val="̂"/>
                                      <m:ctrlPr>
                                        <a:rPr lang="pt-BR" sz="1600" i="1">
                                          <a:latin typeface="Cambria Math" panose="02040503050406030204" pitchFamily="18" charset="0"/>
                                        </a:rPr>
                                      </m:ctrlPr>
                                    </m:accPr>
                                    <m:e>
                                      <m:r>
                                        <a:rPr lang="pt-BR" sz="1600" i="1">
                                          <a:latin typeface="Cambria Math"/>
                                          <a:sym typeface="Symbol"/>
                                        </a:rPr>
                                        <m:t></m:t>
                                      </m:r>
                                    </m:e>
                                  </m:acc>
                                </m:e>
                                <m:sub>
                                  <m:r>
                                    <a:rPr lang="pt-BR" sz="1600" i="1">
                                      <a:latin typeface="Cambria Math"/>
                                    </a:rPr>
                                    <m:t>2</m:t>
                                  </m:r>
                                </m:sub>
                              </m:sSub>
                            </m:e>
                          </m:d>
                          <m:r>
                            <a:rPr lang="pt-BR" sz="1600" b="0" i="1" smtClean="0">
                              <a:latin typeface="Cambria Math"/>
                            </a:rPr>
                            <m:t>−</m:t>
                          </m:r>
                          <m:d>
                            <m:dPr>
                              <m:ctrlPr>
                                <a:rPr lang="pt-BR" sz="1600" b="0" i="1" smtClean="0">
                                  <a:latin typeface="Cambria Math" panose="02040503050406030204" pitchFamily="18" charset="0"/>
                                </a:rPr>
                              </m:ctrlPr>
                            </m:dPr>
                            <m:e>
                              <m:sSub>
                                <m:sSubPr>
                                  <m:ctrlPr>
                                    <a:rPr lang="pt-BR" sz="1600" b="0" i="1" smtClean="0">
                                      <a:latin typeface="Cambria Math" panose="02040503050406030204" pitchFamily="18" charset="0"/>
                                      <a:sym typeface="Symbol"/>
                                    </a:rPr>
                                  </m:ctrlPr>
                                </m:sSubPr>
                                <m:e>
                                  <m:r>
                                    <a:rPr lang="pt-BR" sz="1600" b="0" i="1" smtClean="0">
                                      <a:latin typeface="Cambria Math"/>
                                      <a:sym typeface="Symbol"/>
                                    </a:rPr>
                                    <m:t></m:t>
                                  </m:r>
                                </m:e>
                                <m:sub>
                                  <m:r>
                                    <a:rPr lang="pt-BR" sz="1600" b="0" i="1" smtClean="0">
                                      <a:latin typeface="Cambria Math"/>
                                      <a:sym typeface="Symbol"/>
                                    </a:rPr>
                                    <m:t>1</m:t>
                                  </m:r>
                                </m:sub>
                              </m:sSub>
                              <m:r>
                                <a:rPr lang="pt-BR" sz="1600" b="0" i="1" smtClean="0">
                                  <a:latin typeface="Cambria Math"/>
                                  <a:sym typeface="Symbol"/>
                                </a:rPr>
                                <m:t>−</m:t>
                              </m:r>
                              <m:sSub>
                                <m:sSubPr>
                                  <m:ctrlPr>
                                    <a:rPr lang="pt-BR" sz="1600" i="1">
                                      <a:latin typeface="Cambria Math" panose="02040503050406030204" pitchFamily="18" charset="0"/>
                                      <a:sym typeface="Symbol"/>
                                    </a:rPr>
                                  </m:ctrlPr>
                                </m:sSubPr>
                                <m:e>
                                  <m:r>
                                    <a:rPr lang="pt-BR" sz="1600" i="1">
                                      <a:latin typeface="Cambria Math"/>
                                      <a:sym typeface="Symbol"/>
                                    </a:rPr>
                                    <m:t></m:t>
                                  </m:r>
                                </m:e>
                                <m:sub>
                                  <m:r>
                                    <a:rPr lang="pt-BR" sz="1600" b="0" i="1" smtClean="0">
                                      <a:latin typeface="Cambria Math"/>
                                      <a:sym typeface="Symbol"/>
                                    </a:rPr>
                                    <m:t>2</m:t>
                                  </m:r>
                                </m:sub>
                              </m:sSub>
                            </m:e>
                          </m:d>
                        </m:num>
                        <m:den>
                          <m:rad>
                            <m:radPr>
                              <m:degHide m:val="on"/>
                              <m:ctrlPr>
                                <a:rPr lang="pt-BR" sz="1600" b="0" i="1" smtClean="0">
                                  <a:latin typeface="Cambria Math" panose="02040503050406030204" pitchFamily="18" charset="0"/>
                                </a:rPr>
                              </m:ctrlPr>
                            </m:radPr>
                            <m:deg/>
                            <m:e>
                              <m:r>
                                <a:rPr lang="pt-BR" sz="1600" b="0" i="1" smtClean="0">
                                  <a:latin typeface="Cambria Math"/>
                                </a:rPr>
                                <m:t>𝑉𝑎𝑟</m:t>
                              </m:r>
                              <m:d>
                                <m:dPr>
                                  <m:ctrlPr>
                                    <a:rPr lang="pt-BR" sz="1600" b="0" i="1" smtClean="0">
                                      <a:latin typeface="Cambria Math" panose="02040503050406030204" pitchFamily="18" charset="0"/>
                                    </a:rPr>
                                  </m:ctrlPr>
                                </m:dPr>
                                <m:e>
                                  <m:sSub>
                                    <m:sSubPr>
                                      <m:ctrlPr>
                                        <a:rPr lang="pt-BR" sz="1600" i="1">
                                          <a:latin typeface="Cambria Math" panose="02040503050406030204" pitchFamily="18" charset="0"/>
                                        </a:rPr>
                                      </m:ctrlPr>
                                    </m:sSubPr>
                                    <m:e>
                                      <m:acc>
                                        <m:accPr>
                                          <m:chr m:val="̂"/>
                                          <m:ctrlPr>
                                            <a:rPr lang="pt-BR" sz="1600" i="1">
                                              <a:latin typeface="Cambria Math" panose="02040503050406030204" pitchFamily="18" charset="0"/>
                                            </a:rPr>
                                          </m:ctrlPr>
                                        </m:accPr>
                                        <m:e>
                                          <m:r>
                                            <a:rPr lang="pt-BR" sz="1600" i="1">
                                              <a:latin typeface="Cambria Math"/>
                                              <a:sym typeface="Symbol"/>
                                            </a:rPr>
                                            <m:t></m:t>
                                          </m:r>
                                        </m:e>
                                      </m:acc>
                                    </m:e>
                                    <m:sub>
                                      <m:r>
                                        <a:rPr lang="pt-BR" sz="1600" i="1">
                                          <a:latin typeface="Cambria Math"/>
                                        </a:rPr>
                                        <m:t>1</m:t>
                                      </m:r>
                                    </m:sub>
                                  </m:sSub>
                                </m:e>
                              </m:d>
                              <m:r>
                                <a:rPr lang="pt-BR" sz="1600" b="0" i="1" smtClean="0">
                                  <a:latin typeface="Cambria Math"/>
                                </a:rPr>
                                <m:t>+</m:t>
                              </m:r>
                              <m:r>
                                <a:rPr lang="pt-BR" sz="1600" b="0" i="1" smtClean="0">
                                  <a:latin typeface="Cambria Math"/>
                                </a:rPr>
                                <m:t>𝑉𝑎𝑟</m:t>
                              </m:r>
                              <m:r>
                                <a:rPr lang="pt-BR" sz="1600" b="0" i="1" smtClean="0">
                                  <a:latin typeface="Cambria Math"/>
                                </a:rPr>
                                <m:t>(</m:t>
                              </m:r>
                              <m:sSub>
                                <m:sSubPr>
                                  <m:ctrlPr>
                                    <a:rPr lang="pt-BR" sz="1600" i="1">
                                      <a:latin typeface="Cambria Math" panose="02040503050406030204" pitchFamily="18" charset="0"/>
                                    </a:rPr>
                                  </m:ctrlPr>
                                </m:sSubPr>
                                <m:e>
                                  <m:acc>
                                    <m:accPr>
                                      <m:chr m:val="̂"/>
                                      <m:ctrlPr>
                                        <a:rPr lang="pt-BR" sz="1600" i="1">
                                          <a:latin typeface="Cambria Math" panose="02040503050406030204" pitchFamily="18" charset="0"/>
                                        </a:rPr>
                                      </m:ctrlPr>
                                    </m:accPr>
                                    <m:e>
                                      <m:r>
                                        <a:rPr lang="pt-BR" sz="1600" i="1">
                                          <a:latin typeface="Cambria Math"/>
                                          <a:sym typeface="Symbol"/>
                                        </a:rPr>
                                        <m:t></m:t>
                                      </m:r>
                                    </m:e>
                                  </m:acc>
                                </m:e>
                                <m:sub>
                                  <m:r>
                                    <a:rPr lang="pt-BR" sz="1600" b="0" i="1" smtClean="0">
                                      <a:latin typeface="Cambria Math"/>
                                    </a:rPr>
                                    <m:t>2</m:t>
                                  </m:r>
                                </m:sub>
                              </m:sSub>
                              <m:r>
                                <a:rPr lang="pt-BR" sz="1600" b="0" i="1" smtClean="0">
                                  <a:latin typeface="Cambria Math"/>
                                </a:rPr>
                                <m:t>)</m:t>
                              </m:r>
                            </m:e>
                          </m:rad>
                        </m:den>
                      </m:f>
                      <m:r>
                        <a:rPr lang="pt-BR" sz="1600" b="0" i="1" smtClean="0">
                          <a:latin typeface="Cambria Math"/>
                        </a:rPr>
                        <m:t>~</m:t>
                      </m:r>
                      <m:r>
                        <a:rPr lang="pt-BR" sz="1600" b="0" i="1" smtClean="0">
                          <a:latin typeface="Cambria Math"/>
                        </a:rPr>
                        <m:t>𝑁</m:t>
                      </m:r>
                      <m:r>
                        <a:rPr lang="pt-BR" sz="1600" b="0" i="1" smtClean="0">
                          <a:latin typeface="Cambria Math"/>
                        </a:rPr>
                        <m:t>(0,1)</m:t>
                      </m:r>
                    </m:oMath>
                  </m:oMathPara>
                </a14:m>
                <a:endParaRPr lang="pt-BR" sz="1600" dirty="0">
                  <a:latin typeface="Tahoma" panose="020B0604030504040204" pitchFamily="34" charset="0"/>
                </a:endParaRPr>
              </a:p>
            </p:txBody>
          </p:sp>
        </mc:Choice>
        <mc:Fallback xmlns="">
          <p:sp>
            <p:nvSpPr>
              <p:cNvPr id="15" name="Text Box 68"/>
              <p:cNvSpPr txBox="1">
                <a:spLocks noRot="1" noChangeAspect="1" noMove="1" noResize="1" noEditPoints="1" noAdjustHandles="1" noChangeArrowheads="1" noChangeShapeType="1" noTextEdit="1"/>
              </p:cNvSpPr>
              <p:nvPr/>
            </p:nvSpPr>
            <p:spPr bwMode="auto">
              <a:xfrm>
                <a:off x="656275" y="4576823"/>
                <a:ext cx="8064500" cy="1165960"/>
              </a:xfrm>
              <a:prstGeom prst="rect">
                <a:avLst/>
              </a:prstGeom>
              <a:blipFill>
                <a:blip r:embed="rId3"/>
                <a:stretch>
                  <a:fillRect l="-302" t="-1571"/>
                </a:stretch>
              </a:blipFill>
              <a:ln>
                <a:noFill/>
              </a:ln>
            </p:spPr>
            <p:txBody>
              <a:bodyPr/>
              <a:lstStyle/>
              <a:p>
                <a:r>
                  <a:rPr lang="pt-BR">
                    <a:noFill/>
                  </a:rPr>
                  <a:t> </a:t>
                </a:r>
              </a:p>
            </p:txBody>
          </p:sp>
        </mc:Fallback>
      </mc:AlternateContent>
    </p:spTree>
    <p:extLst>
      <p:ext uri="{BB962C8B-B14F-4D97-AF65-F5344CB8AC3E}">
        <p14:creationId xmlns:p14="http://schemas.microsoft.com/office/powerpoint/2010/main" val="2441980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506" name="Rectangle 66"/>
          <p:cNvSpPr>
            <a:spLocks noGrp="1" noChangeArrowheads="1"/>
          </p:cNvSpPr>
          <p:nvPr>
            <p:ph type="title"/>
          </p:nvPr>
        </p:nvSpPr>
        <p:spPr>
          <a:xfrm>
            <a:off x="304800" y="332656"/>
            <a:ext cx="8458200" cy="685800"/>
          </a:xfrm>
          <a:noFill/>
        </p:spPr>
        <p:txBody>
          <a:bodyPr/>
          <a:lstStyle/>
          <a:p>
            <a:pPr eaLnBrk="1" hangingPunct="1">
              <a:defRPr/>
            </a:pPr>
            <a:r>
              <a:rPr lang="pt-BR" dirty="0"/>
              <a:t>Avaliação a partir de</a:t>
            </a:r>
            <a:br>
              <a:rPr lang="pt-BR" dirty="0"/>
            </a:br>
            <a:r>
              <a:rPr lang="pt-BR" dirty="0"/>
              <a:t>2 amostragens relacionadas</a:t>
            </a:r>
          </a:p>
        </p:txBody>
      </p:sp>
      <p:sp>
        <p:nvSpPr>
          <p:cNvPr id="2" name="Espaço Reservado para Número de Slide 1"/>
          <p:cNvSpPr>
            <a:spLocks noGrp="1"/>
          </p:cNvSpPr>
          <p:nvPr>
            <p:ph type="sldNum" sz="quarter" idx="12"/>
          </p:nvPr>
        </p:nvSpPr>
        <p:spPr/>
        <p:txBody>
          <a:bodyPr/>
          <a:lstStyle/>
          <a:p>
            <a:pPr>
              <a:defRPr/>
            </a:pPr>
            <a:fld id="{FEDF627B-EF6D-4AFB-B5DB-E393019D3B20}" type="slidenum">
              <a:rPr lang="pt-BR"/>
              <a:pPr>
                <a:defRPr/>
              </a:pPr>
              <a:t>36</a:t>
            </a:fld>
            <a:endParaRPr lang="pt-BR"/>
          </a:p>
        </p:txBody>
      </p:sp>
      <p:sp>
        <p:nvSpPr>
          <p:cNvPr id="14" name="Text Box 68"/>
          <p:cNvSpPr txBox="1">
            <a:spLocks noChangeArrowheads="1"/>
          </p:cNvSpPr>
          <p:nvPr/>
        </p:nvSpPr>
        <p:spPr bwMode="auto">
          <a:xfrm>
            <a:off x="684213" y="1628800"/>
            <a:ext cx="8064500" cy="1077218"/>
          </a:xfrm>
          <a:prstGeom prst="rect">
            <a:avLst/>
          </a:prstGeom>
          <a:noFill/>
          <a:ln>
            <a:noFill/>
          </a:ln>
        </p:spPr>
        <p:txBody>
          <a:bodyPr>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177800" indent="-177800" algn="l" eaLnBrk="1" hangingPunct="1">
              <a:defRPr/>
            </a:pPr>
            <a:r>
              <a:rPr lang="pt-BR" sz="1600" dirty="0">
                <a:latin typeface="Tahoma" panose="020B0604030504040204" pitchFamily="34" charset="0"/>
              </a:rPr>
              <a:t>Nesse caso, as avaliações foram feitas usando-se as mesmas amostras de referência para ambas classificações</a:t>
            </a:r>
          </a:p>
          <a:p>
            <a:pPr marL="177800" indent="-177800" algn="l" eaLnBrk="1" hangingPunct="1">
              <a:defRPr/>
            </a:pPr>
            <a:endParaRPr lang="pt-BR" sz="1600" dirty="0">
              <a:latin typeface="Tahoma" panose="020B0604030504040204" pitchFamily="34" charset="0"/>
            </a:endParaRPr>
          </a:p>
          <a:p>
            <a:pPr marL="285750" indent="-285750" algn="l" eaLnBrk="1" hangingPunct="1">
              <a:buFont typeface="Arial" panose="020B0604020202020204" pitchFamily="34" charset="0"/>
              <a:buChar char="•"/>
              <a:defRPr/>
            </a:pPr>
            <a:r>
              <a:rPr lang="pt-BR" sz="1600" dirty="0">
                <a:latin typeface="Tahoma" panose="020B0604030504040204" pitchFamily="34" charset="0"/>
              </a:rPr>
              <a:t>para a exatidão:</a:t>
            </a:r>
          </a:p>
        </p:txBody>
      </p:sp>
      <p:graphicFrame>
        <p:nvGraphicFramePr>
          <p:cNvPr id="6" name="Tabela 5">
            <a:extLst>
              <a:ext uri="{FF2B5EF4-FFF2-40B4-BE49-F238E27FC236}">
                <a16:creationId xmlns:a16="http://schemas.microsoft.com/office/drawing/2014/main" id="{8A710200-298A-5AD6-8607-34065A3E5B78}"/>
              </a:ext>
            </a:extLst>
          </p:cNvPr>
          <p:cNvGraphicFramePr>
            <a:graphicFrameLocks noGrp="1"/>
          </p:cNvGraphicFramePr>
          <p:nvPr>
            <p:extLst>
              <p:ext uri="{D42A27DB-BD31-4B8C-83A1-F6EECF244321}">
                <p14:modId xmlns:p14="http://schemas.microsoft.com/office/powerpoint/2010/main" val="993795609"/>
              </p:ext>
            </p:extLst>
          </p:nvPr>
        </p:nvGraphicFramePr>
        <p:xfrm>
          <a:off x="827584" y="3427963"/>
          <a:ext cx="2895600" cy="1352550"/>
        </p:xfrm>
        <a:graphic>
          <a:graphicData uri="http://schemas.openxmlformats.org/drawingml/2006/table">
            <a:tbl>
              <a:tblPr/>
              <a:tblGrid>
                <a:gridCol w="504056">
                  <a:extLst>
                    <a:ext uri="{9D8B030D-6E8A-4147-A177-3AD203B41FA5}">
                      <a16:colId xmlns:a16="http://schemas.microsoft.com/office/drawing/2014/main" val="3707483120"/>
                    </a:ext>
                  </a:extLst>
                </a:gridCol>
                <a:gridCol w="715144">
                  <a:extLst>
                    <a:ext uri="{9D8B030D-6E8A-4147-A177-3AD203B41FA5}">
                      <a16:colId xmlns:a16="http://schemas.microsoft.com/office/drawing/2014/main" val="1393894055"/>
                    </a:ext>
                  </a:extLst>
                </a:gridCol>
                <a:gridCol w="838200">
                  <a:extLst>
                    <a:ext uri="{9D8B030D-6E8A-4147-A177-3AD203B41FA5}">
                      <a16:colId xmlns:a16="http://schemas.microsoft.com/office/drawing/2014/main" val="2717881276"/>
                    </a:ext>
                  </a:extLst>
                </a:gridCol>
                <a:gridCol w="838200">
                  <a:extLst>
                    <a:ext uri="{9D8B030D-6E8A-4147-A177-3AD203B41FA5}">
                      <a16:colId xmlns:a16="http://schemas.microsoft.com/office/drawing/2014/main" val="3446313493"/>
                    </a:ext>
                  </a:extLst>
                </a:gridCol>
              </a:tblGrid>
              <a:tr h="190500">
                <a:tc>
                  <a:txBody>
                    <a:bodyPr/>
                    <a:lstStyle/>
                    <a:p>
                      <a:pPr algn="l" fontAlgn="ctr"/>
                      <a:endParaRPr lang="pt-BR" sz="1100" b="0" i="0" u="none" strike="noStrike" dirty="0">
                        <a:solidFill>
                          <a:srgbClr val="000000"/>
                        </a:solidFill>
                        <a:effectLst/>
                        <a:latin typeface="Tahoma" panose="020B0604030504040204" pitchFamily="34" charset="0"/>
                      </a:endParaRPr>
                    </a:p>
                  </a:txBody>
                  <a:tcPr marL="9525" marR="9525" marT="9525" marB="0" anchor="ctr">
                    <a:lnL>
                      <a:noFill/>
                    </a:lnL>
                    <a:lnR>
                      <a:noFill/>
                    </a:lnR>
                    <a:lnT>
                      <a:noFill/>
                    </a:lnT>
                    <a:lnB>
                      <a:noFill/>
                    </a:lnB>
                  </a:tcPr>
                </a:tc>
                <a:tc>
                  <a:txBody>
                    <a:bodyPr/>
                    <a:lstStyle/>
                    <a:p>
                      <a:pPr algn="l" fontAlgn="ctr"/>
                      <a:endParaRPr lang="pt-BR" sz="1100" b="0" i="0" u="none" strike="noStrike" dirty="0">
                        <a:solidFill>
                          <a:srgbClr val="000000"/>
                        </a:solidFill>
                        <a:effectLst/>
                        <a:latin typeface="Tahoma" panose="020B060403050404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pt-BR" sz="1100" b="0" i="0" u="none" strike="noStrike" dirty="0">
                          <a:solidFill>
                            <a:srgbClr val="000000"/>
                          </a:solidFill>
                          <a:effectLst/>
                          <a:latin typeface="Tahoma" panose="020B0604030504040204" pitchFamily="34" charset="0"/>
                        </a:rPr>
                        <a:t>Classificação 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extLst>
                  <a:ext uri="{0D108BD9-81ED-4DB2-BD59-A6C34878D82A}">
                    <a16:rowId xmlns:a16="http://schemas.microsoft.com/office/drawing/2014/main" val="2763665473"/>
                  </a:ext>
                </a:extLst>
              </a:tr>
              <a:tr h="190500">
                <a:tc>
                  <a:txBody>
                    <a:bodyPr/>
                    <a:lstStyle/>
                    <a:p>
                      <a:pPr algn="l" fontAlgn="ctr"/>
                      <a:endParaRPr lang="pt-BR" sz="1100" b="0" i="0" u="none" strike="noStrike" dirty="0">
                        <a:solidFill>
                          <a:srgbClr val="000000"/>
                        </a:solidFill>
                        <a:effectLst/>
                        <a:latin typeface="Tahoma" panose="020B0604030504040204" pitchFamily="34" charset="0"/>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pt-BR" sz="1100" b="0" i="0" u="none" strike="noStrike" dirty="0">
                        <a:solidFill>
                          <a:srgbClr val="000000"/>
                        </a:solidFill>
                        <a:effectLst/>
                        <a:latin typeface="Tahoma" panose="020B0604030504040204" pitchFamily="34"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dirty="0">
                          <a:solidFill>
                            <a:srgbClr val="000000"/>
                          </a:solidFill>
                          <a:effectLst/>
                          <a:latin typeface="Tahoma" panose="020B0604030504040204" pitchFamily="34" charset="0"/>
                        </a:rPr>
                        <a:t>Correto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100" b="0" i="0" u="none" strike="noStrike" dirty="0">
                          <a:solidFill>
                            <a:srgbClr val="000000"/>
                          </a:solidFill>
                          <a:effectLst/>
                          <a:latin typeface="Tahoma" panose="020B0604030504040204" pitchFamily="34" charset="0"/>
                        </a:rPr>
                        <a:t>Incorreto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6101984"/>
                  </a:ext>
                </a:extLst>
              </a:tr>
              <a:tr h="438150">
                <a:tc rowSpan="2">
                  <a:txBody>
                    <a:bodyPr/>
                    <a:lstStyle/>
                    <a:p>
                      <a:pPr algn="ctr" fontAlgn="ctr"/>
                      <a:r>
                        <a:rPr lang="pt-BR" sz="1100" b="0" i="0" u="none" strike="noStrike" dirty="0">
                          <a:solidFill>
                            <a:srgbClr val="000000"/>
                          </a:solidFill>
                          <a:effectLst/>
                          <a:latin typeface="Tahoma" panose="020B0604030504040204" pitchFamily="34" charset="0"/>
                        </a:rPr>
                        <a:t>Classificação 1</a:t>
                      </a:r>
                    </a:p>
                  </a:txBody>
                  <a:tcPr marL="9525" marR="9525" marT="95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pt-BR" sz="1100" b="0" i="0" u="none" strike="noStrike" dirty="0">
                          <a:solidFill>
                            <a:srgbClr val="000000"/>
                          </a:solidFill>
                          <a:effectLst/>
                          <a:latin typeface="Tahoma" panose="020B0604030504040204" pitchFamily="34" charset="0"/>
                        </a:rPr>
                        <a:t>Correto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600" b="0" i="1" u="none" strike="noStrike" dirty="0">
                          <a:solidFill>
                            <a:srgbClr val="000000"/>
                          </a:solidFill>
                          <a:effectLst/>
                          <a:latin typeface="Times New Roman" panose="02020603050405020304" pitchFamily="18" charset="0"/>
                          <a:cs typeface="Times New Roman" panose="02020603050405020304" pitchFamily="18" charset="0"/>
                        </a:rPr>
                        <a:t>f</a:t>
                      </a:r>
                      <a:r>
                        <a:rPr lang="pt-BR" sz="1600" b="0" i="0" u="none" strike="noStrike" baseline="-25000" dirty="0">
                          <a:solidFill>
                            <a:srgbClr val="000000"/>
                          </a:solidFill>
                          <a:effectLst/>
                          <a:latin typeface="Times New Roman" panose="02020603050405020304" pitchFamily="18" charset="0"/>
                          <a:cs typeface="Times New Roman" panose="02020603050405020304" pitchFamily="18" charset="0"/>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600" b="0" i="1" u="none" strike="noStrike" dirty="0">
                          <a:solidFill>
                            <a:srgbClr val="000000"/>
                          </a:solidFill>
                          <a:effectLst/>
                          <a:latin typeface="Times New Roman" panose="02020603050405020304" pitchFamily="18" charset="0"/>
                          <a:cs typeface="Times New Roman" panose="02020603050405020304" pitchFamily="18" charset="0"/>
                        </a:rPr>
                        <a:t>f</a:t>
                      </a:r>
                      <a:r>
                        <a:rPr lang="pt-BR" sz="1600" b="0" i="0" u="none" strike="noStrike" baseline="-25000" dirty="0">
                          <a:solidFill>
                            <a:srgbClr val="000000"/>
                          </a:solidFill>
                          <a:effectLst/>
                          <a:latin typeface="Times New Roman" panose="02020603050405020304" pitchFamily="18" charset="0"/>
                          <a:cs typeface="Times New Roman" panose="02020603050405020304" pitchFamily="18" charset="0"/>
                        </a:rPr>
                        <a:t>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2940565"/>
                  </a:ext>
                </a:extLst>
              </a:tr>
              <a:tr h="533400">
                <a:tc vMerge="1">
                  <a:txBody>
                    <a:bodyPr/>
                    <a:lstStyle/>
                    <a:p>
                      <a:endParaRPr lang="pt-BR"/>
                    </a:p>
                  </a:txBody>
                  <a:tcPr/>
                </a:tc>
                <a:tc>
                  <a:txBody>
                    <a:bodyPr/>
                    <a:lstStyle/>
                    <a:p>
                      <a:pPr algn="l" fontAlgn="ctr"/>
                      <a:r>
                        <a:rPr lang="pt-BR" sz="1100" b="0" i="0" u="none" strike="noStrike" dirty="0">
                          <a:solidFill>
                            <a:srgbClr val="000000"/>
                          </a:solidFill>
                          <a:effectLst/>
                          <a:latin typeface="Tahoma" panose="020B0604030504040204" pitchFamily="34" charset="0"/>
                        </a:rPr>
                        <a:t>Incorreto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600" b="0" i="1" u="none" strike="noStrike" dirty="0">
                          <a:solidFill>
                            <a:srgbClr val="000000"/>
                          </a:solidFill>
                          <a:effectLst/>
                          <a:latin typeface="Times New Roman" panose="02020603050405020304" pitchFamily="18" charset="0"/>
                          <a:cs typeface="Times New Roman" panose="02020603050405020304" pitchFamily="18" charset="0"/>
                        </a:rPr>
                        <a:t>f</a:t>
                      </a:r>
                      <a:r>
                        <a:rPr lang="pt-BR" sz="1600" b="0" i="0" u="none" strike="noStrike" baseline="-25000" dirty="0">
                          <a:solidFill>
                            <a:srgbClr val="000000"/>
                          </a:solidFill>
                          <a:effectLst/>
                          <a:latin typeface="Times New Roman" panose="02020603050405020304" pitchFamily="18" charset="0"/>
                          <a:cs typeface="Times New Roman" panose="02020603050405020304" pitchFamily="18" charset="0"/>
                        </a:rPr>
                        <a:t>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1600" b="0" i="1" u="none" strike="noStrike" dirty="0">
                          <a:solidFill>
                            <a:srgbClr val="000000"/>
                          </a:solidFill>
                          <a:effectLst/>
                          <a:latin typeface="Times New Roman" panose="02020603050405020304" pitchFamily="18" charset="0"/>
                          <a:cs typeface="Times New Roman" panose="02020603050405020304" pitchFamily="18" charset="0"/>
                        </a:rPr>
                        <a:t>f</a:t>
                      </a:r>
                      <a:r>
                        <a:rPr lang="pt-BR" sz="1600" b="0" i="0" u="none" strike="noStrike" baseline="-25000" dirty="0">
                          <a:solidFill>
                            <a:srgbClr val="000000"/>
                          </a:solidFill>
                          <a:effectLst/>
                          <a:latin typeface="Times New Roman" panose="02020603050405020304" pitchFamily="18" charset="0"/>
                          <a:cs typeface="Times New Roman" panose="02020603050405020304" pitchFamily="18" charset="0"/>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2591528"/>
                  </a:ext>
                </a:extLst>
              </a:tr>
            </a:tbl>
          </a:graphicData>
        </a:graphic>
      </p:graphicFrame>
      <p:grpSp>
        <p:nvGrpSpPr>
          <p:cNvPr id="10" name="Agrupar 9">
            <a:extLst>
              <a:ext uri="{FF2B5EF4-FFF2-40B4-BE49-F238E27FC236}">
                <a16:creationId xmlns:a16="http://schemas.microsoft.com/office/drawing/2014/main" id="{4C068140-F7FE-3E54-36AB-D3FC04539E30}"/>
              </a:ext>
            </a:extLst>
          </p:cNvPr>
          <p:cNvGrpSpPr/>
          <p:nvPr/>
        </p:nvGrpSpPr>
        <p:grpSpPr>
          <a:xfrm>
            <a:off x="26260" y="2863969"/>
            <a:ext cx="8784976" cy="3963253"/>
            <a:chOff x="26260" y="2863969"/>
            <a:chExt cx="8784976" cy="3963253"/>
          </a:xfrm>
        </p:grpSpPr>
        <p:sp>
          <p:nvSpPr>
            <p:cNvPr id="3" name="Retângulo 2"/>
            <p:cNvSpPr/>
            <p:nvPr/>
          </p:nvSpPr>
          <p:spPr>
            <a:xfrm>
              <a:off x="26260" y="6396335"/>
              <a:ext cx="8784976" cy="430887"/>
            </a:xfrm>
            <a:prstGeom prst="rect">
              <a:avLst/>
            </a:prstGeom>
          </p:spPr>
          <p:txBody>
            <a:bodyPr wrap="square">
              <a:spAutoFit/>
            </a:bodyPr>
            <a:lstStyle/>
            <a:p>
              <a:pPr algn="l"/>
              <a:r>
                <a:rPr lang="en-US" sz="1050" dirty="0">
                  <a:latin typeface="Tahoma" panose="020B0604030504040204" pitchFamily="34" charset="0"/>
                </a:rPr>
                <a:t>Foody, G. M. Thematic map comparison: evaluating the statistical significance of differences in classification accuracy. </a:t>
              </a:r>
              <a:r>
                <a:rPr lang="en-US" sz="1050" i="1" dirty="0">
                  <a:latin typeface="Tahoma" panose="020B0604030504040204" pitchFamily="34" charset="0"/>
                </a:rPr>
                <a:t>Photogrammetric Engineering and Remote Sensing</a:t>
              </a:r>
              <a:r>
                <a:rPr lang="en-US" sz="1050" dirty="0">
                  <a:latin typeface="Tahoma" panose="020B0604030504040204" pitchFamily="34" charset="0"/>
                </a:rPr>
                <a:t>, v. 70, n. 5, p. 627–633, 2004.</a:t>
              </a:r>
              <a:endParaRPr lang="pt-BR" sz="1050" dirty="0">
                <a:latin typeface="Tahoma" panose="020B0604030504040204" pitchFamily="34" charset="0"/>
              </a:endParaRPr>
            </a:p>
          </p:txBody>
        </p:sp>
        <p:sp>
          <p:nvSpPr>
            <p:cNvPr id="4" name="CaixaDeTexto 3"/>
            <p:cNvSpPr txBox="1"/>
            <p:nvPr/>
          </p:nvSpPr>
          <p:spPr>
            <a:xfrm>
              <a:off x="707877" y="2863969"/>
              <a:ext cx="3286477" cy="338554"/>
            </a:xfrm>
            <a:prstGeom prst="rect">
              <a:avLst/>
            </a:prstGeom>
            <a:noFill/>
          </p:spPr>
          <p:txBody>
            <a:bodyPr wrap="none" rtlCol="0">
              <a:spAutoFit/>
            </a:bodyPr>
            <a:lstStyle/>
            <a:p>
              <a:pPr algn="l"/>
              <a:r>
                <a:rPr lang="pt-BR" sz="1600" dirty="0">
                  <a:latin typeface="Tahoma" panose="020B0604030504040204" pitchFamily="34" charset="0"/>
                </a:rPr>
                <a:t>teste de </a:t>
              </a:r>
              <a:r>
                <a:rPr lang="pt-BR" sz="1600" dirty="0" err="1">
                  <a:latin typeface="Tahoma" panose="020B0604030504040204" pitchFamily="34" charset="0"/>
                </a:rPr>
                <a:t>McNemar</a:t>
              </a:r>
              <a:r>
                <a:rPr lang="pt-BR" sz="1600" dirty="0">
                  <a:latin typeface="Tahoma" panose="020B0604030504040204" pitchFamily="34" charset="0"/>
                </a:rPr>
                <a:t>  (</a:t>
              </a:r>
              <a:r>
                <a:rPr lang="pt-BR" sz="1600" dirty="0" err="1">
                  <a:latin typeface="Tahoma" panose="020B0604030504040204" pitchFamily="34" charset="0"/>
                </a:rPr>
                <a:t>Foody</a:t>
              </a:r>
              <a:r>
                <a:rPr lang="pt-BR" sz="1600" dirty="0">
                  <a:latin typeface="Tahoma" panose="020B0604030504040204" pitchFamily="34" charset="0"/>
                </a:rPr>
                <a:t>, 2004)</a:t>
              </a:r>
            </a:p>
          </p:txBody>
        </p:sp>
        <p:sp>
          <p:nvSpPr>
            <p:cNvPr id="11" name="CaixaDeTexto 10"/>
            <p:cNvSpPr txBox="1"/>
            <p:nvPr/>
          </p:nvSpPr>
          <p:spPr>
            <a:xfrm>
              <a:off x="4499992" y="4520153"/>
              <a:ext cx="2766655" cy="276999"/>
            </a:xfrm>
            <a:prstGeom prst="rect">
              <a:avLst/>
            </a:prstGeom>
            <a:noFill/>
          </p:spPr>
          <p:txBody>
            <a:bodyPr wrap="none" rtlCol="0">
              <a:spAutoFit/>
            </a:bodyPr>
            <a:lstStyle/>
            <a:p>
              <a:pPr algn="l"/>
              <a:r>
                <a:rPr lang="pt-BR" dirty="0">
                  <a:latin typeface="Tahoma" panose="020B0604030504040204" pitchFamily="34" charset="0"/>
                </a:rPr>
                <a:t>Teste </a:t>
              </a:r>
              <a:r>
                <a:rPr lang="pt-BR" dirty="0" err="1">
                  <a:latin typeface="Tahoma" panose="020B0604030504040204" pitchFamily="34" charset="0"/>
                </a:rPr>
                <a:t>qui</a:t>
              </a:r>
              <a:r>
                <a:rPr lang="pt-BR" dirty="0">
                  <a:latin typeface="Tahoma" panose="020B0604030504040204" pitchFamily="34" charset="0"/>
                </a:rPr>
                <a:t>-quadrado unilateral a direita</a:t>
              </a: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B7F929A4-4452-94F8-34E8-37E9EC5870A8}"/>
                    </a:ext>
                  </a:extLst>
                </p:cNvPr>
                <p:cNvSpPr txBox="1"/>
                <p:nvPr/>
              </p:nvSpPr>
              <p:spPr>
                <a:xfrm>
                  <a:off x="3953968" y="3742163"/>
                  <a:ext cx="2994296" cy="6967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pt-BR" sz="1800" b="0" i="1" smtClean="0">
                                <a:latin typeface="Cambria Math" panose="02040503050406030204" pitchFamily="18" charset="0"/>
                                <a:sym typeface="Symbol" panose="05050102010706020507" pitchFamily="18" charset="2"/>
                              </a:rPr>
                            </m:ctrlPr>
                          </m:sSupPr>
                          <m:e>
                            <m:r>
                              <a:rPr lang="pt-BR" sz="1800" b="0" i="1" smtClean="0">
                                <a:latin typeface="Cambria Math" panose="02040503050406030204" pitchFamily="18" charset="0"/>
                                <a:sym typeface="Symbol" panose="05050102010706020507" pitchFamily="18" charset="2"/>
                              </a:rPr>
                              <m:t></m:t>
                            </m:r>
                          </m:e>
                          <m:sup>
                            <m:r>
                              <a:rPr lang="pt-BR" sz="1800" b="0" i="1" smtClean="0">
                                <a:latin typeface="Cambria Math" panose="02040503050406030204" pitchFamily="18" charset="0"/>
                                <a:sym typeface="Symbol" panose="05050102010706020507" pitchFamily="18" charset="2"/>
                              </a:rPr>
                              <m:t>2</m:t>
                            </m:r>
                          </m:sup>
                        </m:sSup>
                        <m:r>
                          <a:rPr lang="pt-BR" sz="1800" b="0" i="1" smtClean="0">
                            <a:latin typeface="Cambria Math"/>
                          </a:rPr>
                          <m:t>=</m:t>
                        </m:r>
                        <m:f>
                          <m:fPr>
                            <m:ctrlPr>
                              <a:rPr lang="pt-BR" sz="1800" b="0" i="1" smtClean="0">
                                <a:latin typeface="Cambria Math" panose="02040503050406030204" pitchFamily="18" charset="0"/>
                              </a:rPr>
                            </m:ctrlPr>
                          </m:fPr>
                          <m:num>
                            <m:sSup>
                              <m:sSupPr>
                                <m:ctrlPr>
                                  <a:rPr lang="pt-BR" sz="1800" b="0" i="1" smtClean="0">
                                    <a:latin typeface="Cambria Math" panose="02040503050406030204" pitchFamily="18" charset="0"/>
                                  </a:rPr>
                                </m:ctrlPr>
                              </m:sSupPr>
                              <m:e>
                                <m:d>
                                  <m:dPr>
                                    <m:ctrlPr>
                                      <a:rPr lang="pt-BR" sz="1800" b="0" i="1" smtClean="0">
                                        <a:latin typeface="Cambria Math" panose="02040503050406030204" pitchFamily="18" charset="0"/>
                                      </a:rPr>
                                    </m:ctrlPr>
                                  </m:dPr>
                                  <m:e>
                                    <m:sSub>
                                      <m:sSubPr>
                                        <m:ctrlPr>
                                          <a:rPr lang="pt-BR" sz="1800" b="0" i="1" smtClean="0">
                                            <a:latin typeface="Cambria Math" panose="02040503050406030204" pitchFamily="18" charset="0"/>
                                          </a:rPr>
                                        </m:ctrlPr>
                                      </m:sSubPr>
                                      <m:e>
                                        <m:r>
                                          <a:rPr lang="pt-BR" sz="1800" b="0" i="1" smtClean="0">
                                            <a:latin typeface="Cambria Math" panose="02040503050406030204" pitchFamily="18" charset="0"/>
                                          </a:rPr>
                                          <m:t>𝑓</m:t>
                                        </m:r>
                                      </m:e>
                                      <m:sub>
                                        <m:r>
                                          <a:rPr lang="pt-BR" sz="1800" b="0" i="1" smtClean="0">
                                            <a:latin typeface="Cambria Math" panose="02040503050406030204" pitchFamily="18" charset="0"/>
                                          </a:rPr>
                                          <m:t>12</m:t>
                                        </m:r>
                                      </m:sub>
                                    </m:sSub>
                                    <m:r>
                                      <a:rPr lang="pt-BR" sz="1800" b="0" i="1" smtClean="0">
                                        <a:latin typeface="Cambria Math" panose="02040503050406030204" pitchFamily="18" charset="0"/>
                                      </a:rPr>
                                      <m:t>−</m:t>
                                    </m:r>
                                    <m:sSub>
                                      <m:sSubPr>
                                        <m:ctrlPr>
                                          <a:rPr lang="pt-BR" sz="1800" b="0" i="1" smtClean="0">
                                            <a:latin typeface="Cambria Math" panose="02040503050406030204" pitchFamily="18" charset="0"/>
                                          </a:rPr>
                                        </m:ctrlPr>
                                      </m:sSubPr>
                                      <m:e>
                                        <m:r>
                                          <a:rPr lang="pt-BR" sz="1800" b="0" i="1" smtClean="0">
                                            <a:latin typeface="Cambria Math" panose="02040503050406030204" pitchFamily="18" charset="0"/>
                                          </a:rPr>
                                          <m:t>𝑓</m:t>
                                        </m:r>
                                      </m:e>
                                      <m:sub>
                                        <m:r>
                                          <a:rPr lang="pt-BR" sz="1800" b="0" i="1" smtClean="0">
                                            <a:latin typeface="Cambria Math" panose="02040503050406030204" pitchFamily="18" charset="0"/>
                                          </a:rPr>
                                          <m:t>21</m:t>
                                        </m:r>
                                      </m:sub>
                                    </m:sSub>
                                  </m:e>
                                </m:d>
                              </m:e>
                              <m:sup>
                                <m:r>
                                  <a:rPr lang="pt-BR" sz="1800" b="0" i="1" smtClean="0">
                                    <a:latin typeface="Cambria Math" panose="02040503050406030204" pitchFamily="18" charset="0"/>
                                  </a:rPr>
                                  <m:t>2</m:t>
                                </m:r>
                              </m:sup>
                            </m:sSup>
                          </m:num>
                          <m:den>
                            <m:sSub>
                              <m:sSubPr>
                                <m:ctrlPr>
                                  <a:rPr lang="pt-BR" sz="1800" b="0" i="1" smtClean="0">
                                    <a:latin typeface="Cambria Math" panose="02040503050406030204" pitchFamily="18" charset="0"/>
                                  </a:rPr>
                                </m:ctrlPr>
                              </m:sSubPr>
                              <m:e>
                                <m:r>
                                  <a:rPr lang="pt-BR" sz="1800" b="0" i="1" smtClean="0">
                                    <a:latin typeface="Cambria Math" panose="02040503050406030204" pitchFamily="18" charset="0"/>
                                  </a:rPr>
                                  <m:t>𝑓</m:t>
                                </m:r>
                              </m:e>
                              <m:sub>
                                <m:r>
                                  <a:rPr lang="pt-BR" sz="1800" b="0" i="1" smtClean="0">
                                    <a:latin typeface="Cambria Math" panose="02040503050406030204" pitchFamily="18" charset="0"/>
                                  </a:rPr>
                                  <m:t>12</m:t>
                                </m:r>
                              </m:sub>
                            </m:sSub>
                            <m:r>
                              <a:rPr lang="pt-BR" sz="1800" b="0" i="1" smtClean="0">
                                <a:latin typeface="Cambria Math" panose="02040503050406030204" pitchFamily="18" charset="0"/>
                              </a:rPr>
                              <m:t>+</m:t>
                            </m:r>
                            <m:sSub>
                              <m:sSubPr>
                                <m:ctrlPr>
                                  <a:rPr lang="pt-BR" sz="1800" b="0" i="1" smtClean="0">
                                    <a:latin typeface="Cambria Math" panose="02040503050406030204" pitchFamily="18" charset="0"/>
                                  </a:rPr>
                                </m:ctrlPr>
                              </m:sSubPr>
                              <m:e>
                                <m:r>
                                  <a:rPr lang="pt-BR" sz="1800" b="0" i="1" smtClean="0">
                                    <a:latin typeface="Cambria Math" panose="02040503050406030204" pitchFamily="18" charset="0"/>
                                  </a:rPr>
                                  <m:t>𝑓</m:t>
                                </m:r>
                              </m:e>
                              <m:sub>
                                <m:r>
                                  <a:rPr lang="pt-BR" sz="1800" b="0" i="1" smtClean="0">
                                    <a:latin typeface="Cambria Math" panose="02040503050406030204" pitchFamily="18" charset="0"/>
                                  </a:rPr>
                                  <m:t>21</m:t>
                                </m:r>
                              </m:sub>
                            </m:sSub>
                          </m:den>
                        </m:f>
                        <m:r>
                          <a:rPr lang="pt-BR" sz="1800" b="0" i="1" smtClean="0">
                            <a:latin typeface="Cambria Math" panose="02040503050406030204" pitchFamily="18" charset="0"/>
                          </a:rPr>
                          <m:t>~  </m:t>
                        </m:r>
                        <m:sSubSup>
                          <m:sSubSupPr>
                            <m:ctrlPr>
                              <a:rPr lang="pt-BR" sz="1800" b="0" i="1" smtClean="0">
                                <a:latin typeface="Cambria Math" panose="02040503050406030204" pitchFamily="18" charset="0"/>
                                <a:sym typeface="Symbol" panose="05050102010706020507" pitchFamily="18" charset="2"/>
                              </a:rPr>
                            </m:ctrlPr>
                          </m:sSubSupPr>
                          <m:e>
                            <m:r>
                              <a:rPr lang="pt-BR" sz="1800" i="1">
                                <a:latin typeface="Cambria Math" panose="02040503050406030204" pitchFamily="18" charset="0"/>
                                <a:sym typeface="Symbol" panose="05050102010706020507" pitchFamily="18" charset="2"/>
                              </a:rPr>
                              <m:t></m:t>
                            </m:r>
                          </m:e>
                          <m:sub>
                            <m:r>
                              <a:rPr lang="pt-BR" sz="1800" b="0" i="1" smtClean="0">
                                <a:latin typeface="Cambria Math" panose="02040503050406030204" pitchFamily="18" charset="0"/>
                                <a:sym typeface="Symbol" panose="05050102010706020507" pitchFamily="18" charset="2"/>
                              </a:rPr>
                              <m:t>1</m:t>
                            </m:r>
                          </m:sub>
                          <m:sup>
                            <m:r>
                              <a:rPr lang="pt-BR" sz="1800" i="1">
                                <a:latin typeface="Cambria Math" panose="02040503050406030204" pitchFamily="18" charset="0"/>
                                <a:sym typeface="Symbol" panose="05050102010706020507" pitchFamily="18" charset="2"/>
                              </a:rPr>
                              <m:t>2</m:t>
                            </m:r>
                          </m:sup>
                        </m:sSubSup>
                      </m:oMath>
                    </m:oMathPara>
                  </a14:m>
                  <a:endParaRPr lang="pt-BR" sz="1800" dirty="0">
                    <a:latin typeface="Tahoma" panose="020B0604030504040204" pitchFamily="34" charset="0"/>
                  </a:endParaRPr>
                </a:p>
              </p:txBody>
            </p:sp>
          </mc:Choice>
          <mc:Fallback xmlns="">
            <p:sp>
              <p:nvSpPr>
                <p:cNvPr id="8" name="CaixaDeTexto 7">
                  <a:extLst>
                    <a:ext uri="{FF2B5EF4-FFF2-40B4-BE49-F238E27FC236}">
                      <a16:creationId xmlns:a16="http://schemas.microsoft.com/office/drawing/2014/main" id="{B7F929A4-4452-94F8-34E8-37E9EC5870A8}"/>
                    </a:ext>
                  </a:extLst>
                </p:cNvPr>
                <p:cNvSpPr txBox="1">
                  <a:spLocks noRot="1" noChangeAspect="1" noMove="1" noResize="1" noEditPoints="1" noAdjustHandles="1" noChangeArrowheads="1" noChangeShapeType="1" noTextEdit="1"/>
                </p:cNvSpPr>
                <p:nvPr/>
              </p:nvSpPr>
              <p:spPr>
                <a:xfrm>
                  <a:off x="3953968" y="3742163"/>
                  <a:ext cx="2994296" cy="696729"/>
                </a:xfrm>
                <a:prstGeom prst="rect">
                  <a:avLst/>
                </a:prstGeom>
                <a:blipFill>
                  <a:blip r:embed="rId2"/>
                  <a:stretch>
                    <a:fillRect/>
                  </a:stretch>
                </a:blipFill>
              </p:spPr>
              <p:txBody>
                <a:bodyPr/>
                <a:lstStyle/>
                <a:p>
                  <a:r>
                    <a:rPr lang="pt-BR">
                      <a:noFill/>
                    </a:rPr>
                    <a:t> </a:t>
                  </a:r>
                </a:p>
              </p:txBody>
            </p:sp>
          </mc:Fallback>
        </mc:AlternateContent>
      </p:grpSp>
      <p:sp>
        <p:nvSpPr>
          <p:cNvPr id="9" name="Text Box 68">
            <a:extLst>
              <a:ext uri="{FF2B5EF4-FFF2-40B4-BE49-F238E27FC236}">
                <a16:creationId xmlns:a16="http://schemas.microsoft.com/office/drawing/2014/main" id="{793EEA8D-DDE1-75DC-DFDD-26C650CC5A16}"/>
              </a:ext>
            </a:extLst>
          </p:cNvPr>
          <p:cNvSpPr txBox="1">
            <a:spLocks noChangeArrowheads="1"/>
          </p:cNvSpPr>
          <p:nvPr/>
        </p:nvSpPr>
        <p:spPr bwMode="auto">
          <a:xfrm>
            <a:off x="537268" y="5031759"/>
            <a:ext cx="8427219" cy="830997"/>
          </a:xfrm>
          <a:prstGeom prst="rect">
            <a:avLst/>
          </a:prstGeom>
          <a:noFill/>
          <a:ln>
            <a:noFill/>
          </a:ln>
        </p:spPr>
        <p:txBody>
          <a:bodyPr wrap="square">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285750" indent="-285750" algn="l" eaLnBrk="1" hangingPunct="1">
              <a:buFont typeface="Arial" panose="020B0604020202020204" pitchFamily="34" charset="0"/>
              <a:buChar char="•"/>
              <a:defRPr/>
            </a:pPr>
            <a:r>
              <a:rPr lang="pt-BR" sz="1600" dirty="0">
                <a:latin typeface="Tahoma" panose="020B0604030504040204" pitchFamily="34" charset="0"/>
              </a:rPr>
              <a:t>para a Kappa:</a:t>
            </a:r>
          </a:p>
          <a:p>
            <a:pPr algn="l" eaLnBrk="1" hangingPunct="1">
              <a:defRPr/>
            </a:pPr>
            <a:endParaRPr lang="pt-BR" sz="1600" dirty="0">
              <a:latin typeface="Tahoma" panose="020B0604030504040204" pitchFamily="34" charset="0"/>
            </a:endParaRPr>
          </a:p>
          <a:p>
            <a:pPr algn="l" eaLnBrk="1" hangingPunct="1">
              <a:defRPr/>
            </a:pPr>
            <a:r>
              <a:rPr lang="pt-BR" altLang="pt-BR" sz="1600" dirty="0">
                <a:latin typeface="Tahoma" panose="020B0604030504040204" pitchFamily="34" charset="0"/>
              </a:rPr>
              <a:t>Não há  um teste formal para comparar dois índices </a:t>
            </a:r>
            <a:r>
              <a:rPr lang="pt-BR" altLang="pt-BR" sz="1600" dirty="0" err="1">
                <a:latin typeface="Tahoma" panose="020B0604030504040204" pitchFamily="34" charset="0"/>
              </a:rPr>
              <a:t>Kappa</a:t>
            </a:r>
            <a:r>
              <a:rPr lang="pt-BR" altLang="pt-BR" sz="1600" dirty="0">
                <a:latin typeface="Tahoma" panose="020B0604030504040204" pitchFamily="34" charset="0"/>
              </a:rPr>
              <a:t> para amostras relacionadas!</a:t>
            </a:r>
          </a:p>
        </p:txBody>
      </p:sp>
    </p:spTree>
    <p:extLst>
      <p:ext uri="{BB962C8B-B14F-4D97-AF65-F5344CB8AC3E}">
        <p14:creationId xmlns:p14="http://schemas.microsoft.com/office/powerpoint/2010/main" val="2577421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9"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lstStyle/>
          <a:p>
            <a:pPr eaLnBrk="1" hangingPunct="1">
              <a:defRPr/>
            </a:pPr>
            <a:r>
              <a:rPr lang="pt-BR" dirty="0"/>
              <a:t>Índice </a:t>
            </a:r>
            <a:r>
              <a:rPr lang="pt-BR" dirty="0" err="1"/>
              <a:t>Kappa</a:t>
            </a:r>
            <a:r>
              <a:rPr lang="pt-BR" dirty="0"/>
              <a:t> – Exemplo 2</a:t>
            </a:r>
          </a:p>
        </p:txBody>
      </p:sp>
      <p:sp>
        <p:nvSpPr>
          <p:cNvPr id="2" name="Espaço Reservado para Número de Slide 1"/>
          <p:cNvSpPr>
            <a:spLocks noGrp="1"/>
          </p:cNvSpPr>
          <p:nvPr>
            <p:ph type="sldNum" sz="quarter" idx="12"/>
          </p:nvPr>
        </p:nvSpPr>
        <p:spPr/>
        <p:txBody>
          <a:bodyPr/>
          <a:lstStyle/>
          <a:p>
            <a:pPr>
              <a:defRPr/>
            </a:pPr>
            <a:fld id="{206E93D5-ED05-47F4-A112-00F504A6AA95}" type="slidenum">
              <a:rPr lang="pt-BR"/>
              <a:pPr>
                <a:defRPr/>
              </a:pPr>
              <a:t>37</a:t>
            </a:fld>
            <a:endParaRPr lang="pt-BR"/>
          </a:p>
        </p:txBody>
      </p:sp>
      <p:sp>
        <p:nvSpPr>
          <p:cNvPr id="17" name="Text Box 64"/>
          <p:cNvSpPr txBox="1">
            <a:spLocks noChangeArrowheads="1"/>
          </p:cNvSpPr>
          <p:nvPr/>
        </p:nvSpPr>
        <p:spPr bwMode="auto">
          <a:xfrm>
            <a:off x="490804" y="1412776"/>
            <a:ext cx="820737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1238" indent="-1011238"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spcBef>
                <a:spcPct val="0"/>
              </a:spcBef>
              <a:buFontTx/>
              <a:buNone/>
            </a:pPr>
            <a:r>
              <a:rPr lang="pt-BR" altLang="pt-BR" sz="1600" dirty="0">
                <a:latin typeface="Tahoma" panose="020B0604030504040204" pitchFamily="34" charset="0"/>
              </a:rPr>
              <a:t>Dois classificadores foram testados. Há uma suposição de que o segundo classificador gera resultados superiores (melhor exatidão) quando comparado ao primeiro classificador. Para checar esta hipótese, 150 pontos foram escolhidos </a:t>
            </a:r>
            <a:r>
              <a:rPr lang="pt-BR" altLang="pt-BR" sz="1600" dirty="0">
                <a:solidFill>
                  <a:srgbClr val="FF0000"/>
                </a:solidFill>
                <a:latin typeface="Tahoma" panose="020B0604030504040204" pitchFamily="34" charset="0"/>
              </a:rPr>
              <a:t>aleatoriamente</a:t>
            </a:r>
            <a:r>
              <a:rPr lang="pt-BR" altLang="pt-BR" sz="1600" dirty="0">
                <a:latin typeface="Tahoma" panose="020B0604030504040204" pitchFamily="34" charset="0"/>
              </a:rPr>
              <a:t> para cada avaliação. As matrizes de confusão resultantes das avaliações são apresentadas a seguir:</a:t>
            </a:r>
          </a:p>
        </p:txBody>
      </p:sp>
      <p:sp>
        <p:nvSpPr>
          <p:cNvPr id="20" name="Text Box 64"/>
          <p:cNvSpPr txBox="1">
            <a:spLocks noChangeArrowheads="1"/>
          </p:cNvSpPr>
          <p:nvPr/>
        </p:nvSpPr>
        <p:spPr bwMode="auto">
          <a:xfrm>
            <a:off x="490804" y="4725144"/>
            <a:ext cx="82073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1238" indent="-1011238"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spcBef>
                <a:spcPct val="0"/>
              </a:spcBef>
              <a:buFontTx/>
              <a:buNone/>
            </a:pPr>
            <a:r>
              <a:rPr lang="pt-BR" altLang="pt-BR" sz="1600" dirty="0">
                <a:latin typeface="Tahoma" panose="020B0604030504040204" pitchFamily="34" charset="0"/>
              </a:rPr>
              <a:t>Verifique se o segundo classificador realmente apresenta uma concordância com a referência superior a do primeiro classificador comparando-se os valores </a:t>
            </a:r>
            <a:r>
              <a:rPr lang="pt-BR" altLang="pt-BR" sz="1600" dirty="0" err="1">
                <a:latin typeface="Tahoma" panose="020B0604030504040204" pitchFamily="34" charset="0"/>
              </a:rPr>
              <a:t>Kappa</a:t>
            </a:r>
            <a:r>
              <a:rPr lang="pt-BR" altLang="pt-BR" sz="1600" dirty="0">
                <a:latin typeface="Tahoma" panose="020B0604030504040204" pitchFamily="34" charset="0"/>
              </a:rPr>
              <a:t> de cada avaliação.</a:t>
            </a:r>
          </a:p>
        </p:txBody>
      </p:sp>
      <p:graphicFrame>
        <p:nvGraphicFramePr>
          <p:cNvPr id="9" name="Group 3"/>
          <p:cNvGraphicFramePr>
            <a:graphicFrameLocks noGrp="1"/>
          </p:cNvGraphicFramePr>
          <p:nvPr>
            <p:extLst>
              <p:ext uri="{D42A27DB-BD31-4B8C-83A1-F6EECF244321}">
                <p14:modId xmlns:p14="http://schemas.microsoft.com/office/powerpoint/2010/main" val="4050701992"/>
              </p:ext>
            </p:extLst>
          </p:nvPr>
        </p:nvGraphicFramePr>
        <p:xfrm>
          <a:off x="827088" y="2868215"/>
          <a:ext cx="3302000" cy="1528765"/>
        </p:xfrm>
        <a:graphic>
          <a:graphicData uri="http://schemas.openxmlformats.org/drawingml/2006/table">
            <a:tbl>
              <a:tblPr/>
              <a:tblGrid>
                <a:gridCol w="508000">
                  <a:extLst>
                    <a:ext uri="{9D8B030D-6E8A-4147-A177-3AD203B41FA5}">
                      <a16:colId xmlns:a16="http://schemas.microsoft.com/office/drawing/2014/main" val="20000"/>
                    </a:ext>
                  </a:extLst>
                </a:gridCol>
                <a:gridCol w="558800">
                  <a:extLst>
                    <a:ext uri="{9D8B030D-6E8A-4147-A177-3AD203B41FA5}">
                      <a16:colId xmlns:a16="http://schemas.microsoft.com/office/drawing/2014/main" val="20001"/>
                    </a:ext>
                  </a:extLst>
                </a:gridCol>
                <a:gridCol w="558800">
                  <a:extLst>
                    <a:ext uri="{9D8B030D-6E8A-4147-A177-3AD203B41FA5}">
                      <a16:colId xmlns:a16="http://schemas.microsoft.com/office/drawing/2014/main" val="20002"/>
                    </a:ext>
                  </a:extLst>
                </a:gridCol>
                <a:gridCol w="558800">
                  <a:extLst>
                    <a:ext uri="{9D8B030D-6E8A-4147-A177-3AD203B41FA5}">
                      <a16:colId xmlns:a16="http://schemas.microsoft.com/office/drawing/2014/main" val="20003"/>
                    </a:ext>
                  </a:extLst>
                </a:gridCol>
                <a:gridCol w="558800">
                  <a:extLst>
                    <a:ext uri="{9D8B030D-6E8A-4147-A177-3AD203B41FA5}">
                      <a16:colId xmlns:a16="http://schemas.microsoft.com/office/drawing/2014/main" val="20004"/>
                    </a:ext>
                  </a:extLst>
                </a:gridCol>
                <a:gridCol w="558800">
                  <a:extLst>
                    <a:ext uri="{9D8B030D-6E8A-4147-A177-3AD203B41FA5}">
                      <a16:colId xmlns:a16="http://schemas.microsoft.com/office/drawing/2014/main" val="20005"/>
                    </a:ext>
                  </a:extLst>
                </a:gridCol>
              </a:tblGrid>
              <a:tr h="4571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A</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B</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C</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D</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E</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A</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13</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3</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1"/>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B</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8</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10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5</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2"/>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C</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8</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4</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27</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3"/>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D</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1</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25</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4"/>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E</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44</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5"/>
                  </a:ext>
                </a:extLst>
              </a:tr>
            </a:tbl>
          </a:graphicData>
        </a:graphic>
      </p:graphicFrame>
      <p:sp>
        <p:nvSpPr>
          <p:cNvPr id="10" name="Text Box 56"/>
          <p:cNvSpPr txBox="1">
            <a:spLocks noChangeArrowheads="1"/>
          </p:cNvSpPr>
          <p:nvPr/>
        </p:nvSpPr>
        <p:spPr bwMode="auto">
          <a:xfrm>
            <a:off x="1325563" y="2901553"/>
            <a:ext cx="2808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referência</a:t>
            </a:r>
          </a:p>
        </p:txBody>
      </p:sp>
      <p:sp>
        <p:nvSpPr>
          <p:cNvPr id="11" name="Text Box 57"/>
          <p:cNvSpPr txBox="1">
            <a:spLocks noChangeArrowheads="1"/>
          </p:cNvSpPr>
          <p:nvPr/>
        </p:nvSpPr>
        <p:spPr bwMode="auto">
          <a:xfrm rot="16200000">
            <a:off x="124619" y="3751659"/>
            <a:ext cx="13811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classificação 1</a:t>
            </a:r>
          </a:p>
        </p:txBody>
      </p:sp>
      <p:graphicFrame>
        <p:nvGraphicFramePr>
          <p:cNvPr id="12" name="Group 65"/>
          <p:cNvGraphicFramePr>
            <a:graphicFrameLocks noGrp="1"/>
          </p:cNvGraphicFramePr>
          <p:nvPr>
            <p:extLst>
              <p:ext uri="{D42A27DB-BD31-4B8C-83A1-F6EECF244321}">
                <p14:modId xmlns:p14="http://schemas.microsoft.com/office/powerpoint/2010/main" val="958606433"/>
              </p:ext>
            </p:extLst>
          </p:nvPr>
        </p:nvGraphicFramePr>
        <p:xfrm>
          <a:off x="5082852" y="2868215"/>
          <a:ext cx="3302000" cy="1528765"/>
        </p:xfrm>
        <a:graphic>
          <a:graphicData uri="http://schemas.openxmlformats.org/drawingml/2006/table">
            <a:tbl>
              <a:tblPr/>
              <a:tblGrid>
                <a:gridCol w="508000">
                  <a:extLst>
                    <a:ext uri="{9D8B030D-6E8A-4147-A177-3AD203B41FA5}">
                      <a16:colId xmlns:a16="http://schemas.microsoft.com/office/drawing/2014/main" val="20000"/>
                    </a:ext>
                  </a:extLst>
                </a:gridCol>
                <a:gridCol w="558800">
                  <a:extLst>
                    <a:ext uri="{9D8B030D-6E8A-4147-A177-3AD203B41FA5}">
                      <a16:colId xmlns:a16="http://schemas.microsoft.com/office/drawing/2014/main" val="20001"/>
                    </a:ext>
                  </a:extLst>
                </a:gridCol>
                <a:gridCol w="558800">
                  <a:extLst>
                    <a:ext uri="{9D8B030D-6E8A-4147-A177-3AD203B41FA5}">
                      <a16:colId xmlns:a16="http://schemas.microsoft.com/office/drawing/2014/main" val="20002"/>
                    </a:ext>
                  </a:extLst>
                </a:gridCol>
                <a:gridCol w="558800">
                  <a:extLst>
                    <a:ext uri="{9D8B030D-6E8A-4147-A177-3AD203B41FA5}">
                      <a16:colId xmlns:a16="http://schemas.microsoft.com/office/drawing/2014/main" val="20003"/>
                    </a:ext>
                  </a:extLst>
                </a:gridCol>
                <a:gridCol w="558800">
                  <a:extLst>
                    <a:ext uri="{9D8B030D-6E8A-4147-A177-3AD203B41FA5}">
                      <a16:colId xmlns:a16="http://schemas.microsoft.com/office/drawing/2014/main" val="20004"/>
                    </a:ext>
                  </a:extLst>
                </a:gridCol>
                <a:gridCol w="558800">
                  <a:extLst>
                    <a:ext uri="{9D8B030D-6E8A-4147-A177-3AD203B41FA5}">
                      <a16:colId xmlns:a16="http://schemas.microsoft.com/office/drawing/2014/main" val="20005"/>
                    </a:ext>
                  </a:extLst>
                </a:gridCol>
              </a:tblGrid>
              <a:tr h="4571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A</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B</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C</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D</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E</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A</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25</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1"/>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B</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28</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4</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2"/>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C</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30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3"/>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D</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1</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33</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4"/>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E</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21</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5"/>
                  </a:ext>
                </a:extLst>
              </a:tr>
            </a:tbl>
          </a:graphicData>
        </a:graphic>
      </p:graphicFrame>
      <p:sp>
        <p:nvSpPr>
          <p:cNvPr id="13" name="Text Box 119"/>
          <p:cNvSpPr txBox="1">
            <a:spLocks noChangeArrowheads="1"/>
          </p:cNvSpPr>
          <p:nvPr/>
        </p:nvSpPr>
        <p:spPr bwMode="auto">
          <a:xfrm rot="16200000">
            <a:off x="4410546" y="3751660"/>
            <a:ext cx="13208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classificação 2</a:t>
            </a:r>
          </a:p>
        </p:txBody>
      </p:sp>
      <p:sp>
        <p:nvSpPr>
          <p:cNvPr id="14" name="Text Box 56"/>
          <p:cNvSpPr txBox="1">
            <a:spLocks noChangeArrowheads="1"/>
          </p:cNvSpPr>
          <p:nvPr/>
        </p:nvSpPr>
        <p:spPr bwMode="auto">
          <a:xfrm>
            <a:off x="5580112" y="2901553"/>
            <a:ext cx="2808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referência</a:t>
            </a:r>
          </a:p>
        </p:txBody>
      </p:sp>
    </p:spTree>
    <p:extLst>
      <p:ext uri="{BB962C8B-B14F-4D97-AF65-F5344CB8AC3E}">
        <p14:creationId xmlns:p14="http://schemas.microsoft.com/office/powerpoint/2010/main" val="3396511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P spid="10" grpId="0"/>
      <p:bldP spid="11" grpId="0"/>
      <p:bldP spid="13" grpId="0"/>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pt-BR" dirty="0"/>
              <a:t>Índice </a:t>
            </a:r>
            <a:r>
              <a:rPr lang="pt-BR" dirty="0" err="1"/>
              <a:t>Kappa</a:t>
            </a:r>
            <a:r>
              <a:rPr lang="pt-BR" dirty="0"/>
              <a:t> – Exemplo 2</a:t>
            </a:r>
          </a:p>
        </p:txBody>
      </p:sp>
      <p:graphicFrame>
        <p:nvGraphicFramePr>
          <p:cNvPr id="191491" name="Group 3"/>
          <p:cNvGraphicFramePr>
            <a:graphicFrameLocks noGrp="1"/>
          </p:cNvGraphicFramePr>
          <p:nvPr>
            <p:extLst>
              <p:ext uri="{D42A27DB-BD31-4B8C-83A1-F6EECF244321}">
                <p14:modId xmlns:p14="http://schemas.microsoft.com/office/powerpoint/2010/main" val="1069311100"/>
              </p:ext>
            </p:extLst>
          </p:nvPr>
        </p:nvGraphicFramePr>
        <p:xfrm>
          <a:off x="827088" y="1311275"/>
          <a:ext cx="3302000" cy="1528765"/>
        </p:xfrm>
        <a:graphic>
          <a:graphicData uri="http://schemas.openxmlformats.org/drawingml/2006/table">
            <a:tbl>
              <a:tblPr/>
              <a:tblGrid>
                <a:gridCol w="508000">
                  <a:extLst>
                    <a:ext uri="{9D8B030D-6E8A-4147-A177-3AD203B41FA5}">
                      <a16:colId xmlns:a16="http://schemas.microsoft.com/office/drawing/2014/main" val="20000"/>
                    </a:ext>
                  </a:extLst>
                </a:gridCol>
                <a:gridCol w="558800">
                  <a:extLst>
                    <a:ext uri="{9D8B030D-6E8A-4147-A177-3AD203B41FA5}">
                      <a16:colId xmlns:a16="http://schemas.microsoft.com/office/drawing/2014/main" val="20001"/>
                    </a:ext>
                  </a:extLst>
                </a:gridCol>
                <a:gridCol w="558800">
                  <a:extLst>
                    <a:ext uri="{9D8B030D-6E8A-4147-A177-3AD203B41FA5}">
                      <a16:colId xmlns:a16="http://schemas.microsoft.com/office/drawing/2014/main" val="20002"/>
                    </a:ext>
                  </a:extLst>
                </a:gridCol>
                <a:gridCol w="558800">
                  <a:extLst>
                    <a:ext uri="{9D8B030D-6E8A-4147-A177-3AD203B41FA5}">
                      <a16:colId xmlns:a16="http://schemas.microsoft.com/office/drawing/2014/main" val="20003"/>
                    </a:ext>
                  </a:extLst>
                </a:gridCol>
                <a:gridCol w="558800">
                  <a:extLst>
                    <a:ext uri="{9D8B030D-6E8A-4147-A177-3AD203B41FA5}">
                      <a16:colId xmlns:a16="http://schemas.microsoft.com/office/drawing/2014/main" val="20004"/>
                    </a:ext>
                  </a:extLst>
                </a:gridCol>
                <a:gridCol w="558800">
                  <a:extLst>
                    <a:ext uri="{9D8B030D-6E8A-4147-A177-3AD203B41FA5}">
                      <a16:colId xmlns:a16="http://schemas.microsoft.com/office/drawing/2014/main" val="20005"/>
                    </a:ext>
                  </a:extLst>
                </a:gridCol>
              </a:tblGrid>
              <a:tr h="4571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A</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B</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C</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D</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E</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A</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13</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3</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1"/>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B</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8</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10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5</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2"/>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C</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8</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4</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27</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3"/>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D</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1</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25</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4"/>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E</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44</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5"/>
                  </a:ext>
                </a:extLst>
              </a:tr>
            </a:tbl>
          </a:graphicData>
        </a:graphic>
      </p:graphicFrame>
      <p:sp>
        <p:nvSpPr>
          <p:cNvPr id="27700" name="Text Box 56"/>
          <p:cNvSpPr txBox="1">
            <a:spLocks noChangeArrowheads="1"/>
          </p:cNvSpPr>
          <p:nvPr/>
        </p:nvSpPr>
        <p:spPr bwMode="auto">
          <a:xfrm>
            <a:off x="1325563" y="1344613"/>
            <a:ext cx="2808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referência</a:t>
            </a:r>
          </a:p>
        </p:txBody>
      </p:sp>
      <p:sp>
        <p:nvSpPr>
          <p:cNvPr id="27701" name="Text Box 57"/>
          <p:cNvSpPr txBox="1">
            <a:spLocks noChangeArrowheads="1"/>
          </p:cNvSpPr>
          <p:nvPr/>
        </p:nvSpPr>
        <p:spPr bwMode="auto">
          <a:xfrm rot="16200000">
            <a:off x="124619" y="2194719"/>
            <a:ext cx="13811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classificação 1</a:t>
            </a:r>
          </a:p>
        </p:txBody>
      </p:sp>
      <p:graphicFrame>
        <p:nvGraphicFramePr>
          <p:cNvPr id="191553" name="Group 65"/>
          <p:cNvGraphicFramePr>
            <a:graphicFrameLocks noGrp="1"/>
          </p:cNvGraphicFramePr>
          <p:nvPr>
            <p:extLst>
              <p:ext uri="{D42A27DB-BD31-4B8C-83A1-F6EECF244321}">
                <p14:modId xmlns:p14="http://schemas.microsoft.com/office/powerpoint/2010/main" val="178099605"/>
              </p:ext>
            </p:extLst>
          </p:nvPr>
        </p:nvGraphicFramePr>
        <p:xfrm>
          <a:off x="5082852" y="1311275"/>
          <a:ext cx="3302000" cy="1528765"/>
        </p:xfrm>
        <a:graphic>
          <a:graphicData uri="http://schemas.openxmlformats.org/drawingml/2006/table">
            <a:tbl>
              <a:tblPr/>
              <a:tblGrid>
                <a:gridCol w="508000">
                  <a:extLst>
                    <a:ext uri="{9D8B030D-6E8A-4147-A177-3AD203B41FA5}">
                      <a16:colId xmlns:a16="http://schemas.microsoft.com/office/drawing/2014/main" val="20000"/>
                    </a:ext>
                  </a:extLst>
                </a:gridCol>
                <a:gridCol w="558800">
                  <a:extLst>
                    <a:ext uri="{9D8B030D-6E8A-4147-A177-3AD203B41FA5}">
                      <a16:colId xmlns:a16="http://schemas.microsoft.com/office/drawing/2014/main" val="20001"/>
                    </a:ext>
                  </a:extLst>
                </a:gridCol>
                <a:gridCol w="558800">
                  <a:extLst>
                    <a:ext uri="{9D8B030D-6E8A-4147-A177-3AD203B41FA5}">
                      <a16:colId xmlns:a16="http://schemas.microsoft.com/office/drawing/2014/main" val="20002"/>
                    </a:ext>
                  </a:extLst>
                </a:gridCol>
                <a:gridCol w="558800">
                  <a:extLst>
                    <a:ext uri="{9D8B030D-6E8A-4147-A177-3AD203B41FA5}">
                      <a16:colId xmlns:a16="http://schemas.microsoft.com/office/drawing/2014/main" val="20003"/>
                    </a:ext>
                  </a:extLst>
                </a:gridCol>
                <a:gridCol w="558800">
                  <a:extLst>
                    <a:ext uri="{9D8B030D-6E8A-4147-A177-3AD203B41FA5}">
                      <a16:colId xmlns:a16="http://schemas.microsoft.com/office/drawing/2014/main" val="20004"/>
                    </a:ext>
                  </a:extLst>
                </a:gridCol>
                <a:gridCol w="558800">
                  <a:extLst>
                    <a:ext uri="{9D8B030D-6E8A-4147-A177-3AD203B41FA5}">
                      <a16:colId xmlns:a16="http://schemas.microsoft.com/office/drawing/2014/main" val="20005"/>
                    </a:ext>
                  </a:extLst>
                </a:gridCol>
              </a:tblGrid>
              <a:tr h="4571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A</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B</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C</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D</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E</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A</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25</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1"/>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B</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28</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4</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2"/>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C</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30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3"/>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D</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1</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33</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4"/>
                  </a:ext>
                </a:extLst>
              </a:tr>
              <a:tr h="214313">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E</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0</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800" b="0" i="0" u="none" strike="noStrike" cap="none" normalizeH="0" baseline="0" dirty="0">
                          <a:ln>
                            <a:noFill/>
                          </a:ln>
                          <a:solidFill>
                            <a:schemeClr val="tx1"/>
                          </a:solidFill>
                          <a:effectLst/>
                          <a:latin typeface="Tahoma" panose="020B0604030504040204" pitchFamily="34" charset="0"/>
                          <a:cs typeface="Arial" charset="0"/>
                        </a:rPr>
                        <a:t>21</a:t>
                      </a:r>
                      <a:endParaRPr kumimoji="0" lang="pt-BR" sz="2400" b="0" i="0" u="none" strike="noStrike" cap="none" normalizeH="0" baseline="0" dirty="0">
                        <a:ln>
                          <a:noFill/>
                        </a:ln>
                        <a:solidFill>
                          <a:schemeClr val="tx1"/>
                        </a:solidFill>
                        <a:effectLst/>
                        <a:latin typeface="Tahoma" panose="020B060403050404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5"/>
                  </a:ext>
                </a:extLst>
              </a:tr>
            </a:tbl>
          </a:graphicData>
        </a:graphic>
      </p:graphicFrame>
      <p:sp>
        <p:nvSpPr>
          <p:cNvPr id="27758" name="Text Box 119"/>
          <p:cNvSpPr txBox="1">
            <a:spLocks noChangeArrowheads="1"/>
          </p:cNvSpPr>
          <p:nvPr/>
        </p:nvSpPr>
        <p:spPr bwMode="auto">
          <a:xfrm rot="16200000">
            <a:off x="4410546" y="2194720"/>
            <a:ext cx="13208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classificação 2</a:t>
            </a:r>
          </a:p>
        </p:txBody>
      </p:sp>
      <p:sp>
        <p:nvSpPr>
          <p:cNvPr id="2" name="Espaço Reservado para Número de Slide 1"/>
          <p:cNvSpPr>
            <a:spLocks noGrp="1"/>
          </p:cNvSpPr>
          <p:nvPr>
            <p:ph type="sldNum" sz="quarter" idx="12"/>
          </p:nvPr>
        </p:nvSpPr>
        <p:spPr/>
        <p:txBody>
          <a:bodyPr/>
          <a:lstStyle/>
          <a:p>
            <a:pPr>
              <a:defRPr/>
            </a:pPr>
            <a:fld id="{0ACAC9D2-BE0B-4E5C-B661-F587F0E1D274}" type="slidenum">
              <a:rPr lang="pt-BR"/>
              <a:pPr>
                <a:defRPr/>
              </a:pPr>
              <a:t>38</a:t>
            </a:fld>
            <a:endParaRPr lang="pt-BR"/>
          </a:p>
        </p:txBody>
      </p:sp>
      <p:sp>
        <p:nvSpPr>
          <p:cNvPr id="20" name="Text Box 56"/>
          <p:cNvSpPr txBox="1">
            <a:spLocks noChangeArrowheads="1"/>
          </p:cNvSpPr>
          <p:nvPr/>
        </p:nvSpPr>
        <p:spPr bwMode="auto">
          <a:xfrm>
            <a:off x="5580112" y="1344613"/>
            <a:ext cx="28082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referência</a:t>
            </a:r>
          </a:p>
        </p:txBody>
      </p:sp>
      <mc:AlternateContent xmlns:mc="http://schemas.openxmlformats.org/markup-compatibility/2006" xmlns:a14="http://schemas.microsoft.com/office/drawing/2010/main">
        <mc:Choice Requires="a14">
          <p:sp>
            <p:nvSpPr>
              <p:cNvPr id="3" name="Objeto 2"/>
              <p:cNvSpPr txBox="1"/>
              <p:nvPr/>
            </p:nvSpPr>
            <p:spPr bwMode="auto">
              <a:xfrm>
                <a:off x="755650" y="3032125"/>
                <a:ext cx="1368078" cy="371475"/>
              </a:xfrm>
              <a:prstGeom prst="rect">
                <a:avLst/>
              </a:prstGeom>
              <a:noFill/>
              <a:ln>
                <a:noFill/>
              </a:ln>
            </p:spPr>
            <p:txBody>
              <a:bodyPr>
                <a:noAutofit/>
              </a:bodyPr>
              <a:lstStyle/>
              <a:p>
                <a:pPr/>
                <a14:m>
                  <m:oMathPara xmlns:m="http://schemas.openxmlformats.org/officeDocument/2006/math">
                    <m:oMathParaPr>
                      <m:jc m:val="left"/>
                    </m:oMathParaPr>
                    <m:oMath xmlns:m="http://schemas.openxmlformats.org/officeDocument/2006/math">
                      <m:sSub>
                        <m:sSubPr>
                          <m:ctrlPr>
                            <a:rPr lang="pt-BR" sz="1600" i="1">
                              <a:solidFill>
                                <a:srgbClr val="000000"/>
                              </a:solidFill>
                              <a:latin typeface="Cambria Math" panose="02040503050406030204" pitchFamily="18" charset="0"/>
                            </a:rPr>
                          </m:ctrlPr>
                        </m:sSubPr>
                        <m:e>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e>
                        <m:sub>
                          <m:r>
                            <a:rPr lang="pt-BR" sz="1600" i="0">
                              <a:solidFill>
                                <a:srgbClr val="000000"/>
                              </a:solidFill>
                              <a:latin typeface="Cambria Math" panose="02040503050406030204" pitchFamily="18" charset="0"/>
                            </a:rPr>
                            <m:t>1</m:t>
                          </m:r>
                        </m:sub>
                      </m:sSub>
                      <m:r>
                        <a:rPr lang="pt-BR" sz="1600" i="1">
                          <a:solidFill>
                            <a:srgbClr val="000000"/>
                          </a:solidFill>
                          <a:latin typeface="Cambria Math" panose="02040503050406030204" pitchFamily="18" charset="0"/>
                        </a:rPr>
                        <m:t>=0,7364</m:t>
                      </m:r>
                    </m:oMath>
                  </m:oMathPara>
                </a14:m>
                <a:endParaRPr lang="pt-BR" sz="1100" dirty="0"/>
              </a:p>
            </p:txBody>
          </p:sp>
        </mc:Choice>
        <mc:Fallback xmlns="">
          <p:sp>
            <p:nvSpPr>
              <p:cNvPr id="3" name="Objeto 2"/>
              <p:cNvSpPr txBox="1">
                <a:spLocks noRot="1" noChangeAspect="1" noMove="1" noResize="1" noEditPoints="1" noAdjustHandles="1" noChangeArrowheads="1" noChangeShapeType="1" noTextEdit="1"/>
              </p:cNvSpPr>
              <p:nvPr/>
            </p:nvSpPr>
            <p:spPr bwMode="auto">
              <a:xfrm>
                <a:off x="755650" y="3032125"/>
                <a:ext cx="1368078" cy="371475"/>
              </a:xfrm>
              <a:prstGeom prst="rect">
                <a:avLst/>
              </a:prstGeom>
              <a:blipFill>
                <a:blip r:embed="rId2"/>
                <a:stretch>
                  <a:fillRect/>
                </a:stretch>
              </a:blipFill>
              <a:ln>
                <a:noFill/>
              </a:ln>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Objeto 3"/>
              <p:cNvSpPr txBox="1"/>
              <p:nvPr/>
            </p:nvSpPr>
            <p:spPr bwMode="auto">
              <a:xfrm>
                <a:off x="2063750" y="3032125"/>
                <a:ext cx="2049463" cy="371475"/>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m:rPr>
                          <m:nor/>
                        </m:rPr>
                        <a:rPr lang="pt-BR" sz="1600" i="0" smtClean="0">
                          <a:solidFill>
                            <a:srgbClr val="000000"/>
                          </a:solidFill>
                          <a:latin typeface="Cambria Math" panose="02040503050406030204" pitchFamily="18" charset="0"/>
                        </a:rPr>
                        <m:t>Var</m:t>
                      </m:r>
                      <m:r>
                        <a:rPr lang="pt-BR" sz="1600" i="1">
                          <a:solidFill>
                            <a:srgbClr val="000000"/>
                          </a:solidFill>
                          <a:latin typeface="Cambria Math" panose="02040503050406030204" pitchFamily="18" charset="0"/>
                        </a:rPr>
                        <m:t>(</m:t>
                      </m:r>
                      <m:sSub>
                        <m:sSubPr>
                          <m:ctrlPr>
                            <a:rPr lang="pt-BR" sz="1600" i="1">
                              <a:solidFill>
                                <a:srgbClr val="000000"/>
                              </a:solidFill>
                              <a:latin typeface="Cambria Math" panose="02040503050406030204" pitchFamily="18" charset="0"/>
                            </a:rPr>
                          </m:ctrlPr>
                        </m:sSubPr>
                        <m:e>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e>
                        <m:sub>
                          <m:r>
                            <a:rPr lang="pt-BR" sz="1600" i="0">
                              <a:solidFill>
                                <a:srgbClr val="000000"/>
                              </a:solidFill>
                              <a:latin typeface="Cambria Math" panose="02040503050406030204" pitchFamily="18" charset="0"/>
                            </a:rPr>
                            <m:t>1</m:t>
                          </m:r>
                        </m:sub>
                      </m:sSub>
                      <m:r>
                        <a:rPr lang="pt-BR" sz="1600" i="1">
                          <a:solidFill>
                            <a:srgbClr val="000000"/>
                          </a:solidFill>
                          <a:latin typeface="Cambria Math" panose="02040503050406030204" pitchFamily="18" charset="0"/>
                        </a:rPr>
                        <m:t>)=0,0016</m:t>
                      </m:r>
                      <m:r>
                        <a:rPr lang="pt-BR" sz="1600" b="0" i="1" smtClean="0">
                          <a:solidFill>
                            <a:srgbClr val="000000"/>
                          </a:solidFill>
                          <a:latin typeface="Cambria Math" panose="02040503050406030204" pitchFamily="18" charset="0"/>
                        </a:rPr>
                        <m:t>71</m:t>
                      </m:r>
                    </m:oMath>
                  </m:oMathPara>
                </a14:m>
                <a:endParaRPr lang="pt-BR" dirty="0"/>
              </a:p>
            </p:txBody>
          </p:sp>
        </mc:Choice>
        <mc:Fallback xmlns="">
          <p:sp>
            <p:nvSpPr>
              <p:cNvPr id="4" name="Objeto 3"/>
              <p:cNvSpPr txBox="1">
                <a:spLocks noRot="1" noChangeAspect="1" noMove="1" noResize="1" noEditPoints="1" noAdjustHandles="1" noChangeArrowheads="1" noChangeShapeType="1" noTextEdit="1"/>
              </p:cNvSpPr>
              <p:nvPr/>
            </p:nvSpPr>
            <p:spPr bwMode="auto">
              <a:xfrm>
                <a:off x="2063750" y="3032125"/>
                <a:ext cx="2049463" cy="371475"/>
              </a:xfrm>
              <a:prstGeom prst="rect">
                <a:avLst/>
              </a:prstGeom>
              <a:blipFill>
                <a:blip r:embed="rId3"/>
                <a:stretch>
                  <a:fillRect b="-1639"/>
                </a:stretch>
              </a:blipFill>
              <a:ln>
                <a:noFill/>
              </a:ln>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Objeto 4"/>
              <p:cNvSpPr txBox="1"/>
              <p:nvPr/>
            </p:nvSpPr>
            <p:spPr bwMode="auto">
              <a:xfrm>
                <a:off x="5076825" y="3032125"/>
                <a:ext cx="1439391" cy="371475"/>
              </a:xfrm>
              <a:prstGeom prst="rect">
                <a:avLst/>
              </a:prstGeom>
              <a:noFill/>
              <a:ln>
                <a:noFill/>
              </a:ln>
            </p:spPr>
            <p:txBody>
              <a:bodyPr>
                <a:noAutofit/>
              </a:bodyPr>
              <a:lstStyle/>
              <a:p>
                <a:pPr/>
                <a14:m>
                  <m:oMathPara xmlns:m="http://schemas.openxmlformats.org/officeDocument/2006/math">
                    <m:oMathParaPr>
                      <m:jc m:val="left"/>
                    </m:oMathParaPr>
                    <m:oMath xmlns:m="http://schemas.openxmlformats.org/officeDocument/2006/math">
                      <m:sSub>
                        <m:sSubPr>
                          <m:ctrlPr>
                            <a:rPr lang="pt-BR" sz="1600" i="1">
                              <a:solidFill>
                                <a:srgbClr val="000000"/>
                              </a:solidFill>
                              <a:latin typeface="Cambria Math" panose="02040503050406030204" pitchFamily="18" charset="0"/>
                            </a:rPr>
                          </m:ctrlPr>
                        </m:sSubPr>
                        <m:e>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e>
                        <m:sub>
                          <m:r>
                            <a:rPr lang="pt-BR" sz="1600" i="0">
                              <a:solidFill>
                                <a:srgbClr val="000000"/>
                              </a:solidFill>
                              <a:latin typeface="Cambria Math" panose="02040503050406030204" pitchFamily="18" charset="0"/>
                            </a:rPr>
                            <m:t>2</m:t>
                          </m:r>
                        </m:sub>
                      </m:sSub>
                      <m:r>
                        <a:rPr lang="pt-BR" sz="1600" i="1">
                          <a:solidFill>
                            <a:srgbClr val="000000"/>
                          </a:solidFill>
                          <a:latin typeface="Cambria Math" panose="02040503050406030204" pitchFamily="18" charset="0"/>
                        </a:rPr>
                        <m:t>=0,8911</m:t>
                      </m:r>
                    </m:oMath>
                  </m:oMathPara>
                </a14:m>
                <a:endParaRPr lang="pt-BR" sz="1100" dirty="0"/>
              </a:p>
            </p:txBody>
          </p:sp>
        </mc:Choice>
        <mc:Fallback xmlns="">
          <p:sp>
            <p:nvSpPr>
              <p:cNvPr id="5" name="Objeto 4"/>
              <p:cNvSpPr txBox="1">
                <a:spLocks noRot="1" noChangeAspect="1" noMove="1" noResize="1" noEditPoints="1" noAdjustHandles="1" noChangeArrowheads="1" noChangeShapeType="1" noTextEdit="1"/>
              </p:cNvSpPr>
              <p:nvPr/>
            </p:nvSpPr>
            <p:spPr bwMode="auto">
              <a:xfrm>
                <a:off x="5076825" y="3032125"/>
                <a:ext cx="1439391" cy="371475"/>
              </a:xfrm>
              <a:prstGeom prst="rect">
                <a:avLst/>
              </a:prstGeom>
              <a:blipFill>
                <a:blip r:embed="rId4"/>
                <a:stretch>
                  <a:fillRect/>
                </a:stretch>
              </a:blipFill>
              <a:ln>
                <a:noFill/>
              </a:ln>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Objeto 5"/>
              <p:cNvSpPr txBox="1"/>
              <p:nvPr/>
            </p:nvSpPr>
            <p:spPr bwMode="auto">
              <a:xfrm>
                <a:off x="6372225" y="3032125"/>
                <a:ext cx="2051050" cy="371475"/>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m:rPr>
                          <m:nor/>
                        </m:rPr>
                        <a:rPr lang="pt-BR" sz="1600" i="0">
                          <a:solidFill>
                            <a:srgbClr val="000000"/>
                          </a:solidFill>
                          <a:latin typeface="Cambria Math" panose="02040503050406030204" pitchFamily="18" charset="0"/>
                        </a:rPr>
                        <m:t>Var</m:t>
                      </m:r>
                      <m:r>
                        <a:rPr lang="pt-BR" sz="1600" i="1">
                          <a:solidFill>
                            <a:srgbClr val="000000"/>
                          </a:solidFill>
                          <a:latin typeface="Cambria Math" panose="02040503050406030204" pitchFamily="18" charset="0"/>
                        </a:rPr>
                        <m:t>(</m:t>
                      </m:r>
                      <m:sSub>
                        <m:sSubPr>
                          <m:ctrlPr>
                            <a:rPr lang="pt-BR" sz="1600" i="1">
                              <a:solidFill>
                                <a:srgbClr val="000000"/>
                              </a:solidFill>
                              <a:latin typeface="Cambria Math" panose="02040503050406030204" pitchFamily="18" charset="0"/>
                            </a:rPr>
                          </m:ctrlPr>
                        </m:sSubPr>
                        <m:e>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e>
                        <m:sub>
                          <m:r>
                            <a:rPr lang="pt-BR" sz="1600" i="0">
                              <a:solidFill>
                                <a:srgbClr val="000000"/>
                              </a:solidFill>
                              <a:latin typeface="Cambria Math" panose="02040503050406030204" pitchFamily="18" charset="0"/>
                            </a:rPr>
                            <m:t>2</m:t>
                          </m:r>
                        </m:sub>
                      </m:sSub>
                      <m:r>
                        <a:rPr lang="pt-BR" sz="1600" i="1">
                          <a:solidFill>
                            <a:srgbClr val="000000"/>
                          </a:solidFill>
                          <a:latin typeface="Cambria Math" panose="02040503050406030204" pitchFamily="18" charset="0"/>
                        </a:rPr>
                        <m:t>)=0,000831</m:t>
                      </m:r>
                    </m:oMath>
                  </m:oMathPara>
                </a14:m>
                <a:endParaRPr lang="pt-BR" sz="1600" dirty="0"/>
              </a:p>
            </p:txBody>
          </p:sp>
        </mc:Choice>
        <mc:Fallback xmlns="">
          <p:sp>
            <p:nvSpPr>
              <p:cNvPr id="6" name="Objeto 5"/>
              <p:cNvSpPr txBox="1">
                <a:spLocks noRot="1" noChangeAspect="1" noMove="1" noResize="1" noEditPoints="1" noAdjustHandles="1" noChangeArrowheads="1" noChangeShapeType="1" noTextEdit="1"/>
              </p:cNvSpPr>
              <p:nvPr/>
            </p:nvSpPr>
            <p:spPr bwMode="auto">
              <a:xfrm>
                <a:off x="6372225" y="3032125"/>
                <a:ext cx="2051050" cy="371475"/>
              </a:xfrm>
              <a:prstGeom prst="rect">
                <a:avLst/>
              </a:prstGeom>
              <a:blipFill>
                <a:blip r:embed="rId5"/>
                <a:stretch>
                  <a:fillRect b="-1639"/>
                </a:stretch>
              </a:blipFill>
              <a:ln>
                <a:noFill/>
              </a:ln>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Objeto 6"/>
              <p:cNvSpPr txBox="1"/>
              <p:nvPr/>
            </p:nvSpPr>
            <p:spPr bwMode="auto">
              <a:xfrm>
                <a:off x="814388" y="3500438"/>
                <a:ext cx="3541712" cy="827087"/>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a:rPr lang="pt-BR" sz="1600" i="1">
                          <a:solidFill>
                            <a:srgbClr val="000000"/>
                          </a:solidFill>
                          <a:latin typeface="Cambria Math" panose="02040503050406030204" pitchFamily="18" charset="0"/>
                        </a:rPr>
                        <m:t>𝑍</m:t>
                      </m:r>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d>
                            <m:dPr>
                              <m:ctrlPr>
                                <a:rPr lang="pt-BR" sz="1600" i="1">
                                  <a:solidFill>
                                    <a:srgbClr val="000000"/>
                                  </a:solidFill>
                                  <a:latin typeface="Cambria Math" panose="02040503050406030204" pitchFamily="18" charset="0"/>
                                </a:rPr>
                              </m:ctrlPr>
                            </m:dPr>
                            <m:e>
                              <m:sSub>
                                <m:sSubPr>
                                  <m:ctrlPr>
                                    <a:rPr lang="pt-BR" sz="1600" i="1">
                                      <a:solidFill>
                                        <a:srgbClr val="000000"/>
                                      </a:solidFill>
                                      <a:latin typeface="Cambria Math" panose="02040503050406030204" pitchFamily="18" charset="0"/>
                                    </a:rPr>
                                  </m:ctrlPr>
                                </m:sSubPr>
                                <m:e>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e>
                                <m:sub>
                                  <m:r>
                                    <a:rPr lang="pt-BR" sz="1600" i="0">
                                      <a:solidFill>
                                        <a:srgbClr val="000000"/>
                                      </a:solidFill>
                                      <a:latin typeface="Cambria Math" panose="02040503050406030204" pitchFamily="18" charset="0"/>
                                    </a:rPr>
                                    <m:t>1</m:t>
                                  </m:r>
                                </m:sub>
                              </m:sSub>
                              <m:r>
                                <a:rPr lang="pt-BR" sz="1600" i="1">
                                  <a:solidFill>
                                    <a:srgbClr val="000000"/>
                                  </a:solidFill>
                                  <a:latin typeface="Cambria Math" panose="02040503050406030204" pitchFamily="18" charset="0"/>
                                </a:rPr>
                                <m:t>−</m:t>
                              </m:r>
                              <m:sSub>
                                <m:sSubPr>
                                  <m:ctrlPr>
                                    <a:rPr lang="pt-BR" sz="1600" i="1">
                                      <a:solidFill>
                                        <a:srgbClr val="000000"/>
                                      </a:solidFill>
                                      <a:latin typeface="Cambria Math" panose="02040503050406030204" pitchFamily="18" charset="0"/>
                                    </a:rPr>
                                  </m:ctrlPr>
                                </m:sSubPr>
                                <m:e>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e>
                                <m:sub>
                                  <m:r>
                                    <a:rPr lang="pt-BR" sz="1600" i="0">
                                      <a:solidFill>
                                        <a:srgbClr val="000000"/>
                                      </a:solidFill>
                                      <a:latin typeface="Cambria Math" panose="02040503050406030204" pitchFamily="18" charset="0"/>
                                    </a:rPr>
                                    <m:t>2</m:t>
                                  </m:r>
                                </m:sub>
                              </m:sSub>
                            </m:e>
                          </m:d>
                          <m:r>
                            <a:rPr lang="pt-BR" sz="1600" i="1">
                              <a:solidFill>
                                <a:srgbClr val="000000"/>
                              </a:solidFill>
                              <a:latin typeface="Cambria Math" panose="02040503050406030204" pitchFamily="18" charset="0"/>
                            </a:rPr>
                            <m:t>−</m:t>
                          </m:r>
                          <m:d>
                            <m:dPr>
                              <m:ctrlPr>
                                <a:rPr lang="pt-BR" sz="1600" i="1">
                                  <a:solidFill>
                                    <a:srgbClr val="000000"/>
                                  </a:solidFill>
                                  <a:latin typeface="Cambria Math" panose="02040503050406030204" pitchFamily="18" charset="0"/>
                                </a:rPr>
                              </m:ctrlPr>
                            </m:dPr>
                            <m:e>
                              <m:sSub>
                                <m:sSubPr>
                                  <m:ctrlPr>
                                    <a:rPr lang="pt-BR" sz="1600" i="1">
                                      <a:solidFill>
                                        <a:srgbClr val="000000"/>
                                      </a:solidFill>
                                      <a:latin typeface="Cambria Math" panose="02040503050406030204" pitchFamily="18" charset="0"/>
                                    </a:rPr>
                                  </m:ctrlPr>
                                </m:sSubPr>
                                <m:e>
                                  <m:r>
                                    <m:rPr>
                                      <m:sty m:val="p"/>
                                    </m:rPr>
                                    <a:rPr lang="pt-BR" sz="1600" i="0">
                                      <a:solidFill>
                                        <a:srgbClr val="000000"/>
                                      </a:solidFill>
                                      <a:latin typeface="Cambria Math" panose="02040503050406030204" pitchFamily="18" charset="0"/>
                                    </a:rPr>
                                    <m:t>κ</m:t>
                                  </m:r>
                                </m:e>
                                <m:sub>
                                  <m:r>
                                    <a:rPr lang="pt-BR" sz="1600" i="0">
                                      <a:solidFill>
                                        <a:srgbClr val="000000"/>
                                      </a:solidFill>
                                      <a:latin typeface="Cambria Math" panose="02040503050406030204" pitchFamily="18" charset="0"/>
                                    </a:rPr>
                                    <m:t>1</m:t>
                                  </m:r>
                                </m:sub>
                              </m:sSub>
                              <m:r>
                                <a:rPr lang="pt-BR" sz="1600" i="1">
                                  <a:solidFill>
                                    <a:srgbClr val="000000"/>
                                  </a:solidFill>
                                  <a:latin typeface="Cambria Math" panose="02040503050406030204" pitchFamily="18" charset="0"/>
                                </a:rPr>
                                <m:t>−</m:t>
                              </m:r>
                              <m:sSub>
                                <m:sSubPr>
                                  <m:ctrlPr>
                                    <a:rPr lang="pt-BR" sz="1600" i="1">
                                      <a:solidFill>
                                        <a:srgbClr val="000000"/>
                                      </a:solidFill>
                                      <a:latin typeface="Cambria Math" panose="02040503050406030204" pitchFamily="18" charset="0"/>
                                    </a:rPr>
                                  </m:ctrlPr>
                                </m:sSubPr>
                                <m:e>
                                  <m:r>
                                    <m:rPr>
                                      <m:sty m:val="p"/>
                                    </m:rPr>
                                    <a:rPr lang="pt-BR" sz="1600" i="0">
                                      <a:solidFill>
                                        <a:srgbClr val="000000"/>
                                      </a:solidFill>
                                      <a:latin typeface="Cambria Math" panose="02040503050406030204" pitchFamily="18" charset="0"/>
                                    </a:rPr>
                                    <m:t>κ</m:t>
                                  </m:r>
                                </m:e>
                                <m:sub>
                                  <m:r>
                                    <a:rPr lang="pt-BR" sz="1600" i="0">
                                      <a:solidFill>
                                        <a:srgbClr val="000000"/>
                                      </a:solidFill>
                                      <a:latin typeface="Cambria Math" panose="02040503050406030204" pitchFamily="18" charset="0"/>
                                    </a:rPr>
                                    <m:t>2</m:t>
                                  </m:r>
                                </m:sub>
                              </m:sSub>
                            </m:e>
                          </m:d>
                        </m:num>
                        <m:den>
                          <m:rad>
                            <m:radPr>
                              <m:degHide m:val="on"/>
                              <m:ctrlPr>
                                <a:rPr lang="pt-BR" sz="1600" i="1">
                                  <a:solidFill>
                                    <a:srgbClr val="000000"/>
                                  </a:solidFill>
                                  <a:latin typeface="Cambria Math" panose="02040503050406030204" pitchFamily="18" charset="0"/>
                                </a:rPr>
                              </m:ctrlPr>
                            </m:radPr>
                            <m:deg/>
                            <m:e>
                              <m:r>
                                <m:rPr>
                                  <m:nor/>
                                </m:rPr>
                                <a:rPr lang="pt-BR" sz="1600" i="0">
                                  <a:solidFill>
                                    <a:srgbClr val="000000"/>
                                  </a:solidFill>
                                  <a:latin typeface="Cambria Math" panose="02040503050406030204" pitchFamily="18" charset="0"/>
                                </a:rPr>
                                <m:t>Var</m:t>
                              </m:r>
                              <m:d>
                                <m:dPr>
                                  <m:ctrlPr>
                                    <a:rPr lang="pt-BR" sz="1600" i="1">
                                      <a:solidFill>
                                        <a:srgbClr val="000000"/>
                                      </a:solidFill>
                                      <a:latin typeface="Cambria Math" panose="02040503050406030204" pitchFamily="18" charset="0"/>
                                    </a:rPr>
                                  </m:ctrlPr>
                                </m:dPr>
                                <m:e>
                                  <m:sSub>
                                    <m:sSubPr>
                                      <m:ctrlPr>
                                        <a:rPr lang="pt-BR" sz="1600" i="1">
                                          <a:solidFill>
                                            <a:srgbClr val="000000"/>
                                          </a:solidFill>
                                          <a:latin typeface="Cambria Math" panose="02040503050406030204" pitchFamily="18" charset="0"/>
                                        </a:rPr>
                                      </m:ctrlPr>
                                    </m:sSubPr>
                                    <m:e>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e>
                                    <m:sub>
                                      <m:r>
                                        <a:rPr lang="pt-BR" sz="1600" i="0">
                                          <a:solidFill>
                                            <a:srgbClr val="000000"/>
                                          </a:solidFill>
                                          <a:latin typeface="Cambria Math" panose="02040503050406030204" pitchFamily="18" charset="0"/>
                                        </a:rPr>
                                        <m:t>1</m:t>
                                      </m:r>
                                    </m:sub>
                                  </m:sSub>
                                </m:e>
                              </m:d>
                              <m:r>
                                <a:rPr lang="pt-BR" sz="1600" i="1">
                                  <a:solidFill>
                                    <a:srgbClr val="000000"/>
                                  </a:solidFill>
                                  <a:latin typeface="Cambria Math" panose="02040503050406030204" pitchFamily="18" charset="0"/>
                                </a:rPr>
                                <m:t>+</m:t>
                              </m:r>
                              <m:r>
                                <m:rPr>
                                  <m:nor/>
                                </m:rPr>
                                <a:rPr lang="pt-BR" sz="1600" i="0">
                                  <a:solidFill>
                                    <a:srgbClr val="000000"/>
                                  </a:solidFill>
                                  <a:latin typeface="Cambria Math" panose="02040503050406030204" pitchFamily="18" charset="0"/>
                                </a:rPr>
                                <m:t>Var</m:t>
                              </m:r>
                              <m:d>
                                <m:dPr>
                                  <m:ctrlPr>
                                    <a:rPr lang="pt-BR" sz="1600" i="1">
                                      <a:solidFill>
                                        <a:srgbClr val="000000"/>
                                      </a:solidFill>
                                      <a:latin typeface="Cambria Math" panose="02040503050406030204" pitchFamily="18" charset="0"/>
                                    </a:rPr>
                                  </m:ctrlPr>
                                </m:dPr>
                                <m:e>
                                  <m:sSub>
                                    <m:sSubPr>
                                      <m:ctrlPr>
                                        <a:rPr lang="pt-BR" sz="1600" i="1">
                                          <a:solidFill>
                                            <a:srgbClr val="000000"/>
                                          </a:solidFill>
                                          <a:latin typeface="Cambria Math" panose="02040503050406030204" pitchFamily="18" charset="0"/>
                                        </a:rPr>
                                      </m:ctrlPr>
                                    </m:sSubPr>
                                    <m:e>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e>
                                    <m:sub>
                                      <m:r>
                                        <a:rPr lang="pt-BR" sz="1600" i="0">
                                          <a:solidFill>
                                            <a:srgbClr val="000000"/>
                                          </a:solidFill>
                                          <a:latin typeface="Cambria Math" panose="02040503050406030204" pitchFamily="18" charset="0"/>
                                        </a:rPr>
                                        <m:t>2</m:t>
                                      </m:r>
                                    </m:sub>
                                  </m:sSub>
                                </m:e>
                              </m:d>
                            </m:e>
                          </m:rad>
                        </m:den>
                      </m:f>
                      <m:r>
                        <a:rPr lang="pt-BR" sz="1600" i="1">
                          <a:solidFill>
                            <a:srgbClr val="000000"/>
                          </a:solidFill>
                          <a:latin typeface="Cambria Math" panose="02040503050406030204" pitchFamily="18" charset="0"/>
                        </a:rPr>
                        <m:t>~</m:t>
                      </m:r>
                      <m:r>
                        <a:rPr lang="pt-BR" sz="1600" i="1">
                          <a:solidFill>
                            <a:srgbClr val="000000"/>
                          </a:solidFill>
                          <a:latin typeface="Cambria Math" panose="02040503050406030204" pitchFamily="18" charset="0"/>
                        </a:rPr>
                        <m:t>𝑁</m:t>
                      </m:r>
                      <m:r>
                        <a:rPr lang="pt-BR" sz="1600" i="1">
                          <a:solidFill>
                            <a:srgbClr val="000000"/>
                          </a:solidFill>
                          <a:latin typeface="Cambria Math" panose="02040503050406030204" pitchFamily="18" charset="0"/>
                        </a:rPr>
                        <m:t>(0,1)</m:t>
                      </m:r>
                    </m:oMath>
                  </m:oMathPara>
                </a14:m>
                <a:endParaRPr lang="pt-BR" sz="1600" dirty="0"/>
              </a:p>
            </p:txBody>
          </p:sp>
        </mc:Choice>
        <mc:Fallback xmlns="">
          <p:sp>
            <p:nvSpPr>
              <p:cNvPr id="7" name="Objeto 6"/>
              <p:cNvSpPr txBox="1">
                <a:spLocks noRot="1" noChangeAspect="1" noMove="1" noResize="1" noEditPoints="1" noAdjustHandles="1" noChangeArrowheads="1" noChangeShapeType="1" noTextEdit="1"/>
              </p:cNvSpPr>
              <p:nvPr/>
            </p:nvSpPr>
            <p:spPr bwMode="auto">
              <a:xfrm>
                <a:off x="814388" y="3500438"/>
                <a:ext cx="3541712" cy="827087"/>
              </a:xfrm>
              <a:prstGeom prst="rect">
                <a:avLst/>
              </a:prstGeom>
              <a:blipFill>
                <a:blip r:embed="rId6"/>
                <a:stretch>
                  <a:fillRect/>
                </a:stretch>
              </a:blipFill>
              <a:ln>
                <a:noFill/>
              </a:ln>
            </p:spPr>
            <p:txBody>
              <a:bodyPr/>
              <a:lstStyle/>
              <a:p>
                <a:r>
                  <a:rPr lang="pt-BR">
                    <a:noFill/>
                  </a:rPr>
                  <a:t> </a:t>
                </a:r>
              </a:p>
            </p:txBody>
          </p:sp>
        </mc:Fallback>
      </mc:AlternateContent>
      <p:sp>
        <p:nvSpPr>
          <p:cNvPr id="26" name="Text Box 64"/>
          <p:cNvSpPr txBox="1">
            <a:spLocks noChangeArrowheads="1"/>
          </p:cNvSpPr>
          <p:nvPr/>
        </p:nvSpPr>
        <p:spPr bwMode="auto">
          <a:xfrm>
            <a:off x="4427984" y="3492207"/>
            <a:ext cx="453650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400" dirty="0">
                <a:solidFill>
                  <a:srgbClr val="FF0000"/>
                </a:solidFill>
                <a:latin typeface="Tahoma" panose="020B0604030504040204" pitchFamily="34" charset="0"/>
              </a:rPr>
              <a:t>Importante: </a:t>
            </a:r>
            <a:r>
              <a:rPr lang="pt-BR" altLang="pt-BR" sz="1400" dirty="0">
                <a:latin typeface="Tahoma" panose="020B0604030504040204" pitchFamily="34" charset="0"/>
              </a:rPr>
              <a:t>amostragens devem ser independentes.</a:t>
            </a:r>
          </a:p>
          <a:p>
            <a:pPr marL="355600" indent="-182563" eaLnBrk="1" hangingPunct="1">
              <a:spcBef>
                <a:spcPct val="0"/>
              </a:spcBef>
              <a:buFontTx/>
              <a:buNone/>
            </a:pPr>
            <a:r>
              <a:rPr lang="pt-BR" altLang="pt-BR" sz="1400" dirty="0">
                <a:latin typeface="Tahoma" panose="020B0604030504040204" pitchFamily="34" charset="0"/>
              </a:rPr>
              <a:t>Ou seja, cada avaliação deve usar um conjunto diferente de validação!!!</a:t>
            </a:r>
          </a:p>
        </p:txBody>
      </p:sp>
      <mc:AlternateContent xmlns:mc="http://schemas.openxmlformats.org/markup-compatibility/2006" xmlns:a14="http://schemas.microsoft.com/office/drawing/2010/main">
        <mc:Choice Requires="a14">
          <p:sp>
            <p:nvSpPr>
              <p:cNvPr id="28" name="Object 60"/>
              <p:cNvSpPr txBox="1"/>
              <p:nvPr/>
            </p:nvSpPr>
            <p:spPr bwMode="auto">
              <a:xfrm>
                <a:off x="590550" y="4437063"/>
                <a:ext cx="1470025" cy="742950"/>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sSub>
                        <m:sSubPr>
                          <m:ctrlPr>
                            <a:rPr lang="pt-BR" sz="1600" i="1">
                              <a:solidFill>
                                <a:srgbClr val="000000"/>
                              </a:solidFill>
                              <a:latin typeface="Cambria Math" panose="02040503050406030204" pitchFamily="18" charset="0"/>
                            </a:rPr>
                          </m:ctrlPr>
                        </m:sSubPr>
                        <m:e>
                          <m:r>
                            <m:rPr>
                              <m:sty m:val="p"/>
                            </m:rPr>
                            <a:rPr lang="pt-BR" sz="1600" i="0">
                              <a:solidFill>
                                <a:srgbClr val="000000"/>
                              </a:solidFill>
                              <a:latin typeface="Cambria Math" panose="02040503050406030204" pitchFamily="18" charset="0"/>
                            </a:rPr>
                            <m:t>H</m:t>
                          </m:r>
                        </m:e>
                        <m:sub>
                          <m:r>
                            <a:rPr lang="pt-BR" sz="1600" i="0">
                              <a:solidFill>
                                <a:srgbClr val="000000"/>
                              </a:solidFill>
                              <a:latin typeface="Cambria Math" panose="02040503050406030204" pitchFamily="18" charset="0"/>
                            </a:rPr>
                            <m:t>0</m:t>
                          </m:r>
                        </m:sub>
                      </m:sSub>
                      <m:r>
                        <m:rPr>
                          <m:nor/>
                        </m:rPr>
                        <a:rPr lang="pt-BR" sz="1600" i="0">
                          <a:solidFill>
                            <a:srgbClr val="000000"/>
                          </a:solidFill>
                          <a:latin typeface="Cambria Math" panose="02040503050406030204" pitchFamily="18" charset="0"/>
                        </a:rPr>
                        <m:t>: </m:t>
                      </m:r>
                      <m:sSub>
                        <m:sSubPr>
                          <m:ctrlPr>
                            <a:rPr lang="pt-BR" sz="1600" i="1">
                              <a:solidFill>
                                <a:srgbClr val="000000"/>
                              </a:solidFill>
                              <a:latin typeface="Cambria Math" panose="02040503050406030204" pitchFamily="18" charset="0"/>
                            </a:rPr>
                          </m:ctrlPr>
                        </m:sSubPr>
                        <m:e>
                          <m:r>
                            <m:rPr>
                              <m:nor/>
                            </m:rPr>
                            <a:rPr lang="pt-BR" sz="1600" i="0">
                              <a:solidFill>
                                <a:srgbClr val="000000"/>
                              </a:solidFill>
                              <a:latin typeface="Cambria Math" panose="02040503050406030204" pitchFamily="18" charset="0"/>
                            </a:rPr>
                            <m:t>κ</m:t>
                          </m:r>
                        </m:e>
                        <m:sub>
                          <m:r>
                            <a:rPr lang="pt-BR" sz="1600" i="0">
                              <a:solidFill>
                                <a:srgbClr val="000000"/>
                              </a:solidFill>
                              <a:latin typeface="Cambria Math" panose="02040503050406030204" pitchFamily="18" charset="0"/>
                            </a:rPr>
                            <m:t>1</m:t>
                          </m:r>
                        </m:sub>
                      </m:sSub>
                      <m:r>
                        <m:rPr>
                          <m:nor/>
                        </m:rPr>
                        <a:rPr lang="pt-BR" sz="1600" i="0">
                          <a:solidFill>
                            <a:srgbClr val="000000"/>
                          </a:solidFill>
                          <a:latin typeface="Cambria Math" panose="02040503050406030204" pitchFamily="18" charset="0"/>
                        </a:rPr>
                        <m:t>− </m:t>
                      </m:r>
                      <m:sSub>
                        <m:sSubPr>
                          <m:ctrlPr>
                            <a:rPr lang="pt-BR" sz="1600" i="1">
                              <a:solidFill>
                                <a:srgbClr val="000000"/>
                              </a:solidFill>
                              <a:latin typeface="Cambria Math" panose="02040503050406030204" pitchFamily="18" charset="0"/>
                            </a:rPr>
                          </m:ctrlPr>
                        </m:sSubPr>
                        <m:e>
                          <m:r>
                            <m:rPr>
                              <m:nor/>
                            </m:rPr>
                            <a:rPr lang="pt-BR" sz="1600" i="0">
                              <a:solidFill>
                                <a:srgbClr val="000000"/>
                              </a:solidFill>
                              <a:latin typeface="Cambria Math" panose="02040503050406030204" pitchFamily="18" charset="0"/>
                            </a:rPr>
                            <m:t>κ</m:t>
                          </m:r>
                        </m:e>
                        <m:sub>
                          <m:r>
                            <a:rPr lang="pt-BR" sz="1600" i="0">
                              <a:solidFill>
                                <a:srgbClr val="000000"/>
                              </a:solidFill>
                              <a:latin typeface="Cambria Math" panose="02040503050406030204" pitchFamily="18" charset="0"/>
                            </a:rPr>
                            <m:t>2</m:t>
                          </m:r>
                        </m:sub>
                      </m:sSub>
                      <m:r>
                        <m:rPr>
                          <m:nor/>
                        </m:rPr>
                        <a:rPr lang="pt-BR" sz="1600" i="0">
                          <a:solidFill>
                            <a:srgbClr val="000000"/>
                          </a:solidFill>
                          <a:latin typeface="Cambria Math" panose="02040503050406030204" pitchFamily="18" charset="0"/>
                        </a:rPr>
                        <m:t>= 0</m:t>
                      </m:r>
                    </m:oMath>
                    <m:oMath xmlns:m="http://schemas.openxmlformats.org/officeDocument/2006/math">
                      <m:sSub>
                        <m:sSubPr>
                          <m:ctrlPr>
                            <a:rPr lang="pt-BR" sz="1600" i="1">
                              <a:solidFill>
                                <a:srgbClr val="000000"/>
                              </a:solidFill>
                              <a:latin typeface="Cambria Math" panose="02040503050406030204" pitchFamily="18" charset="0"/>
                            </a:rPr>
                          </m:ctrlPr>
                        </m:sSubPr>
                        <m:e>
                          <m:r>
                            <m:rPr>
                              <m:sty m:val="p"/>
                            </m:rPr>
                            <a:rPr lang="pt-BR" sz="1600" i="0">
                              <a:solidFill>
                                <a:srgbClr val="000000"/>
                              </a:solidFill>
                              <a:latin typeface="Cambria Math" panose="02040503050406030204" pitchFamily="18" charset="0"/>
                            </a:rPr>
                            <m:t>H</m:t>
                          </m:r>
                        </m:e>
                        <m:sub>
                          <m:r>
                            <a:rPr lang="pt-BR" sz="1600" i="0">
                              <a:solidFill>
                                <a:srgbClr val="000000"/>
                              </a:solidFill>
                              <a:latin typeface="Cambria Math" panose="02040503050406030204" pitchFamily="18" charset="0"/>
                            </a:rPr>
                            <m:t>1</m:t>
                          </m:r>
                        </m:sub>
                      </m:sSub>
                      <m:r>
                        <m:rPr>
                          <m:nor/>
                        </m:rPr>
                        <a:rPr lang="pt-BR" sz="1600" i="0">
                          <a:solidFill>
                            <a:srgbClr val="000000"/>
                          </a:solidFill>
                          <a:latin typeface="Cambria Math" panose="02040503050406030204" pitchFamily="18" charset="0"/>
                        </a:rPr>
                        <m:t>: </m:t>
                      </m:r>
                      <m:sSub>
                        <m:sSubPr>
                          <m:ctrlPr>
                            <a:rPr lang="pt-BR" sz="1600" i="1">
                              <a:solidFill>
                                <a:srgbClr val="000000"/>
                              </a:solidFill>
                              <a:latin typeface="Cambria Math" panose="02040503050406030204" pitchFamily="18" charset="0"/>
                            </a:rPr>
                          </m:ctrlPr>
                        </m:sSubPr>
                        <m:e>
                          <m:r>
                            <m:rPr>
                              <m:nor/>
                            </m:rPr>
                            <a:rPr lang="pt-BR" sz="1600" i="0">
                              <a:solidFill>
                                <a:srgbClr val="000000"/>
                              </a:solidFill>
                              <a:latin typeface="Cambria Math" panose="02040503050406030204" pitchFamily="18" charset="0"/>
                            </a:rPr>
                            <m:t>κ</m:t>
                          </m:r>
                        </m:e>
                        <m:sub>
                          <m:r>
                            <a:rPr lang="pt-BR" sz="1600" i="0">
                              <a:solidFill>
                                <a:srgbClr val="000000"/>
                              </a:solidFill>
                              <a:latin typeface="Cambria Math" panose="02040503050406030204" pitchFamily="18" charset="0"/>
                            </a:rPr>
                            <m:t>1</m:t>
                          </m:r>
                        </m:sub>
                      </m:sSub>
                      <m:r>
                        <m:rPr>
                          <m:nor/>
                        </m:rPr>
                        <a:rPr lang="pt-BR" sz="1600" i="0">
                          <a:solidFill>
                            <a:srgbClr val="000000"/>
                          </a:solidFill>
                          <a:latin typeface="Cambria Math" panose="02040503050406030204" pitchFamily="18" charset="0"/>
                        </a:rPr>
                        <m:t>− </m:t>
                      </m:r>
                      <m:sSub>
                        <m:sSubPr>
                          <m:ctrlPr>
                            <a:rPr lang="pt-BR" sz="1600" i="1">
                              <a:solidFill>
                                <a:srgbClr val="000000"/>
                              </a:solidFill>
                              <a:latin typeface="Cambria Math" panose="02040503050406030204" pitchFamily="18" charset="0"/>
                            </a:rPr>
                          </m:ctrlPr>
                        </m:sSubPr>
                        <m:e>
                          <m:r>
                            <m:rPr>
                              <m:nor/>
                            </m:rPr>
                            <a:rPr lang="pt-BR" sz="1600" i="0">
                              <a:solidFill>
                                <a:srgbClr val="000000"/>
                              </a:solidFill>
                              <a:latin typeface="Cambria Math" panose="02040503050406030204" pitchFamily="18" charset="0"/>
                            </a:rPr>
                            <m:t>κ</m:t>
                          </m:r>
                        </m:e>
                        <m:sub>
                          <m:r>
                            <a:rPr lang="pt-BR" sz="1600" i="0">
                              <a:solidFill>
                                <a:srgbClr val="000000"/>
                              </a:solidFill>
                              <a:latin typeface="Cambria Math" panose="02040503050406030204" pitchFamily="18" charset="0"/>
                            </a:rPr>
                            <m:t>2</m:t>
                          </m:r>
                        </m:sub>
                      </m:sSub>
                      <m:r>
                        <m:rPr>
                          <m:nor/>
                        </m:rPr>
                        <a:rPr lang="pt-BR" sz="1600" i="0">
                          <a:solidFill>
                            <a:srgbClr val="000000"/>
                          </a:solidFill>
                          <a:latin typeface="Cambria Math" panose="02040503050406030204" pitchFamily="18" charset="0"/>
                        </a:rPr>
                        <m:t> &lt; 0</m:t>
                      </m:r>
                    </m:oMath>
                  </m:oMathPara>
                </a14:m>
                <a:endParaRPr lang="pt-BR" sz="1600" dirty="0"/>
              </a:p>
            </p:txBody>
          </p:sp>
        </mc:Choice>
        <mc:Fallback xmlns="">
          <p:sp>
            <p:nvSpPr>
              <p:cNvPr id="28" name="Object 60"/>
              <p:cNvSpPr txBox="1">
                <a:spLocks noRot="1" noChangeAspect="1" noMove="1" noResize="1" noEditPoints="1" noAdjustHandles="1" noChangeArrowheads="1" noChangeShapeType="1" noTextEdit="1"/>
              </p:cNvSpPr>
              <p:nvPr/>
            </p:nvSpPr>
            <p:spPr bwMode="auto">
              <a:xfrm>
                <a:off x="590550" y="4437063"/>
                <a:ext cx="1470025" cy="742950"/>
              </a:xfrm>
              <a:prstGeom prst="rect">
                <a:avLst/>
              </a:prstGeom>
              <a:blipFill>
                <a:blip r:embed="rId7"/>
                <a:stretch>
                  <a:fillRect/>
                </a:stretch>
              </a:blipFill>
              <a:ln>
                <a:noFill/>
              </a:ln>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9" name="Object 61"/>
              <p:cNvSpPr txBox="1"/>
              <p:nvPr/>
            </p:nvSpPr>
            <p:spPr bwMode="auto">
              <a:xfrm>
                <a:off x="539750" y="5229225"/>
                <a:ext cx="2462213" cy="742950"/>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m:rPr>
                          <m:nor/>
                        </m:rPr>
                        <a:rPr lang="pt-BR" sz="1600" i="0">
                          <a:solidFill>
                            <a:srgbClr val="000000"/>
                          </a:solidFill>
                          <a:latin typeface="Cambria Math" panose="02040503050406030204" pitchFamily="18" charset="0"/>
                        </a:rPr>
                        <m:t>z</m:t>
                      </m:r>
                      <m:r>
                        <m:rPr>
                          <m:nor/>
                        </m:rPr>
                        <a:rPr lang="pt-BR" sz="1600" i="0">
                          <a:solidFill>
                            <a:srgbClr val="000000"/>
                          </a:solidFill>
                          <a:latin typeface="Cambria Math" panose="02040503050406030204" pitchFamily="18" charset="0"/>
                        </a:rPr>
                        <m:t> =</m:t>
                      </m:r>
                      <m:f>
                        <m:fPr>
                          <m:ctrlPr>
                            <a:rPr lang="pt-BR" sz="1600" i="1">
                              <a:solidFill>
                                <a:srgbClr val="000000"/>
                              </a:solidFill>
                              <a:latin typeface="Cambria Math" panose="02040503050406030204" pitchFamily="18" charset="0"/>
                            </a:rPr>
                          </m:ctrlPr>
                        </m:fPr>
                        <m:num>
                          <m:sSub>
                            <m:sSubPr>
                              <m:ctrlPr>
                                <a:rPr lang="pt-BR" sz="1600" i="1">
                                  <a:solidFill>
                                    <a:srgbClr val="000000"/>
                                  </a:solidFill>
                                  <a:latin typeface="Cambria Math" panose="02040503050406030204" pitchFamily="18" charset="0"/>
                                </a:rPr>
                              </m:ctrlPr>
                            </m:sSubPr>
                            <m:e>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e>
                            <m:sub>
                              <m:r>
                                <a:rPr lang="pt-BR" sz="1600" i="0">
                                  <a:solidFill>
                                    <a:srgbClr val="000000"/>
                                  </a:solidFill>
                                  <a:latin typeface="Cambria Math" panose="02040503050406030204" pitchFamily="18" charset="0"/>
                                </a:rPr>
                                <m:t>1</m:t>
                              </m:r>
                            </m:sub>
                          </m:sSub>
                          <m:r>
                            <a:rPr lang="pt-BR" sz="1600" i="1">
                              <a:solidFill>
                                <a:srgbClr val="000000"/>
                              </a:solidFill>
                              <a:latin typeface="Cambria Math" panose="02040503050406030204" pitchFamily="18" charset="0"/>
                            </a:rPr>
                            <m:t>−</m:t>
                          </m:r>
                          <m:sSub>
                            <m:sSubPr>
                              <m:ctrlPr>
                                <a:rPr lang="pt-BR" sz="1600" i="1">
                                  <a:solidFill>
                                    <a:srgbClr val="000000"/>
                                  </a:solidFill>
                                  <a:latin typeface="Cambria Math" panose="02040503050406030204" pitchFamily="18" charset="0"/>
                                </a:rPr>
                              </m:ctrlPr>
                            </m:sSubPr>
                            <m:e>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e>
                            <m:sub>
                              <m:r>
                                <a:rPr lang="pt-BR" sz="1600" i="0">
                                  <a:solidFill>
                                    <a:srgbClr val="000000"/>
                                  </a:solidFill>
                                  <a:latin typeface="Cambria Math" panose="02040503050406030204" pitchFamily="18" charset="0"/>
                                </a:rPr>
                                <m:t>2</m:t>
                              </m:r>
                            </m:sub>
                          </m:sSub>
                        </m:num>
                        <m:den>
                          <m:rad>
                            <m:radPr>
                              <m:degHide m:val="on"/>
                              <m:ctrlPr>
                                <a:rPr lang="pt-BR" sz="1600" i="1">
                                  <a:solidFill>
                                    <a:srgbClr val="000000"/>
                                  </a:solidFill>
                                  <a:latin typeface="Cambria Math" panose="02040503050406030204" pitchFamily="18" charset="0"/>
                                </a:rPr>
                              </m:ctrlPr>
                            </m:radPr>
                            <m:deg/>
                            <m:e>
                              <m:r>
                                <m:rPr>
                                  <m:nor/>
                                </m:rPr>
                                <a:rPr lang="pt-BR" sz="1600" i="0">
                                  <a:solidFill>
                                    <a:srgbClr val="000000"/>
                                  </a:solidFill>
                                  <a:latin typeface="Cambria Math" panose="02040503050406030204" pitchFamily="18" charset="0"/>
                                </a:rPr>
                                <m:t>Var</m:t>
                              </m:r>
                              <m:r>
                                <a:rPr lang="pt-BR" sz="1600" i="1">
                                  <a:solidFill>
                                    <a:srgbClr val="000000"/>
                                  </a:solidFill>
                                  <a:latin typeface="Cambria Math" panose="02040503050406030204" pitchFamily="18" charset="0"/>
                                </a:rPr>
                                <m:t>(</m:t>
                              </m:r>
                              <m:sSub>
                                <m:sSubPr>
                                  <m:ctrlPr>
                                    <a:rPr lang="pt-BR" sz="1600" i="1">
                                      <a:solidFill>
                                        <a:srgbClr val="000000"/>
                                      </a:solidFill>
                                      <a:latin typeface="Cambria Math" panose="02040503050406030204" pitchFamily="18" charset="0"/>
                                    </a:rPr>
                                  </m:ctrlPr>
                                </m:sSubPr>
                                <m:e>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e>
                                <m:sub>
                                  <m:r>
                                    <a:rPr lang="pt-BR" sz="1600" i="0">
                                      <a:solidFill>
                                        <a:srgbClr val="000000"/>
                                      </a:solidFill>
                                      <a:latin typeface="Cambria Math" panose="02040503050406030204" pitchFamily="18" charset="0"/>
                                    </a:rPr>
                                    <m:t>1</m:t>
                                  </m:r>
                                </m:sub>
                              </m:sSub>
                              <m:r>
                                <a:rPr lang="pt-BR" sz="1600" i="1">
                                  <a:solidFill>
                                    <a:srgbClr val="000000"/>
                                  </a:solidFill>
                                  <a:latin typeface="Cambria Math" panose="02040503050406030204" pitchFamily="18" charset="0"/>
                                </a:rPr>
                                <m:t>)</m:t>
                              </m:r>
                              <m:r>
                                <m:rPr>
                                  <m:nor/>
                                </m:rPr>
                                <a:rPr lang="pt-BR" sz="1600" i="0">
                                  <a:solidFill>
                                    <a:srgbClr val="000000"/>
                                  </a:solidFill>
                                  <a:latin typeface="Cambria Math" panose="02040503050406030204" pitchFamily="18" charset="0"/>
                                </a:rPr>
                                <m:t> + </m:t>
                              </m:r>
                              <m:r>
                                <m:rPr>
                                  <m:nor/>
                                </m:rPr>
                                <a:rPr lang="pt-BR" sz="1600" i="0">
                                  <a:solidFill>
                                    <a:srgbClr val="000000"/>
                                  </a:solidFill>
                                  <a:latin typeface="Cambria Math" panose="02040503050406030204" pitchFamily="18" charset="0"/>
                                </a:rPr>
                                <m:t>Var</m:t>
                              </m:r>
                              <m:r>
                                <a:rPr lang="pt-BR" sz="1600" i="1">
                                  <a:solidFill>
                                    <a:srgbClr val="000000"/>
                                  </a:solidFill>
                                  <a:latin typeface="Cambria Math" panose="02040503050406030204" pitchFamily="18" charset="0"/>
                                </a:rPr>
                                <m:t>(</m:t>
                              </m:r>
                              <m:sSub>
                                <m:sSubPr>
                                  <m:ctrlPr>
                                    <a:rPr lang="pt-BR" sz="1600" i="1">
                                      <a:solidFill>
                                        <a:srgbClr val="000000"/>
                                      </a:solidFill>
                                      <a:latin typeface="Cambria Math" panose="02040503050406030204" pitchFamily="18" charset="0"/>
                                    </a:rPr>
                                  </m:ctrlPr>
                                </m:sSubPr>
                                <m:e>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e>
                                <m:sub>
                                  <m:r>
                                    <a:rPr lang="pt-BR" sz="1600" i="0">
                                      <a:solidFill>
                                        <a:srgbClr val="000000"/>
                                      </a:solidFill>
                                      <a:latin typeface="Cambria Math" panose="02040503050406030204" pitchFamily="18" charset="0"/>
                                    </a:rPr>
                                    <m:t>2</m:t>
                                  </m:r>
                                </m:sub>
                              </m:sSub>
                              <m:r>
                                <a:rPr lang="pt-BR" sz="1600" i="1">
                                  <a:solidFill>
                                    <a:srgbClr val="000000"/>
                                  </a:solidFill>
                                  <a:latin typeface="Cambria Math" panose="02040503050406030204" pitchFamily="18" charset="0"/>
                                </a:rPr>
                                <m:t>)</m:t>
                              </m:r>
                            </m:e>
                          </m:rad>
                        </m:den>
                      </m:f>
                    </m:oMath>
                  </m:oMathPara>
                </a14:m>
                <a:endParaRPr lang="pt-BR" sz="1600" dirty="0"/>
              </a:p>
            </p:txBody>
          </p:sp>
        </mc:Choice>
        <mc:Fallback xmlns="">
          <p:sp>
            <p:nvSpPr>
              <p:cNvPr id="29" name="Object 61"/>
              <p:cNvSpPr txBox="1">
                <a:spLocks noRot="1" noChangeAspect="1" noMove="1" noResize="1" noEditPoints="1" noAdjustHandles="1" noChangeArrowheads="1" noChangeShapeType="1" noTextEdit="1"/>
              </p:cNvSpPr>
              <p:nvPr/>
            </p:nvSpPr>
            <p:spPr bwMode="auto">
              <a:xfrm>
                <a:off x="539750" y="5229225"/>
                <a:ext cx="2462213" cy="742950"/>
              </a:xfrm>
              <a:prstGeom prst="rect">
                <a:avLst/>
              </a:prstGeom>
              <a:blipFill>
                <a:blip r:embed="rId8"/>
                <a:stretch>
                  <a:fillRect/>
                </a:stretch>
              </a:blipFill>
              <a:ln>
                <a:noFill/>
              </a:ln>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30" name="Object 63"/>
              <p:cNvSpPr txBox="1"/>
              <p:nvPr/>
            </p:nvSpPr>
            <p:spPr bwMode="auto">
              <a:xfrm>
                <a:off x="5940152" y="5349375"/>
                <a:ext cx="1776412" cy="309563"/>
              </a:xfrm>
              <a:prstGeom prst="rect">
                <a:avLst/>
              </a:prstGeom>
              <a:noFill/>
              <a:ln>
                <a:noFill/>
              </a:ln>
            </p:spPr>
            <p:txBody>
              <a:bodyPr>
                <a:noAutofit/>
              </a:bodyPr>
              <a:lstStyle/>
              <a:p>
                <a:pPr/>
                <a14:m>
                  <m:oMathPara xmlns:m="http://schemas.openxmlformats.org/officeDocument/2006/math">
                    <m:oMathParaPr>
                      <m:jc m:val="left"/>
                    </m:oMathParaPr>
                    <m:oMath xmlns:m="http://schemas.openxmlformats.org/officeDocument/2006/math">
                      <m:r>
                        <m:rPr>
                          <m:nor/>
                        </m:rPr>
                        <a:rPr lang="pt-BR" sz="1600" i="0">
                          <a:solidFill>
                            <a:srgbClr val="000000"/>
                          </a:solidFill>
                          <a:latin typeface="Cambria Math" panose="02040503050406030204" pitchFamily="18" charset="0"/>
                        </a:rPr>
                        <m:t>valor</m:t>
                      </m:r>
                      <m:r>
                        <m:rPr>
                          <m:nor/>
                        </m:rPr>
                        <a:rPr lang="pt-BR" sz="1600" i="0">
                          <a:solidFill>
                            <a:srgbClr val="000000"/>
                          </a:solidFill>
                          <a:latin typeface="Cambria Math" panose="02040503050406030204" pitchFamily="18" charset="0"/>
                        </a:rPr>
                        <m:t>−</m:t>
                      </m:r>
                      <m:r>
                        <m:rPr>
                          <m:nor/>
                        </m:rPr>
                        <a:rPr lang="pt-BR" sz="1600" i="0">
                          <a:solidFill>
                            <a:srgbClr val="000000"/>
                          </a:solidFill>
                          <a:latin typeface="Cambria Math" panose="02040503050406030204" pitchFamily="18" charset="0"/>
                        </a:rPr>
                        <m:t>P</m:t>
                      </m:r>
                      <m:r>
                        <m:rPr>
                          <m:nor/>
                        </m:rPr>
                        <a:rPr lang="pt-BR" sz="1600" i="0">
                          <a:solidFill>
                            <a:srgbClr val="000000"/>
                          </a:solidFill>
                          <a:latin typeface="Cambria Math" panose="02040503050406030204" pitchFamily="18" charset="0"/>
                        </a:rPr>
                        <m:t> = </m:t>
                      </m:r>
                      <m:r>
                        <a:rPr lang="pt-BR" sz="1600" i="1">
                          <a:solidFill>
                            <a:srgbClr val="000000"/>
                          </a:solidFill>
                          <a:latin typeface="Cambria Math" panose="02040503050406030204" pitchFamily="18" charset="0"/>
                        </a:rPr>
                        <m:t>0,0010</m:t>
                      </m:r>
                    </m:oMath>
                  </m:oMathPara>
                </a14:m>
                <a:endParaRPr lang="pt-BR" sz="1600" dirty="0"/>
              </a:p>
            </p:txBody>
          </p:sp>
        </mc:Choice>
        <mc:Fallback xmlns="">
          <p:sp>
            <p:nvSpPr>
              <p:cNvPr id="30" name="Object 63"/>
              <p:cNvSpPr txBox="1">
                <a:spLocks noRot="1" noChangeAspect="1" noMove="1" noResize="1" noEditPoints="1" noAdjustHandles="1" noChangeArrowheads="1" noChangeShapeType="1" noTextEdit="1"/>
              </p:cNvSpPr>
              <p:nvPr/>
            </p:nvSpPr>
            <p:spPr bwMode="auto">
              <a:xfrm>
                <a:off x="5940152" y="5349375"/>
                <a:ext cx="1776412" cy="309563"/>
              </a:xfrm>
              <a:prstGeom prst="rect">
                <a:avLst/>
              </a:prstGeom>
              <a:blipFill>
                <a:blip r:embed="rId9"/>
                <a:stretch>
                  <a:fillRect b="-2000"/>
                </a:stretch>
              </a:blipFill>
              <a:ln>
                <a:noFill/>
              </a:ln>
            </p:spPr>
            <p:txBody>
              <a:bodyPr/>
              <a:lstStyle/>
              <a:p>
                <a:r>
                  <a:rPr lang="pt-BR">
                    <a:noFill/>
                  </a:rPr>
                  <a:t> </a:t>
                </a:r>
              </a:p>
            </p:txBody>
          </p:sp>
        </mc:Fallback>
      </mc:AlternateContent>
      <p:sp>
        <p:nvSpPr>
          <p:cNvPr id="31" name="Text Box 64"/>
          <p:cNvSpPr txBox="1">
            <a:spLocks noChangeArrowheads="1"/>
          </p:cNvSpPr>
          <p:nvPr/>
        </p:nvSpPr>
        <p:spPr bwMode="auto">
          <a:xfrm>
            <a:off x="468313" y="6092825"/>
            <a:ext cx="82073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1238" indent="-1011238"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Conclusão: rejeita-se </a:t>
            </a:r>
            <a:r>
              <a:rPr lang="pt-BR" altLang="pt-BR" sz="1600" dirty="0">
                <a:latin typeface="Times New Roman" charset="0"/>
                <a:cs typeface="Times New Roman" charset="0"/>
              </a:rPr>
              <a:t>H</a:t>
            </a:r>
            <a:r>
              <a:rPr lang="pt-BR" altLang="pt-BR" sz="1600" baseline="-25000" dirty="0">
                <a:latin typeface="Times New Roman" charset="0"/>
                <a:cs typeface="Times New Roman" charset="0"/>
              </a:rPr>
              <a:t>0</a:t>
            </a:r>
            <a:r>
              <a:rPr lang="pt-BR" altLang="pt-BR" sz="1600" dirty="0">
                <a:latin typeface="Tahoma" panose="020B0604030504040204" pitchFamily="34" charset="0"/>
              </a:rPr>
              <a:t> com 5% de significância, ou seja, a concordância entre a classificação e a referência é maior para o classificador 2</a:t>
            </a:r>
          </a:p>
        </p:txBody>
      </p:sp>
      <mc:AlternateContent xmlns:mc="http://schemas.openxmlformats.org/markup-compatibility/2006" xmlns:a14="http://schemas.microsoft.com/office/drawing/2010/main">
        <mc:Choice Requires="a14">
          <p:sp>
            <p:nvSpPr>
              <p:cNvPr id="8" name="Objeto 7"/>
              <p:cNvSpPr txBox="1"/>
              <p:nvPr/>
            </p:nvSpPr>
            <p:spPr bwMode="auto">
              <a:xfrm>
                <a:off x="2699792" y="5229225"/>
                <a:ext cx="3389313" cy="701675"/>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a:rPr lang="pt-BR" sz="1600" i="0" smtClean="0">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r>
                            <a:rPr lang="pt-BR" sz="1600" i="1">
                              <a:solidFill>
                                <a:srgbClr val="000000"/>
                              </a:solidFill>
                              <a:latin typeface="Cambria Math" panose="02040503050406030204" pitchFamily="18" charset="0"/>
                            </a:rPr>
                            <m:t>0,7364−0,8911</m:t>
                          </m:r>
                        </m:num>
                        <m:den>
                          <m:rad>
                            <m:radPr>
                              <m:degHide m:val="on"/>
                              <m:ctrlPr>
                                <a:rPr lang="pt-BR" sz="1600" i="1">
                                  <a:solidFill>
                                    <a:srgbClr val="000000"/>
                                  </a:solidFill>
                                  <a:latin typeface="Cambria Math" panose="02040503050406030204" pitchFamily="18" charset="0"/>
                                </a:rPr>
                              </m:ctrlPr>
                            </m:radPr>
                            <m:deg/>
                            <m:e>
                              <m:r>
                                <a:rPr lang="pt-BR" sz="1600" i="1">
                                  <a:solidFill>
                                    <a:srgbClr val="000000"/>
                                  </a:solidFill>
                                  <a:latin typeface="Cambria Math" panose="02040503050406030204" pitchFamily="18" charset="0"/>
                                </a:rPr>
                                <m:t>0,0016</m:t>
                              </m:r>
                              <m:r>
                                <a:rPr lang="pt-BR" sz="1600" b="0" i="1" smtClean="0">
                                  <a:solidFill>
                                    <a:srgbClr val="000000"/>
                                  </a:solidFill>
                                  <a:latin typeface="Cambria Math" panose="02040503050406030204" pitchFamily="18" charset="0"/>
                                </a:rPr>
                                <m:t>71</m:t>
                              </m:r>
                              <m:r>
                                <a:rPr lang="pt-BR" sz="1600" i="1">
                                  <a:solidFill>
                                    <a:srgbClr val="000000"/>
                                  </a:solidFill>
                                  <a:latin typeface="Cambria Math" panose="02040503050406030204" pitchFamily="18" charset="0"/>
                                </a:rPr>
                                <m:t>+0,000831</m:t>
                              </m:r>
                            </m:e>
                          </m:rad>
                        </m:den>
                      </m:f>
                      <m:r>
                        <a:rPr lang="pt-BR" sz="1600" i="1">
                          <a:solidFill>
                            <a:srgbClr val="000000"/>
                          </a:solidFill>
                          <a:latin typeface="Cambria Math" panose="02040503050406030204" pitchFamily="18" charset="0"/>
                        </a:rPr>
                        <m:t>=−3,</m:t>
                      </m:r>
                      <m:r>
                        <a:rPr lang="pt-BR" sz="1600" b="0" i="1" smtClean="0">
                          <a:solidFill>
                            <a:srgbClr val="000000"/>
                          </a:solidFill>
                          <a:latin typeface="Cambria Math" panose="02040503050406030204" pitchFamily="18" charset="0"/>
                        </a:rPr>
                        <m:t>09</m:t>
                      </m:r>
                    </m:oMath>
                  </m:oMathPara>
                </a14:m>
                <a:endParaRPr lang="pt-BR" sz="1600" dirty="0"/>
              </a:p>
            </p:txBody>
          </p:sp>
        </mc:Choice>
        <mc:Fallback xmlns="">
          <p:sp>
            <p:nvSpPr>
              <p:cNvPr id="8" name="Objeto 7"/>
              <p:cNvSpPr txBox="1">
                <a:spLocks noRot="1" noChangeAspect="1" noMove="1" noResize="1" noEditPoints="1" noAdjustHandles="1" noChangeArrowheads="1" noChangeShapeType="1" noTextEdit="1"/>
              </p:cNvSpPr>
              <p:nvPr/>
            </p:nvSpPr>
            <p:spPr bwMode="auto">
              <a:xfrm>
                <a:off x="2699792" y="5229225"/>
                <a:ext cx="3389313" cy="701675"/>
              </a:xfrm>
              <a:prstGeom prst="rect">
                <a:avLst/>
              </a:prstGeom>
              <a:blipFill>
                <a:blip r:embed="rId10"/>
                <a:stretch>
                  <a:fillRect/>
                </a:stretch>
              </a:blipFill>
              <a:ln>
                <a:noFill/>
              </a:ln>
            </p:spPr>
            <p:txBody>
              <a:bodyPr/>
              <a:lstStyle/>
              <a:p>
                <a:r>
                  <a:rPr lang="pt-BR">
                    <a:noFill/>
                  </a:rPr>
                  <a:t> </a:t>
                </a:r>
              </a:p>
            </p:txBody>
          </p:sp>
        </mc:Fallback>
      </mc:AlternateContent>
      <p:sp>
        <p:nvSpPr>
          <p:cNvPr id="33" name="Text Box 242"/>
          <p:cNvSpPr txBox="1">
            <a:spLocks noChangeArrowheads="1"/>
          </p:cNvSpPr>
          <p:nvPr/>
        </p:nvSpPr>
        <p:spPr bwMode="auto">
          <a:xfrm>
            <a:off x="2306379" y="4653136"/>
            <a:ext cx="3030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1238" indent="-1011238"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Se </a:t>
            </a:r>
            <a:r>
              <a:rPr lang="pt-BR" altLang="pt-BR" sz="1600" dirty="0">
                <a:latin typeface="Times New Roman" panose="02020603050405020304" pitchFamily="18" charset="0"/>
                <a:cs typeface="Times New Roman" panose="02020603050405020304" pitchFamily="18" charset="0"/>
              </a:rPr>
              <a:t>H</a:t>
            </a:r>
            <a:r>
              <a:rPr lang="pt-BR" altLang="pt-BR" sz="1600" baseline="-25000" dirty="0">
                <a:latin typeface="Times New Roman" panose="02020603050405020304" pitchFamily="18" charset="0"/>
                <a:cs typeface="Times New Roman" panose="02020603050405020304" pitchFamily="18" charset="0"/>
              </a:rPr>
              <a:t>0</a:t>
            </a:r>
            <a:r>
              <a:rPr lang="pt-BR" altLang="pt-BR" sz="1600" dirty="0">
                <a:latin typeface="Tahoma" panose="020B0604030504040204" pitchFamily="34" charset="0"/>
              </a:rPr>
              <a:t> for verdadeira, então: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6" grpId="0"/>
      <p:bldP spid="28" grpId="0"/>
      <p:bldP spid="29" grpId="0"/>
      <p:bldP spid="30" grpId="0"/>
      <p:bldP spid="31" grpId="0"/>
      <p:bldP spid="8" grpId="0"/>
      <p:bldP spid="3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pPr>
              <a:defRPr/>
            </a:pPr>
            <a:fld id="{FEDF627B-EF6D-4AFB-B5DB-E393019D3B20}" type="slidenum">
              <a:rPr lang="pt-BR"/>
              <a:pPr>
                <a:defRPr/>
              </a:pPr>
              <a:t>39</a:t>
            </a:fld>
            <a:endParaRPr lang="pt-BR"/>
          </a:p>
        </p:txBody>
      </p:sp>
      <p:sp>
        <p:nvSpPr>
          <p:cNvPr id="4" name="Text Box 68"/>
          <p:cNvSpPr txBox="1">
            <a:spLocks noChangeArrowheads="1"/>
          </p:cNvSpPr>
          <p:nvPr/>
        </p:nvSpPr>
        <p:spPr bwMode="auto">
          <a:xfrm>
            <a:off x="684213" y="1571308"/>
            <a:ext cx="8064500" cy="1815882"/>
          </a:xfrm>
          <a:prstGeom prst="rect">
            <a:avLst/>
          </a:prstGeom>
          <a:noFill/>
          <a:ln>
            <a:noFill/>
          </a:ln>
        </p:spPr>
        <p:txBody>
          <a:bodyPr>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177800" indent="-177800" algn="l" eaLnBrk="1" hangingPunct="1">
              <a:defRPr/>
            </a:pPr>
            <a:r>
              <a:rPr lang="pt-BR" sz="1600" dirty="0">
                <a:latin typeface="Tahoma" panose="020B0604030504040204" pitchFamily="34" charset="0"/>
              </a:rPr>
              <a:t>A independência (espacial e temporal) na coleta das amostras é importante pois amostras não independentes representam redundância e portanto podem gerar problemas principalmente na estimação das incertezas (variância) associadas ao índice avaliado.</a:t>
            </a:r>
          </a:p>
          <a:p>
            <a:pPr marL="177800" indent="-177800" algn="l" eaLnBrk="1" hangingPunct="1">
              <a:defRPr/>
            </a:pPr>
            <a:endParaRPr lang="pt-BR" sz="1600" dirty="0">
              <a:latin typeface="Tahoma" panose="020B0604030504040204" pitchFamily="34" charset="0"/>
            </a:endParaRPr>
          </a:p>
          <a:p>
            <a:pPr marL="177800" indent="-177800" algn="l" eaLnBrk="1" hangingPunct="1">
              <a:defRPr/>
            </a:pPr>
            <a:r>
              <a:rPr lang="pt-BR" sz="1600" dirty="0">
                <a:latin typeface="Tahoma" panose="020B0604030504040204" pitchFamily="34" charset="0"/>
              </a:rPr>
              <a:t>Em geral, um grande número de amostras correlacionadas geram a falsa impressão de que as estimativas são muito precisas!        </a:t>
            </a:r>
          </a:p>
        </p:txBody>
      </p:sp>
      <mc:AlternateContent xmlns:mc="http://schemas.openxmlformats.org/markup-compatibility/2006" xmlns:a14="http://schemas.microsoft.com/office/drawing/2010/main">
        <mc:Choice Requires="a14">
          <p:sp>
            <p:nvSpPr>
              <p:cNvPr id="5" name="Objeto 4"/>
              <p:cNvSpPr txBox="1"/>
              <p:nvPr/>
            </p:nvSpPr>
            <p:spPr bwMode="auto">
              <a:xfrm>
                <a:off x="933450" y="4640263"/>
                <a:ext cx="6662886" cy="876300"/>
              </a:xfrm>
              <a:prstGeom prst="rect">
                <a:avLst/>
              </a:prstGeom>
              <a:noFill/>
              <a:ln>
                <a:noFill/>
              </a:ln>
            </p:spPr>
            <p:txBody>
              <a:bodyPr>
                <a:noAutofit/>
              </a:bodyPr>
              <a:lstStyle/>
              <a:p>
                <a:pPr/>
                <a14:m>
                  <m:oMathPara xmlns:m="http://schemas.openxmlformats.org/officeDocument/2006/math">
                    <m:oMathParaPr>
                      <m:jc m:val="left"/>
                    </m:oMathParaPr>
                    <m:oMath xmlns:m="http://schemas.openxmlformats.org/officeDocument/2006/math">
                      <m:r>
                        <a:rPr lang="pt-BR" sz="1600" i="1">
                          <a:solidFill>
                            <a:srgbClr val="000000"/>
                          </a:solidFill>
                          <a:latin typeface="Cambria Math" panose="02040503050406030204" pitchFamily="18" charset="0"/>
                        </a:rPr>
                        <m:t>𝑉𝑎𝑟</m:t>
                      </m:r>
                      <m:r>
                        <a:rPr lang="pt-BR" sz="1600" i="1">
                          <a:solidFill>
                            <a:srgbClr val="000000"/>
                          </a:solidFill>
                          <a:latin typeface="Cambria Math" panose="02040503050406030204" pitchFamily="18" charset="0"/>
                        </a:rPr>
                        <m:t>(</m:t>
                      </m:r>
                      <m:acc>
                        <m:accPr>
                          <m:chr m:val="̂"/>
                          <m:ctrlPr>
                            <a:rPr lang="pt-BR" sz="1600" i="1">
                              <a:solidFill>
                                <a:srgbClr val="000000"/>
                              </a:solidFill>
                              <a:latin typeface="Cambria Math" panose="02040503050406030204" pitchFamily="18" charset="0"/>
                            </a:rPr>
                          </m:ctrlPr>
                        </m:accPr>
                        <m:e>
                          <m:r>
                            <m:rPr>
                              <m:sty m:val="p"/>
                            </m:rPr>
                            <a:rPr lang="pt-BR" sz="1600" i="0">
                              <a:solidFill>
                                <a:srgbClr val="000000"/>
                              </a:solidFill>
                              <a:latin typeface="Cambria Math" panose="02040503050406030204" pitchFamily="18" charset="0"/>
                            </a:rPr>
                            <m:t>κ</m:t>
                          </m:r>
                        </m:e>
                      </m:acc>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r>
                            <a:rPr lang="pt-BR" sz="1600" i="1">
                              <a:solidFill>
                                <a:srgbClr val="000000"/>
                              </a:solidFill>
                              <a:latin typeface="Cambria Math" panose="02040503050406030204" pitchFamily="18" charset="0"/>
                            </a:rPr>
                            <m:t>1</m:t>
                          </m:r>
                        </m:num>
                        <m:den>
                          <m:r>
                            <a:rPr lang="pt-BR" sz="1600" i="1">
                              <a:solidFill>
                                <a:srgbClr val="000000"/>
                              </a:solidFill>
                              <a:latin typeface="Cambria Math" panose="02040503050406030204" pitchFamily="18" charset="0"/>
                            </a:rPr>
                            <m:t>𝑛</m:t>
                          </m:r>
                        </m:den>
                      </m:f>
                      <m:d>
                        <m:dPr>
                          <m:begChr m:val="["/>
                          <m:endChr m:val="]"/>
                          <m:ctrlPr>
                            <a:rPr lang="pt-BR" sz="1600" i="1">
                              <a:solidFill>
                                <a:srgbClr val="000000"/>
                              </a:solidFill>
                              <a:latin typeface="Cambria Math" panose="02040503050406030204" pitchFamily="18" charset="0"/>
                            </a:rPr>
                          </m:ctrlPr>
                        </m:dPr>
                        <m:e>
                          <m:f>
                            <m:fPr>
                              <m:ctrlPr>
                                <a:rPr lang="pt-BR" sz="1600" i="1">
                                  <a:solidFill>
                                    <a:srgbClr val="000000"/>
                                  </a:solidFill>
                                  <a:latin typeface="Cambria Math" panose="02040503050406030204" pitchFamily="18" charset="0"/>
                                </a:rPr>
                              </m:ctrlPr>
                            </m:fPr>
                            <m:num>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1</m:t>
                                  </m:r>
                                </m:sub>
                              </m:sSub>
                              <m:d>
                                <m:dPr>
                                  <m:ctrlPr>
                                    <a:rPr lang="pt-BR" sz="1600" i="1">
                                      <a:solidFill>
                                        <a:srgbClr val="000000"/>
                                      </a:solidFill>
                                      <a:latin typeface="Cambria Math" panose="02040503050406030204" pitchFamily="18" charset="0"/>
                                    </a:rPr>
                                  </m:ctrlPr>
                                </m:dPr>
                                <m:e>
                                  <m:r>
                                    <a:rPr lang="pt-BR" sz="1600" i="1">
                                      <a:solidFill>
                                        <a:srgbClr val="000000"/>
                                      </a:solidFill>
                                      <a:latin typeface="Cambria Math" panose="02040503050406030204" pitchFamily="18" charset="0"/>
                                    </a:rPr>
                                    <m:t>1−</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1</m:t>
                                      </m:r>
                                    </m:sub>
                                  </m:sSub>
                                </m:e>
                              </m:d>
                            </m:num>
                            <m:den>
                              <m:sSup>
                                <m:sSupPr>
                                  <m:ctrlPr>
                                    <a:rPr lang="pt-BR" sz="1600" i="1">
                                      <a:solidFill>
                                        <a:srgbClr val="000000"/>
                                      </a:solidFill>
                                      <a:latin typeface="Cambria Math" panose="02040503050406030204" pitchFamily="18" charset="0"/>
                                    </a:rPr>
                                  </m:ctrlPr>
                                </m:sSupPr>
                                <m:e>
                                  <m:d>
                                    <m:dPr>
                                      <m:ctrlPr>
                                        <a:rPr lang="pt-BR" sz="1600" i="1">
                                          <a:solidFill>
                                            <a:srgbClr val="000000"/>
                                          </a:solidFill>
                                          <a:latin typeface="Cambria Math" panose="02040503050406030204" pitchFamily="18" charset="0"/>
                                        </a:rPr>
                                      </m:ctrlPr>
                                    </m:dPr>
                                    <m:e>
                                      <m:r>
                                        <a:rPr lang="pt-BR" sz="1600" i="1">
                                          <a:solidFill>
                                            <a:srgbClr val="000000"/>
                                          </a:solidFill>
                                          <a:latin typeface="Cambria Math" panose="02040503050406030204" pitchFamily="18" charset="0"/>
                                        </a:rPr>
                                        <m:t>1−</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2</m:t>
                                          </m:r>
                                        </m:sub>
                                      </m:sSub>
                                    </m:e>
                                  </m:d>
                                </m:e>
                                <m:sup>
                                  <m:r>
                                    <a:rPr lang="pt-BR" sz="1600" i="1">
                                      <a:solidFill>
                                        <a:srgbClr val="000000"/>
                                      </a:solidFill>
                                      <a:latin typeface="Cambria Math" panose="02040503050406030204" pitchFamily="18" charset="0"/>
                                    </a:rPr>
                                    <m:t>2</m:t>
                                  </m:r>
                                </m:sup>
                              </m:sSup>
                            </m:den>
                          </m:f>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r>
                                <a:rPr lang="pt-BR" sz="1600" i="1">
                                  <a:solidFill>
                                    <a:srgbClr val="000000"/>
                                  </a:solidFill>
                                  <a:latin typeface="Cambria Math" panose="02040503050406030204" pitchFamily="18" charset="0"/>
                                </a:rPr>
                                <m:t>2</m:t>
                              </m:r>
                              <m:d>
                                <m:dPr>
                                  <m:ctrlPr>
                                    <a:rPr lang="pt-BR" sz="1600" i="1">
                                      <a:solidFill>
                                        <a:srgbClr val="000000"/>
                                      </a:solidFill>
                                      <a:latin typeface="Cambria Math" panose="02040503050406030204" pitchFamily="18" charset="0"/>
                                    </a:rPr>
                                  </m:ctrlPr>
                                </m:dPr>
                                <m:e>
                                  <m:r>
                                    <a:rPr lang="pt-BR" sz="1600" i="1">
                                      <a:solidFill>
                                        <a:srgbClr val="000000"/>
                                      </a:solidFill>
                                      <a:latin typeface="Cambria Math" panose="02040503050406030204" pitchFamily="18" charset="0"/>
                                    </a:rPr>
                                    <m:t>1−</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1</m:t>
                                      </m:r>
                                    </m:sub>
                                  </m:sSub>
                                </m:e>
                              </m:d>
                              <m:d>
                                <m:dPr>
                                  <m:ctrlPr>
                                    <a:rPr lang="pt-BR" sz="1600" i="1">
                                      <a:solidFill>
                                        <a:srgbClr val="000000"/>
                                      </a:solidFill>
                                      <a:latin typeface="Cambria Math" panose="02040503050406030204" pitchFamily="18" charset="0"/>
                                    </a:rPr>
                                  </m:ctrlPr>
                                </m:dPr>
                                <m:e>
                                  <m:r>
                                    <a:rPr lang="pt-BR" sz="1600" i="1">
                                      <a:solidFill>
                                        <a:srgbClr val="000000"/>
                                      </a:solidFill>
                                      <a:latin typeface="Cambria Math" panose="02040503050406030204" pitchFamily="18" charset="0"/>
                                    </a:rPr>
                                    <m:t>2</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1</m:t>
                                      </m:r>
                                    </m:sub>
                                  </m:sSub>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2</m:t>
                                      </m:r>
                                    </m:sub>
                                  </m:sSub>
                                  <m:r>
                                    <a:rPr lang="pt-BR" sz="1600" i="1">
                                      <a:solidFill>
                                        <a:srgbClr val="000000"/>
                                      </a:solidFill>
                                      <a:latin typeface="Cambria Math" panose="02040503050406030204" pitchFamily="18" charset="0"/>
                                    </a:rPr>
                                    <m:t>−</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3</m:t>
                                      </m:r>
                                    </m:sub>
                                  </m:sSub>
                                </m:e>
                              </m:d>
                            </m:num>
                            <m:den>
                              <m:sSup>
                                <m:sSupPr>
                                  <m:ctrlPr>
                                    <a:rPr lang="pt-BR" sz="1600" i="1">
                                      <a:solidFill>
                                        <a:srgbClr val="000000"/>
                                      </a:solidFill>
                                      <a:latin typeface="Cambria Math" panose="02040503050406030204" pitchFamily="18" charset="0"/>
                                    </a:rPr>
                                  </m:ctrlPr>
                                </m:sSupPr>
                                <m:e>
                                  <m:d>
                                    <m:dPr>
                                      <m:ctrlPr>
                                        <a:rPr lang="pt-BR" sz="1600" i="1">
                                          <a:solidFill>
                                            <a:srgbClr val="000000"/>
                                          </a:solidFill>
                                          <a:latin typeface="Cambria Math" panose="02040503050406030204" pitchFamily="18" charset="0"/>
                                        </a:rPr>
                                      </m:ctrlPr>
                                    </m:dPr>
                                    <m:e>
                                      <m:r>
                                        <a:rPr lang="pt-BR" sz="1600" i="1">
                                          <a:solidFill>
                                            <a:srgbClr val="000000"/>
                                          </a:solidFill>
                                          <a:latin typeface="Cambria Math" panose="02040503050406030204" pitchFamily="18" charset="0"/>
                                        </a:rPr>
                                        <m:t>1−</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2</m:t>
                                          </m:r>
                                        </m:sub>
                                      </m:sSub>
                                    </m:e>
                                  </m:d>
                                </m:e>
                                <m:sup>
                                  <m:r>
                                    <a:rPr lang="pt-BR" sz="1600" i="1">
                                      <a:solidFill>
                                        <a:srgbClr val="000000"/>
                                      </a:solidFill>
                                      <a:latin typeface="Cambria Math" panose="02040503050406030204" pitchFamily="18" charset="0"/>
                                    </a:rPr>
                                    <m:t>3</m:t>
                                  </m:r>
                                </m:sup>
                              </m:sSup>
                            </m:den>
                          </m:f>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sSup>
                                <m:sSupPr>
                                  <m:ctrlPr>
                                    <a:rPr lang="pt-BR" sz="1600" i="1">
                                      <a:solidFill>
                                        <a:srgbClr val="000000"/>
                                      </a:solidFill>
                                      <a:latin typeface="Cambria Math" panose="02040503050406030204" pitchFamily="18" charset="0"/>
                                    </a:rPr>
                                  </m:ctrlPr>
                                </m:sSupPr>
                                <m:e>
                                  <m:d>
                                    <m:dPr>
                                      <m:ctrlPr>
                                        <a:rPr lang="pt-BR" sz="1600" i="1">
                                          <a:solidFill>
                                            <a:srgbClr val="000000"/>
                                          </a:solidFill>
                                          <a:latin typeface="Cambria Math" panose="02040503050406030204" pitchFamily="18" charset="0"/>
                                        </a:rPr>
                                      </m:ctrlPr>
                                    </m:dPr>
                                    <m:e>
                                      <m:r>
                                        <a:rPr lang="pt-BR" sz="1600" i="1">
                                          <a:solidFill>
                                            <a:srgbClr val="000000"/>
                                          </a:solidFill>
                                          <a:latin typeface="Cambria Math" panose="02040503050406030204" pitchFamily="18" charset="0"/>
                                        </a:rPr>
                                        <m:t>1−</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1</m:t>
                                          </m:r>
                                        </m:sub>
                                      </m:sSub>
                                    </m:e>
                                  </m:d>
                                </m:e>
                                <m:sup>
                                  <m:r>
                                    <a:rPr lang="pt-BR" sz="1600" i="1">
                                      <a:solidFill>
                                        <a:srgbClr val="000000"/>
                                      </a:solidFill>
                                      <a:latin typeface="Cambria Math" panose="02040503050406030204" pitchFamily="18" charset="0"/>
                                    </a:rPr>
                                    <m:t>2</m:t>
                                  </m:r>
                                </m:sup>
                              </m:sSup>
                              <m:d>
                                <m:dPr>
                                  <m:ctrlPr>
                                    <a:rPr lang="pt-BR" sz="1600" i="1">
                                      <a:solidFill>
                                        <a:srgbClr val="000000"/>
                                      </a:solidFill>
                                      <a:latin typeface="Cambria Math" panose="02040503050406030204" pitchFamily="18" charset="0"/>
                                    </a:rPr>
                                  </m:ctrlPr>
                                </m:dPr>
                                <m:e>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4</m:t>
                                      </m:r>
                                    </m:sub>
                                  </m:sSub>
                                  <m:r>
                                    <a:rPr lang="pt-BR" sz="1600" i="1">
                                      <a:solidFill>
                                        <a:srgbClr val="000000"/>
                                      </a:solidFill>
                                      <a:latin typeface="Cambria Math" panose="02040503050406030204" pitchFamily="18" charset="0"/>
                                    </a:rPr>
                                    <m:t>−4</m:t>
                                  </m:r>
                                  <m:sSubSup>
                                    <m:sSubSupPr>
                                      <m:ctrlPr>
                                        <a:rPr lang="pt-BR" sz="1600" i="1">
                                          <a:solidFill>
                                            <a:srgbClr val="000000"/>
                                          </a:solidFill>
                                          <a:latin typeface="Cambria Math" panose="02040503050406030204" pitchFamily="18" charset="0"/>
                                        </a:rPr>
                                      </m:ctrlPr>
                                    </m:sSubSup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2</m:t>
                                      </m:r>
                                    </m:sub>
                                    <m:sup>
                                      <m:r>
                                        <a:rPr lang="pt-BR" sz="1600" i="1">
                                          <a:solidFill>
                                            <a:srgbClr val="000000"/>
                                          </a:solidFill>
                                          <a:latin typeface="Cambria Math" panose="02040503050406030204" pitchFamily="18" charset="0"/>
                                        </a:rPr>
                                        <m:t>2</m:t>
                                      </m:r>
                                    </m:sup>
                                  </m:sSubSup>
                                </m:e>
                              </m:d>
                            </m:num>
                            <m:den>
                              <m:sSup>
                                <m:sSupPr>
                                  <m:ctrlPr>
                                    <a:rPr lang="pt-BR" sz="1600" i="1">
                                      <a:solidFill>
                                        <a:srgbClr val="000000"/>
                                      </a:solidFill>
                                      <a:latin typeface="Cambria Math" panose="02040503050406030204" pitchFamily="18" charset="0"/>
                                    </a:rPr>
                                  </m:ctrlPr>
                                </m:sSupPr>
                                <m:e>
                                  <m:d>
                                    <m:dPr>
                                      <m:ctrlPr>
                                        <a:rPr lang="pt-BR" sz="1600" i="1">
                                          <a:solidFill>
                                            <a:srgbClr val="000000"/>
                                          </a:solidFill>
                                          <a:latin typeface="Cambria Math" panose="02040503050406030204" pitchFamily="18" charset="0"/>
                                        </a:rPr>
                                      </m:ctrlPr>
                                    </m:dPr>
                                    <m:e>
                                      <m:r>
                                        <a:rPr lang="pt-BR" sz="1600" i="1">
                                          <a:solidFill>
                                            <a:srgbClr val="000000"/>
                                          </a:solidFill>
                                          <a:latin typeface="Cambria Math" panose="02040503050406030204" pitchFamily="18" charset="0"/>
                                        </a:rPr>
                                        <m:t>1−</m:t>
                                      </m:r>
                                      <m:sSub>
                                        <m:sSubPr>
                                          <m:ctrlPr>
                                            <a:rPr lang="pt-BR" sz="1600" i="1">
                                              <a:solidFill>
                                                <a:srgbClr val="000000"/>
                                              </a:solidFill>
                                              <a:latin typeface="Cambria Math" panose="02040503050406030204" pitchFamily="18" charset="0"/>
                                            </a:rPr>
                                          </m:ctrlPr>
                                        </m:sSubPr>
                                        <m:e>
                                          <m:r>
                                            <a:rPr lang="pt-BR" sz="1600" i="1">
                                              <a:solidFill>
                                                <a:srgbClr val="000000"/>
                                              </a:solidFill>
                                              <a:latin typeface="Cambria Math" panose="02040503050406030204" pitchFamily="18" charset="0"/>
                                            </a:rPr>
                                            <m:t>𝜃</m:t>
                                          </m:r>
                                        </m:e>
                                        <m:sub>
                                          <m:r>
                                            <a:rPr lang="pt-BR" sz="1600" i="1">
                                              <a:solidFill>
                                                <a:srgbClr val="000000"/>
                                              </a:solidFill>
                                              <a:latin typeface="Cambria Math" panose="02040503050406030204" pitchFamily="18" charset="0"/>
                                            </a:rPr>
                                            <m:t>2</m:t>
                                          </m:r>
                                        </m:sub>
                                      </m:sSub>
                                    </m:e>
                                  </m:d>
                                </m:e>
                                <m:sup>
                                  <m:r>
                                    <a:rPr lang="pt-BR" sz="1600" i="1">
                                      <a:solidFill>
                                        <a:srgbClr val="000000"/>
                                      </a:solidFill>
                                      <a:latin typeface="Cambria Math" panose="02040503050406030204" pitchFamily="18" charset="0"/>
                                    </a:rPr>
                                    <m:t>4</m:t>
                                  </m:r>
                                </m:sup>
                              </m:sSup>
                            </m:den>
                          </m:f>
                        </m:e>
                      </m:d>
                    </m:oMath>
                  </m:oMathPara>
                </a14:m>
                <a:endParaRPr lang="pt-BR" sz="1600" dirty="0"/>
              </a:p>
            </p:txBody>
          </p:sp>
        </mc:Choice>
        <mc:Fallback xmlns="">
          <p:sp>
            <p:nvSpPr>
              <p:cNvPr id="5" name="Objeto 4"/>
              <p:cNvSpPr txBox="1">
                <a:spLocks noRot="1" noChangeAspect="1" noMove="1" noResize="1" noEditPoints="1" noAdjustHandles="1" noChangeArrowheads="1" noChangeShapeType="1" noTextEdit="1"/>
              </p:cNvSpPr>
              <p:nvPr/>
            </p:nvSpPr>
            <p:spPr bwMode="auto">
              <a:xfrm>
                <a:off x="933450" y="4640263"/>
                <a:ext cx="6662886" cy="876300"/>
              </a:xfrm>
              <a:prstGeom prst="rect">
                <a:avLst/>
              </a:prstGeom>
              <a:blipFill>
                <a:blip r:embed="rId2"/>
                <a:stretch>
                  <a:fillRect/>
                </a:stretch>
              </a:blipFill>
              <a:ln>
                <a:noFill/>
              </a:ln>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Objeto 5"/>
              <p:cNvSpPr txBox="1"/>
              <p:nvPr/>
            </p:nvSpPr>
            <p:spPr bwMode="auto">
              <a:xfrm>
                <a:off x="933450" y="3789363"/>
                <a:ext cx="1982366" cy="590550"/>
              </a:xfrm>
              <a:prstGeom prst="rect">
                <a:avLst/>
              </a:prstGeom>
              <a:noFill/>
              <a:ln>
                <a:noFill/>
              </a:ln>
            </p:spPr>
            <p:txBody>
              <a:bodyPr>
                <a:noAutofit/>
              </a:bodyPr>
              <a:lstStyle/>
              <a:p>
                <a:pPr/>
                <a14:m>
                  <m:oMathPara xmlns:m="http://schemas.openxmlformats.org/officeDocument/2006/math">
                    <m:oMathParaPr>
                      <m:jc m:val="left"/>
                    </m:oMathParaPr>
                    <m:oMath xmlns:m="http://schemas.openxmlformats.org/officeDocument/2006/math">
                      <m:r>
                        <a:rPr lang="pt-BR" sz="1600" i="1">
                          <a:solidFill>
                            <a:srgbClr val="000000"/>
                          </a:solidFill>
                          <a:latin typeface="Cambria Math" panose="02040503050406030204" pitchFamily="18" charset="0"/>
                        </a:rPr>
                        <m:t>𝑉𝑎𝑟</m:t>
                      </m:r>
                      <m:d>
                        <m:dPr>
                          <m:ctrlPr>
                            <a:rPr lang="pt-BR" sz="1600" i="1">
                              <a:solidFill>
                                <a:srgbClr val="000000"/>
                              </a:solidFill>
                              <a:latin typeface="Cambria Math" panose="02040503050406030204" pitchFamily="18" charset="0"/>
                            </a:rPr>
                          </m:ctrlPr>
                        </m:dPr>
                        <m:e>
                          <m:r>
                            <a:rPr lang="pt-BR" sz="1600" i="1" smtClean="0">
                              <a:solidFill>
                                <a:srgbClr val="000000"/>
                              </a:solidFill>
                              <a:latin typeface="Cambria Math" panose="02040503050406030204" pitchFamily="18" charset="0"/>
                              <a:ea typeface="Cambria Math" panose="02040503050406030204" pitchFamily="18" charset="0"/>
                            </a:rPr>
                            <m:t>𝜃</m:t>
                          </m:r>
                        </m:e>
                      </m:d>
                      <m:r>
                        <a:rPr lang="pt-BR" sz="1600" i="1">
                          <a:solidFill>
                            <a:srgbClr val="000000"/>
                          </a:solidFill>
                          <a:latin typeface="Cambria Math" panose="02040503050406030204" pitchFamily="18" charset="0"/>
                        </a:rPr>
                        <m:t>=</m:t>
                      </m:r>
                      <m:f>
                        <m:fPr>
                          <m:ctrlPr>
                            <a:rPr lang="pt-BR" sz="1600" i="1">
                              <a:solidFill>
                                <a:srgbClr val="000000"/>
                              </a:solidFill>
                              <a:latin typeface="Cambria Math" panose="02040503050406030204" pitchFamily="18" charset="0"/>
                            </a:rPr>
                          </m:ctrlPr>
                        </m:fPr>
                        <m:num>
                          <m:r>
                            <a:rPr lang="pt-BR" sz="1600" i="1" smtClean="0">
                              <a:solidFill>
                                <a:srgbClr val="000000"/>
                              </a:solidFill>
                              <a:latin typeface="Cambria Math" panose="02040503050406030204" pitchFamily="18" charset="0"/>
                              <a:ea typeface="Cambria Math" panose="02040503050406030204" pitchFamily="18" charset="0"/>
                            </a:rPr>
                            <m:t>𝜃</m:t>
                          </m:r>
                          <m:r>
                            <a:rPr lang="pt-BR" sz="1600" i="1">
                              <a:solidFill>
                                <a:srgbClr val="000000"/>
                              </a:solidFill>
                              <a:latin typeface="Cambria Math" panose="02040503050406030204" pitchFamily="18" charset="0"/>
                            </a:rPr>
                            <m:t>(1−</m:t>
                          </m:r>
                          <m:r>
                            <a:rPr lang="pt-BR" sz="1600" i="1" smtClean="0">
                              <a:solidFill>
                                <a:srgbClr val="000000"/>
                              </a:solidFill>
                              <a:latin typeface="Cambria Math" panose="02040503050406030204" pitchFamily="18" charset="0"/>
                              <a:ea typeface="Cambria Math" panose="02040503050406030204" pitchFamily="18" charset="0"/>
                            </a:rPr>
                            <m:t>𝜃</m:t>
                          </m:r>
                          <m:r>
                            <a:rPr lang="pt-BR" sz="1600" i="1">
                              <a:solidFill>
                                <a:srgbClr val="000000"/>
                              </a:solidFill>
                              <a:latin typeface="Cambria Math" panose="02040503050406030204" pitchFamily="18" charset="0"/>
                            </a:rPr>
                            <m:t>)</m:t>
                          </m:r>
                        </m:num>
                        <m:den>
                          <m:r>
                            <a:rPr lang="pt-BR" sz="1600" i="1">
                              <a:solidFill>
                                <a:srgbClr val="000000"/>
                              </a:solidFill>
                              <a:latin typeface="Cambria Math" panose="02040503050406030204" pitchFamily="18" charset="0"/>
                            </a:rPr>
                            <m:t>𝑛</m:t>
                          </m:r>
                        </m:den>
                      </m:f>
                    </m:oMath>
                  </m:oMathPara>
                </a14:m>
                <a:endParaRPr lang="pt-BR" sz="1600" dirty="0"/>
              </a:p>
            </p:txBody>
          </p:sp>
        </mc:Choice>
        <mc:Fallback xmlns="">
          <p:sp>
            <p:nvSpPr>
              <p:cNvPr id="6" name="Objeto 5"/>
              <p:cNvSpPr txBox="1">
                <a:spLocks noRot="1" noChangeAspect="1" noMove="1" noResize="1" noEditPoints="1" noAdjustHandles="1" noChangeArrowheads="1" noChangeShapeType="1" noTextEdit="1"/>
              </p:cNvSpPr>
              <p:nvPr/>
            </p:nvSpPr>
            <p:spPr bwMode="auto">
              <a:xfrm>
                <a:off x="933450" y="3789363"/>
                <a:ext cx="1982366" cy="590550"/>
              </a:xfrm>
              <a:prstGeom prst="rect">
                <a:avLst/>
              </a:prstGeom>
              <a:blipFill>
                <a:blip r:embed="rId3"/>
                <a:stretch>
                  <a:fillRect/>
                </a:stretch>
              </a:blipFill>
              <a:ln>
                <a:noFill/>
              </a:ln>
            </p:spPr>
            <p:txBody>
              <a:bodyPr/>
              <a:lstStyle/>
              <a:p>
                <a:r>
                  <a:rPr lang="pt-BR">
                    <a:noFill/>
                  </a:rPr>
                  <a:t> </a:t>
                </a:r>
              </a:p>
            </p:txBody>
          </p:sp>
        </mc:Fallback>
      </mc:AlternateContent>
      <p:sp>
        <p:nvSpPr>
          <p:cNvPr id="3" name="Elipse 2">
            <a:extLst>
              <a:ext uri="{FF2B5EF4-FFF2-40B4-BE49-F238E27FC236}">
                <a16:creationId xmlns:a16="http://schemas.microsoft.com/office/drawing/2014/main" id="{51E9C499-5C4C-08D3-114C-33B15DE0C897}"/>
              </a:ext>
            </a:extLst>
          </p:cNvPr>
          <p:cNvSpPr/>
          <p:nvPr/>
        </p:nvSpPr>
        <p:spPr bwMode="auto">
          <a:xfrm>
            <a:off x="2109873" y="4113125"/>
            <a:ext cx="360040" cy="302518"/>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7" name="Elipse 6">
            <a:extLst>
              <a:ext uri="{FF2B5EF4-FFF2-40B4-BE49-F238E27FC236}">
                <a16:creationId xmlns:a16="http://schemas.microsoft.com/office/drawing/2014/main" id="{9BF02FDE-9F9D-0214-87C4-35B74798DF8E}"/>
              </a:ext>
            </a:extLst>
          </p:cNvPr>
          <p:cNvSpPr/>
          <p:nvPr/>
        </p:nvSpPr>
        <p:spPr bwMode="auto">
          <a:xfrm>
            <a:off x="1768965" y="4970043"/>
            <a:ext cx="360040" cy="302518"/>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8" name="Rectangle 2">
            <a:extLst>
              <a:ext uri="{FF2B5EF4-FFF2-40B4-BE49-F238E27FC236}">
                <a16:creationId xmlns:a16="http://schemas.microsoft.com/office/drawing/2014/main" id="{BAD7E231-13E6-4E64-D886-D5809E0D9A54}"/>
              </a:ext>
            </a:extLst>
          </p:cNvPr>
          <p:cNvSpPr txBox="1">
            <a:spLocks noChangeArrowheads="1"/>
          </p:cNvSpPr>
          <p:nvPr/>
        </p:nvSpPr>
        <p:spPr bwMode="auto">
          <a:xfrm>
            <a:off x="304800" y="609600"/>
            <a:ext cx="8458200" cy="685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a:solidFill>
                  <a:srgbClr val="FF3300"/>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3200">
                <a:solidFill>
                  <a:srgbClr val="FF3300"/>
                </a:solidFill>
                <a:effectLst>
                  <a:outerShdw blurRad="38100" dist="38100" dir="2700000" algn="tl">
                    <a:srgbClr val="C0C0C0"/>
                  </a:outerShdw>
                </a:effectLst>
                <a:latin typeface="Comic Sans MS" pitchFamily="66" charset="0"/>
              </a:defRPr>
            </a:lvl2pPr>
            <a:lvl3pPr algn="ctr" rtl="0" eaLnBrk="0" fontAlgn="base" hangingPunct="0">
              <a:spcBef>
                <a:spcPct val="0"/>
              </a:spcBef>
              <a:spcAft>
                <a:spcPct val="0"/>
              </a:spcAft>
              <a:defRPr sz="3200">
                <a:solidFill>
                  <a:srgbClr val="FF3300"/>
                </a:solidFill>
                <a:effectLst>
                  <a:outerShdw blurRad="38100" dist="38100" dir="2700000" algn="tl">
                    <a:srgbClr val="C0C0C0"/>
                  </a:outerShdw>
                </a:effectLst>
                <a:latin typeface="Comic Sans MS" pitchFamily="66" charset="0"/>
              </a:defRPr>
            </a:lvl3pPr>
            <a:lvl4pPr algn="ctr" rtl="0" eaLnBrk="0" fontAlgn="base" hangingPunct="0">
              <a:spcBef>
                <a:spcPct val="0"/>
              </a:spcBef>
              <a:spcAft>
                <a:spcPct val="0"/>
              </a:spcAft>
              <a:defRPr sz="3200">
                <a:solidFill>
                  <a:srgbClr val="FF3300"/>
                </a:solidFill>
                <a:effectLst>
                  <a:outerShdw blurRad="38100" dist="38100" dir="2700000" algn="tl">
                    <a:srgbClr val="C0C0C0"/>
                  </a:outerShdw>
                </a:effectLst>
                <a:latin typeface="Comic Sans MS" pitchFamily="66" charset="0"/>
              </a:defRPr>
            </a:lvl4pPr>
            <a:lvl5pPr algn="ctr" rtl="0" eaLnBrk="0" fontAlgn="base" hangingPunct="0">
              <a:spcBef>
                <a:spcPct val="0"/>
              </a:spcBef>
              <a:spcAft>
                <a:spcPct val="0"/>
              </a:spcAft>
              <a:defRPr sz="3200">
                <a:solidFill>
                  <a:srgbClr val="FF3300"/>
                </a:solidFill>
                <a:effectLst>
                  <a:outerShdw blurRad="38100" dist="38100" dir="2700000" algn="tl">
                    <a:srgbClr val="C0C0C0"/>
                  </a:outerShdw>
                </a:effectLst>
                <a:latin typeface="Comic Sans MS" pitchFamily="66" charset="0"/>
              </a:defRPr>
            </a:lvl5pPr>
            <a:lvl6pPr marL="457200" algn="ctr" rtl="0" fontAlgn="base">
              <a:spcBef>
                <a:spcPct val="0"/>
              </a:spcBef>
              <a:spcAft>
                <a:spcPct val="0"/>
              </a:spcAft>
              <a:defRPr sz="3200">
                <a:solidFill>
                  <a:srgbClr val="FF3300"/>
                </a:solidFill>
                <a:effectLst>
                  <a:outerShdw blurRad="38100" dist="38100" dir="2700000" algn="tl">
                    <a:srgbClr val="C0C0C0"/>
                  </a:outerShdw>
                </a:effectLst>
                <a:latin typeface="Comic Sans MS" pitchFamily="66" charset="0"/>
              </a:defRPr>
            </a:lvl6pPr>
            <a:lvl7pPr marL="914400" algn="ctr" rtl="0" fontAlgn="base">
              <a:spcBef>
                <a:spcPct val="0"/>
              </a:spcBef>
              <a:spcAft>
                <a:spcPct val="0"/>
              </a:spcAft>
              <a:defRPr sz="3200">
                <a:solidFill>
                  <a:srgbClr val="FF3300"/>
                </a:solidFill>
                <a:effectLst>
                  <a:outerShdw blurRad="38100" dist="38100" dir="2700000" algn="tl">
                    <a:srgbClr val="C0C0C0"/>
                  </a:outerShdw>
                </a:effectLst>
                <a:latin typeface="Comic Sans MS" pitchFamily="66" charset="0"/>
              </a:defRPr>
            </a:lvl7pPr>
            <a:lvl8pPr marL="1371600" algn="ctr" rtl="0" fontAlgn="base">
              <a:spcBef>
                <a:spcPct val="0"/>
              </a:spcBef>
              <a:spcAft>
                <a:spcPct val="0"/>
              </a:spcAft>
              <a:defRPr sz="3200">
                <a:solidFill>
                  <a:srgbClr val="FF3300"/>
                </a:solidFill>
                <a:effectLst>
                  <a:outerShdw blurRad="38100" dist="38100" dir="2700000" algn="tl">
                    <a:srgbClr val="C0C0C0"/>
                  </a:outerShdw>
                </a:effectLst>
                <a:latin typeface="Comic Sans MS" pitchFamily="66" charset="0"/>
              </a:defRPr>
            </a:lvl8pPr>
            <a:lvl9pPr marL="1828800" algn="ctr" rtl="0" fontAlgn="base">
              <a:spcBef>
                <a:spcPct val="0"/>
              </a:spcBef>
              <a:spcAft>
                <a:spcPct val="0"/>
              </a:spcAft>
              <a:defRPr sz="3200">
                <a:solidFill>
                  <a:srgbClr val="FF3300"/>
                </a:solidFill>
                <a:effectLst>
                  <a:outerShdw blurRad="38100" dist="38100" dir="2700000" algn="tl">
                    <a:srgbClr val="C0C0C0"/>
                  </a:outerShdw>
                </a:effectLst>
                <a:latin typeface="Comic Sans MS" pitchFamily="66" charset="0"/>
              </a:defRPr>
            </a:lvl9pPr>
          </a:lstStyle>
          <a:p>
            <a:pPr eaLnBrk="1" hangingPunct="1">
              <a:defRPr/>
            </a:pPr>
            <a:r>
              <a:rPr lang="pt-BR" dirty="0">
                <a:latin typeface="Tahoma" panose="020B0604030504040204" pitchFamily="34" charset="0"/>
              </a:rPr>
              <a:t>Independência das Amostras</a:t>
            </a:r>
            <a:endParaRPr lang="pt-BR" kern="0" dirty="0">
              <a:latin typeface="Tahoma" panose="020B0604030504040204" pitchFamily="34" charset="0"/>
            </a:endParaRPr>
          </a:p>
        </p:txBody>
      </p:sp>
    </p:spTree>
    <p:extLst>
      <p:ext uri="{BB962C8B-B14F-4D97-AF65-F5344CB8AC3E}">
        <p14:creationId xmlns:p14="http://schemas.microsoft.com/office/powerpoint/2010/main" val="2184587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P spid="6" grpId="0"/>
      <p:bldP spid="3" grpId="0" animBg="1"/>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 name="Grupo 14"/>
          <p:cNvGrpSpPr>
            <a:grpSpLocks/>
          </p:cNvGrpSpPr>
          <p:nvPr/>
        </p:nvGrpSpPr>
        <p:grpSpPr bwMode="auto">
          <a:xfrm>
            <a:off x="1547813" y="2564904"/>
            <a:ext cx="2520950" cy="2797949"/>
            <a:chOff x="5435600" y="1700213"/>
            <a:chExt cx="2520950" cy="2797949"/>
          </a:xfrm>
        </p:grpSpPr>
        <p:pic>
          <p:nvPicPr>
            <p:cNvPr id="236" name="Picture 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5600" y="1700213"/>
              <a:ext cx="2520950"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7" name="Retângulo 7"/>
            <p:cNvSpPr>
              <a:spLocks noChangeArrowheads="1"/>
            </p:cNvSpPr>
            <p:nvPr/>
          </p:nvSpPr>
          <p:spPr bwMode="auto">
            <a:xfrm>
              <a:off x="6189205" y="4221163"/>
              <a:ext cx="1013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classificação</a:t>
              </a:r>
            </a:p>
          </p:txBody>
        </p:sp>
      </p:grpSp>
      <p:sp>
        <p:nvSpPr>
          <p:cNvPr id="191490" name="Rectangle 2"/>
          <p:cNvSpPr>
            <a:spLocks noGrp="1" noChangeArrowheads="1"/>
          </p:cNvSpPr>
          <p:nvPr>
            <p:ph type="title"/>
          </p:nvPr>
        </p:nvSpPr>
        <p:spPr/>
        <p:txBody>
          <a:bodyPr/>
          <a:lstStyle/>
          <a:p>
            <a:pPr eaLnBrk="1" hangingPunct="1">
              <a:defRPr/>
            </a:pPr>
            <a:r>
              <a:rPr lang="pt-BR" dirty="0"/>
              <a:t>Índice </a:t>
            </a:r>
            <a:r>
              <a:rPr lang="pt-BR" dirty="0" err="1"/>
              <a:t>Kappa</a:t>
            </a:r>
            <a:r>
              <a:rPr lang="pt-BR" dirty="0"/>
              <a:t> – Exemplo 3</a:t>
            </a:r>
          </a:p>
        </p:txBody>
      </p:sp>
      <p:grpSp>
        <p:nvGrpSpPr>
          <p:cNvPr id="28675" name="Grupo 13"/>
          <p:cNvGrpSpPr>
            <a:grpSpLocks/>
          </p:cNvGrpSpPr>
          <p:nvPr/>
        </p:nvGrpSpPr>
        <p:grpSpPr bwMode="auto">
          <a:xfrm>
            <a:off x="5291138" y="2564904"/>
            <a:ext cx="2519362" cy="2797949"/>
            <a:chOff x="1692275" y="1700213"/>
            <a:chExt cx="2519363" cy="2797949"/>
          </a:xfrm>
        </p:grpSpPr>
        <p:pic>
          <p:nvPicPr>
            <p:cNvPr id="28903" name="Picture 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2275" y="1700213"/>
              <a:ext cx="2519363"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904" name="Retângulo 6"/>
            <p:cNvSpPr>
              <a:spLocks noChangeArrowheads="1"/>
            </p:cNvSpPr>
            <p:nvPr/>
          </p:nvSpPr>
          <p:spPr bwMode="auto">
            <a:xfrm>
              <a:off x="2520116" y="4221163"/>
              <a:ext cx="8620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referência</a:t>
              </a:r>
            </a:p>
          </p:txBody>
        </p:sp>
      </p:grpSp>
      <p:sp>
        <p:nvSpPr>
          <p:cNvPr id="4" name="Espaço Reservado para Número de Slide 3"/>
          <p:cNvSpPr>
            <a:spLocks noGrp="1"/>
          </p:cNvSpPr>
          <p:nvPr>
            <p:ph type="sldNum" sz="quarter" idx="12"/>
          </p:nvPr>
        </p:nvSpPr>
        <p:spPr/>
        <p:txBody>
          <a:bodyPr/>
          <a:lstStyle/>
          <a:p>
            <a:pPr>
              <a:defRPr/>
            </a:pPr>
            <a:fld id="{A9FA7BBE-32B2-426B-AA23-4B0C3C002A7A}" type="slidenum">
              <a:rPr lang="pt-BR"/>
              <a:pPr>
                <a:defRPr/>
              </a:pPr>
              <a:t>40</a:t>
            </a:fld>
            <a:endParaRPr lang="pt-BR"/>
          </a:p>
        </p:txBody>
      </p:sp>
      <p:sp>
        <p:nvSpPr>
          <p:cNvPr id="234" name="Text Box 64"/>
          <p:cNvSpPr txBox="1">
            <a:spLocks noChangeArrowheads="1"/>
          </p:cNvSpPr>
          <p:nvPr/>
        </p:nvSpPr>
        <p:spPr bwMode="auto">
          <a:xfrm>
            <a:off x="490804" y="1412776"/>
            <a:ext cx="82073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1238" indent="-1011238"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spcBef>
                <a:spcPct val="0"/>
              </a:spcBef>
              <a:buFontTx/>
              <a:buNone/>
            </a:pPr>
            <a:r>
              <a:rPr lang="pt-BR" altLang="pt-BR" sz="1600" dirty="0">
                <a:latin typeface="Tahoma" panose="020B0604030504040204" pitchFamily="34" charset="0"/>
              </a:rPr>
              <a:t>Avalie se a classificação abaixo apresenta </a:t>
            </a:r>
            <a:r>
              <a:rPr lang="pt-BR" altLang="pt-BR" sz="1600" dirty="0" err="1">
                <a:latin typeface="Tahoma" panose="020B0604030504040204" pitchFamily="34" charset="0"/>
              </a:rPr>
              <a:t>Kappa</a:t>
            </a:r>
            <a:r>
              <a:rPr lang="pt-BR" altLang="pt-BR" sz="1600" dirty="0">
                <a:latin typeface="Tahoma" panose="020B0604030504040204" pitchFamily="34" charset="0"/>
              </a:rPr>
              <a:t> superior a 0,7, considerando-se a existência de uma referência que recobre toda a área classificada.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6" name="Grupo 14"/>
          <p:cNvGrpSpPr>
            <a:grpSpLocks/>
          </p:cNvGrpSpPr>
          <p:nvPr/>
        </p:nvGrpSpPr>
        <p:grpSpPr bwMode="auto">
          <a:xfrm>
            <a:off x="1043608" y="1352550"/>
            <a:ext cx="2520950" cy="2797949"/>
            <a:chOff x="5435600" y="1700213"/>
            <a:chExt cx="2520950" cy="2797949"/>
          </a:xfrm>
        </p:grpSpPr>
        <p:pic>
          <p:nvPicPr>
            <p:cNvPr id="28901" name="Picture 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5600" y="1700213"/>
              <a:ext cx="2520950"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902" name="Retângulo 7"/>
            <p:cNvSpPr>
              <a:spLocks noChangeArrowheads="1"/>
            </p:cNvSpPr>
            <p:nvPr/>
          </p:nvSpPr>
          <p:spPr bwMode="auto">
            <a:xfrm>
              <a:off x="6189205" y="4221163"/>
              <a:ext cx="1013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classificação</a:t>
              </a:r>
            </a:p>
          </p:txBody>
        </p:sp>
      </p:grpSp>
      <p:grpSp>
        <p:nvGrpSpPr>
          <p:cNvPr id="234" name="Grupo 13"/>
          <p:cNvGrpSpPr>
            <a:grpSpLocks/>
          </p:cNvGrpSpPr>
          <p:nvPr/>
        </p:nvGrpSpPr>
        <p:grpSpPr bwMode="auto">
          <a:xfrm>
            <a:off x="4067944" y="1352550"/>
            <a:ext cx="2519362" cy="2797949"/>
            <a:chOff x="1692275" y="1700213"/>
            <a:chExt cx="2519363" cy="2797949"/>
          </a:xfrm>
        </p:grpSpPr>
        <p:pic>
          <p:nvPicPr>
            <p:cNvPr id="235" name="Picture 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2275" y="1700213"/>
              <a:ext cx="2519363"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6" name="Retângulo 6"/>
            <p:cNvSpPr>
              <a:spLocks noChangeArrowheads="1"/>
            </p:cNvSpPr>
            <p:nvPr/>
          </p:nvSpPr>
          <p:spPr bwMode="auto">
            <a:xfrm>
              <a:off x="2520116" y="4221163"/>
              <a:ext cx="8620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referência</a:t>
              </a:r>
            </a:p>
          </p:txBody>
        </p:sp>
      </p:grpSp>
      <p:sp>
        <p:nvSpPr>
          <p:cNvPr id="191490" name="Rectangle 2"/>
          <p:cNvSpPr>
            <a:spLocks noGrp="1" noChangeArrowheads="1"/>
          </p:cNvSpPr>
          <p:nvPr>
            <p:ph type="title"/>
          </p:nvPr>
        </p:nvSpPr>
        <p:spPr/>
        <p:txBody>
          <a:bodyPr/>
          <a:lstStyle/>
          <a:p>
            <a:pPr eaLnBrk="1" hangingPunct="1">
              <a:defRPr/>
            </a:pPr>
            <a:r>
              <a:rPr lang="pt-BR" dirty="0"/>
              <a:t>Índice </a:t>
            </a:r>
            <a:r>
              <a:rPr lang="pt-BR" dirty="0" err="1"/>
              <a:t>Kappa</a:t>
            </a:r>
            <a:r>
              <a:rPr lang="pt-BR" dirty="0"/>
              <a:t> – Exemplo 3</a:t>
            </a:r>
          </a:p>
        </p:txBody>
      </p:sp>
      <p:graphicFrame>
        <p:nvGraphicFramePr>
          <p:cNvPr id="9" name="Tabela 8"/>
          <p:cNvGraphicFramePr>
            <a:graphicFrameLocks noGrp="1"/>
          </p:cNvGraphicFramePr>
          <p:nvPr/>
        </p:nvGraphicFramePr>
        <p:xfrm>
          <a:off x="5150896" y="4281264"/>
          <a:ext cx="3597568" cy="1524000"/>
        </p:xfrm>
        <a:graphic>
          <a:graphicData uri="http://schemas.openxmlformats.org/drawingml/2006/table">
            <a:tbl>
              <a:tblPr/>
              <a:tblGrid>
                <a:gridCol w="321568">
                  <a:extLst>
                    <a:ext uri="{9D8B030D-6E8A-4147-A177-3AD203B41FA5}">
                      <a16:colId xmlns:a16="http://schemas.microsoft.com/office/drawing/2014/main" val="20000"/>
                    </a:ext>
                  </a:extLst>
                </a:gridCol>
                <a:gridCol w="468000">
                  <a:extLst>
                    <a:ext uri="{9D8B030D-6E8A-4147-A177-3AD203B41FA5}">
                      <a16:colId xmlns:a16="http://schemas.microsoft.com/office/drawing/2014/main" val="20001"/>
                    </a:ext>
                  </a:extLst>
                </a:gridCol>
                <a:gridCol w="468000">
                  <a:extLst>
                    <a:ext uri="{9D8B030D-6E8A-4147-A177-3AD203B41FA5}">
                      <a16:colId xmlns:a16="http://schemas.microsoft.com/office/drawing/2014/main" val="20002"/>
                    </a:ext>
                  </a:extLst>
                </a:gridCol>
                <a:gridCol w="468000">
                  <a:extLst>
                    <a:ext uri="{9D8B030D-6E8A-4147-A177-3AD203B41FA5}">
                      <a16:colId xmlns:a16="http://schemas.microsoft.com/office/drawing/2014/main" val="20003"/>
                    </a:ext>
                  </a:extLst>
                </a:gridCol>
                <a:gridCol w="468000">
                  <a:extLst>
                    <a:ext uri="{9D8B030D-6E8A-4147-A177-3AD203B41FA5}">
                      <a16:colId xmlns:a16="http://schemas.microsoft.com/office/drawing/2014/main" val="20004"/>
                    </a:ext>
                  </a:extLst>
                </a:gridCol>
                <a:gridCol w="468000">
                  <a:extLst>
                    <a:ext uri="{9D8B030D-6E8A-4147-A177-3AD203B41FA5}">
                      <a16:colId xmlns:a16="http://schemas.microsoft.com/office/drawing/2014/main" val="20005"/>
                    </a:ext>
                  </a:extLst>
                </a:gridCol>
                <a:gridCol w="468000">
                  <a:extLst>
                    <a:ext uri="{9D8B030D-6E8A-4147-A177-3AD203B41FA5}">
                      <a16:colId xmlns:a16="http://schemas.microsoft.com/office/drawing/2014/main" val="20006"/>
                    </a:ext>
                  </a:extLst>
                </a:gridCol>
                <a:gridCol w="468000">
                  <a:extLst>
                    <a:ext uri="{9D8B030D-6E8A-4147-A177-3AD203B41FA5}">
                      <a16:colId xmlns:a16="http://schemas.microsoft.com/office/drawing/2014/main" val="20007"/>
                    </a:ext>
                  </a:extLst>
                </a:gridCol>
              </a:tblGrid>
              <a:tr h="190500">
                <a:tc>
                  <a:txBody>
                    <a:bodyPr/>
                    <a:lstStyle/>
                    <a:p>
                      <a:pPr algn="l" fontAlgn="b"/>
                      <a:endParaRPr lang="pt-BR" sz="11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pt-BR" sz="1100" b="0" i="0" u="none" strike="noStrike">
                        <a:solidFill>
                          <a:srgbClr val="000000"/>
                        </a:solidFill>
                        <a:latin typeface="Calibri"/>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5">
                  <a:txBody>
                    <a:bodyPr/>
                    <a:lstStyle/>
                    <a:p>
                      <a:pPr algn="ctr" fontAlgn="b"/>
                      <a:r>
                        <a:rPr lang="pt-BR" sz="1050" b="0" i="0" u="none" strike="noStrike" dirty="0">
                          <a:solidFill>
                            <a:srgbClr val="000000"/>
                          </a:solidFill>
                          <a:latin typeface="Tahoma" panose="020B0604030504040204" pitchFamily="34" charset="0"/>
                        </a:rPr>
                        <a:t>REFERÊNCIA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endParaRPr lang="pt-BR" sz="11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algn="l" fontAlgn="b"/>
                      <a:endParaRPr lang="pt-BR" sz="11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pt-BR" sz="1100" b="0" i="0" u="none" strike="noStrike">
                        <a:solidFill>
                          <a:srgbClr val="000000"/>
                        </a:solidFill>
                        <a:latin typeface="Calibri"/>
                      </a:endParaRP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pt-BR" sz="1100" b="0" i="0" u="none" strike="noStrike" dirty="0">
                          <a:solidFill>
                            <a:srgbClr val="FF0000"/>
                          </a:solidFill>
                          <a:latin typeface="Calibri"/>
                        </a:rPr>
                        <a:t>1</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r" fontAlgn="b"/>
                      <a:r>
                        <a:rPr lang="pt-BR" sz="1100" b="0" i="0" u="none" strike="noStrike">
                          <a:solidFill>
                            <a:srgbClr val="FFFF00"/>
                          </a:solidFill>
                          <a:latin typeface="Calibri"/>
                        </a:rPr>
                        <a:t>2</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pt-BR" sz="1100" b="0" i="0" u="none" strike="noStrike">
                          <a:solidFill>
                            <a:srgbClr val="00B050"/>
                          </a:solidFill>
                          <a:latin typeface="Calibri"/>
                        </a:rPr>
                        <a:t>3</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r" fontAlgn="b"/>
                      <a:r>
                        <a:rPr lang="pt-BR" sz="1100" b="0" i="0" u="none" strike="noStrike" dirty="0">
                          <a:solidFill>
                            <a:srgbClr val="0070C0"/>
                          </a:solidFill>
                          <a:latin typeface="Calibri"/>
                        </a:rPr>
                        <a:t>4</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r" fontAlgn="b"/>
                      <a:r>
                        <a:rPr lang="pt-BR" sz="1100" b="0" i="0" u="none" strike="noStrike" dirty="0">
                          <a:solidFill>
                            <a:srgbClr val="BFBFBF"/>
                          </a:solidFill>
                          <a:latin typeface="Calibri"/>
                        </a:rPr>
                        <a:t>5</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pt-BR" sz="1100" b="0" i="1" u="none" strike="noStrike" dirty="0" err="1">
                          <a:solidFill>
                            <a:srgbClr val="000000"/>
                          </a:solidFill>
                          <a:latin typeface="Times New Roman" pitchFamily="18" charset="0"/>
                          <a:cs typeface="Times New Roman" pitchFamily="18" charset="0"/>
                        </a:rPr>
                        <a:t>n</a:t>
                      </a:r>
                      <a:r>
                        <a:rPr lang="pt-BR" sz="1100" b="0" i="1" u="none" strike="noStrike" baseline="-25000" dirty="0" err="1">
                          <a:solidFill>
                            <a:srgbClr val="000000"/>
                          </a:solidFill>
                          <a:latin typeface="Times New Roman" pitchFamily="18" charset="0"/>
                          <a:cs typeface="Times New Roman" pitchFamily="18" charset="0"/>
                        </a:rPr>
                        <a:t>it</a:t>
                      </a:r>
                      <a:endParaRPr lang="pt-BR" sz="1100" b="0" i="1" u="none" strike="noStrike" baseline="-25000"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0500">
                <a:tc rowSpan="5">
                  <a:txBody>
                    <a:bodyPr/>
                    <a:lstStyle/>
                    <a:p>
                      <a:pPr algn="ctr" fontAlgn="ctr"/>
                      <a:r>
                        <a:rPr lang="pt-BR" sz="1050" b="0" i="0" u="none" strike="noStrike" dirty="0">
                          <a:solidFill>
                            <a:srgbClr val="000000"/>
                          </a:solidFill>
                          <a:latin typeface="Tahoma" panose="020B0604030504040204" pitchFamily="34" charset="0"/>
                        </a:rPr>
                        <a:t>CLASSIF.</a:t>
                      </a:r>
                    </a:p>
                  </a:txBody>
                  <a:tcPr marL="0" marR="0" marT="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dirty="0">
                          <a:solidFill>
                            <a:srgbClr val="FF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0000"/>
                    </a:solidFill>
                  </a:tcPr>
                </a:tc>
                <a:tc>
                  <a:txBody>
                    <a:bodyPr/>
                    <a:lstStyle/>
                    <a:p>
                      <a:pPr algn="ctr" fontAlgn="b"/>
                      <a:r>
                        <a:rPr lang="pt-BR" sz="1100" b="0" i="0" u="none" strike="noStrike" dirty="0">
                          <a:solidFill>
                            <a:srgbClr val="000000"/>
                          </a:solidFill>
                          <a:latin typeface="Times New Roman" pitchFamily="18" charset="0"/>
                          <a:cs typeface="Times New Roman" pitchFamily="18" charset="0"/>
                        </a:rPr>
                        <a:t>360</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pt-BR" sz="1100" b="0" i="0" u="none" strike="noStrike">
                          <a:solidFill>
                            <a:srgbClr val="000000"/>
                          </a:solidFill>
                          <a:latin typeface="Times New Roman" pitchFamily="18" charset="0"/>
                          <a:cs typeface="Times New Roman" pitchFamily="18" charset="0"/>
                        </a:rPr>
                        <a:t>0</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pt-BR" sz="1100" b="0" i="0" u="none" strike="noStrike">
                          <a:solidFill>
                            <a:srgbClr val="000000"/>
                          </a:solidFill>
                          <a:latin typeface="Times New Roman" pitchFamily="18" charset="0"/>
                          <a:cs typeface="Times New Roman" pitchFamily="18" charset="0"/>
                        </a:rPr>
                        <a:t>110</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0</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0</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470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190500">
                <a:tc vMerge="1">
                  <a:txBody>
                    <a:bodyPr/>
                    <a:lstStyle/>
                    <a:p>
                      <a:endParaRPr lang="pt-BR"/>
                    </a:p>
                  </a:txBody>
                  <a:tcPr/>
                </a:tc>
                <a:tc>
                  <a:txBody>
                    <a:bodyPr/>
                    <a:lstStyle/>
                    <a:p>
                      <a:pPr algn="ctr" fontAlgn="b"/>
                      <a:r>
                        <a:rPr lang="pt-BR" sz="1100" b="0" i="0" u="none" strike="noStrike" dirty="0">
                          <a:solidFill>
                            <a:srgbClr val="FFFF00"/>
                          </a:solidFill>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ctr" fontAlgn="b"/>
                      <a:r>
                        <a:rPr lang="pt-BR" sz="1100" b="0" i="0" u="none" strike="noStrike" dirty="0">
                          <a:solidFill>
                            <a:srgbClr val="000000"/>
                          </a:solidFill>
                          <a:latin typeface="Times New Roman" pitchFamily="18" charset="0"/>
                          <a:cs typeface="Times New Roman" pitchFamily="18" charset="0"/>
                        </a:rPr>
                        <a:t>0</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410</a:t>
                      </a:r>
                    </a:p>
                  </a:txBody>
                  <a:tcPr marL="0" marR="0" marT="0" marB="0" anchor="b">
                    <a:lnL>
                      <a:noFill/>
                    </a:lnL>
                    <a:lnR>
                      <a:noFill/>
                    </a:lnR>
                    <a:lnT>
                      <a:noFill/>
                    </a:lnT>
                    <a:lnB>
                      <a:noFill/>
                    </a:lnB>
                  </a:tcPr>
                </a:tc>
                <a:tc>
                  <a:txBody>
                    <a:bodyPr/>
                    <a:lstStyle/>
                    <a:p>
                      <a:pPr algn="ctr" fontAlgn="b"/>
                      <a:r>
                        <a:rPr lang="pt-BR" sz="1100" b="0" i="0" u="none" strike="noStrike">
                          <a:solidFill>
                            <a:srgbClr val="000000"/>
                          </a:solidFill>
                          <a:latin typeface="Times New Roman" pitchFamily="18" charset="0"/>
                          <a:cs typeface="Times New Roman" pitchFamily="18" charset="0"/>
                        </a:rPr>
                        <a:t>0</a:t>
                      </a:r>
                    </a:p>
                  </a:txBody>
                  <a:tcPr marL="0" marR="0" marT="0" marB="0" anchor="b">
                    <a:lnL>
                      <a:noFill/>
                    </a:lnL>
                    <a:lnR>
                      <a:noFill/>
                    </a:lnR>
                    <a:lnT>
                      <a:noFill/>
                    </a:lnT>
                    <a:lnB>
                      <a:noFill/>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70</a:t>
                      </a:r>
                    </a:p>
                  </a:txBody>
                  <a:tcPr marL="0" marR="0" marT="0" marB="0" anchor="b">
                    <a:lnL>
                      <a:noFill/>
                    </a:lnL>
                    <a:lnR>
                      <a:noFill/>
                    </a:lnR>
                    <a:lnT>
                      <a:noFill/>
                    </a:lnT>
                    <a:lnB>
                      <a:noFill/>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480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190500">
                <a:tc vMerge="1">
                  <a:txBody>
                    <a:bodyPr/>
                    <a:lstStyle/>
                    <a:p>
                      <a:endParaRPr lang="pt-BR"/>
                    </a:p>
                  </a:txBody>
                  <a:tcPr/>
                </a:tc>
                <a:tc>
                  <a:txBody>
                    <a:bodyPr/>
                    <a:lstStyle/>
                    <a:p>
                      <a:pPr algn="ctr" fontAlgn="b"/>
                      <a:r>
                        <a:rPr lang="pt-BR" sz="1100" b="0" i="0" u="none" strike="noStrike" dirty="0">
                          <a:solidFill>
                            <a:srgbClr val="00B050"/>
                          </a:solidFill>
                          <a:latin typeface="Calibri"/>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algn="ctr" fontAlgn="b"/>
                      <a:r>
                        <a:rPr lang="pt-BR" sz="1100" b="0" i="0" u="none" strike="noStrike" dirty="0">
                          <a:solidFill>
                            <a:srgbClr val="000000"/>
                          </a:solidFill>
                          <a:latin typeface="Times New Roman" pitchFamily="18" charset="0"/>
                          <a:cs typeface="Times New Roman" pitchFamily="18" charset="0"/>
                        </a:rPr>
                        <a:t>0</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pt-BR" sz="1100" b="0" i="0" u="none" strike="noStrike">
                          <a:solidFill>
                            <a:srgbClr val="000000"/>
                          </a:solidFill>
                          <a:latin typeface="Times New Roman" pitchFamily="18" charset="0"/>
                          <a:cs typeface="Times New Roman" pitchFamily="18" charset="0"/>
                        </a:rPr>
                        <a:t>90</a:t>
                      </a:r>
                    </a:p>
                  </a:txBody>
                  <a:tcPr marL="0" marR="0" marT="0" marB="0" anchor="b">
                    <a:lnL>
                      <a:noFill/>
                    </a:lnL>
                    <a:lnR>
                      <a:noFill/>
                    </a:lnR>
                    <a:lnT>
                      <a:noFill/>
                    </a:lnT>
                    <a:lnB>
                      <a:noFill/>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390</a:t>
                      </a:r>
                    </a:p>
                  </a:txBody>
                  <a:tcPr marL="0" marR="0" marT="0" marB="0" anchor="b">
                    <a:lnL>
                      <a:noFill/>
                    </a:lnL>
                    <a:lnR>
                      <a:noFill/>
                    </a:lnR>
                    <a:lnT>
                      <a:noFill/>
                    </a:lnT>
                    <a:lnB>
                      <a:noFill/>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0</a:t>
                      </a:r>
                    </a:p>
                  </a:txBody>
                  <a:tcPr marL="0" marR="0" marT="0" marB="0" anchor="b">
                    <a:lnL>
                      <a:noFill/>
                    </a:lnL>
                    <a:lnR>
                      <a:noFill/>
                    </a:lnR>
                    <a:lnT>
                      <a:noFill/>
                    </a:lnT>
                    <a:lnB>
                      <a:noFill/>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50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530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190500">
                <a:tc vMerge="1">
                  <a:txBody>
                    <a:bodyPr/>
                    <a:lstStyle/>
                    <a:p>
                      <a:endParaRPr lang="pt-BR"/>
                    </a:p>
                  </a:txBody>
                  <a:tcPr/>
                </a:tc>
                <a:tc>
                  <a:txBody>
                    <a:bodyPr/>
                    <a:lstStyle/>
                    <a:p>
                      <a:pPr algn="ctr" fontAlgn="b"/>
                      <a:r>
                        <a:rPr lang="pt-BR" sz="1100" b="0" i="0" u="none" strike="noStrike" dirty="0">
                          <a:solidFill>
                            <a:srgbClr val="0070C0"/>
                          </a:solidFill>
                          <a:latin typeface="Calibri"/>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0070C0"/>
                    </a:solidFill>
                  </a:tcPr>
                </a:tc>
                <a:tc>
                  <a:txBody>
                    <a:bodyPr/>
                    <a:lstStyle/>
                    <a:p>
                      <a:pPr algn="ctr" fontAlgn="b"/>
                      <a:r>
                        <a:rPr lang="pt-BR" sz="1100" b="0" i="0" u="none" strike="noStrike" dirty="0">
                          <a:solidFill>
                            <a:srgbClr val="000000"/>
                          </a:solidFill>
                          <a:latin typeface="Times New Roman" pitchFamily="18" charset="0"/>
                          <a:cs typeface="Times New Roman" pitchFamily="18" charset="0"/>
                        </a:rPr>
                        <a:t>80</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pt-BR" sz="1100" b="0" i="0" u="none" strike="noStrike">
                          <a:solidFill>
                            <a:srgbClr val="000000"/>
                          </a:solidFill>
                          <a:latin typeface="Times New Roman" pitchFamily="18" charset="0"/>
                          <a:cs typeface="Times New Roman" pitchFamily="18" charset="0"/>
                        </a:rPr>
                        <a:t>0</a:t>
                      </a:r>
                    </a:p>
                  </a:txBody>
                  <a:tcPr marL="0" marR="0" marT="0" marB="0" anchor="b">
                    <a:lnL>
                      <a:noFill/>
                    </a:lnL>
                    <a:lnR>
                      <a:noFill/>
                    </a:lnR>
                    <a:lnT>
                      <a:noFill/>
                    </a:lnT>
                    <a:lnB>
                      <a:noFill/>
                    </a:lnB>
                  </a:tcPr>
                </a:tc>
                <a:tc>
                  <a:txBody>
                    <a:bodyPr/>
                    <a:lstStyle/>
                    <a:p>
                      <a:pPr algn="ctr" fontAlgn="b"/>
                      <a:r>
                        <a:rPr lang="pt-BR" sz="1100" b="0" i="0" u="none" strike="noStrike">
                          <a:solidFill>
                            <a:srgbClr val="000000"/>
                          </a:solidFill>
                          <a:latin typeface="Times New Roman" pitchFamily="18" charset="0"/>
                          <a:cs typeface="Times New Roman" pitchFamily="18" charset="0"/>
                        </a:rPr>
                        <a:t>0</a:t>
                      </a:r>
                    </a:p>
                  </a:txBody>
                  <a:tcPr marL="0" marR="0" marT="0" marB="0" anchor="b">
                    <a:lnL>
                      <a:noFill/>
                    </a:lnL>
                    <a:lnR>
                      <a:noFill/>
                    </a:lnR>
                    <a:lnT>
                      <a:noFill/>
                    </a:lnT>
                    <a:lnB>
                      <a:noFill/>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370</a:t>
                      </a:r>
                    </a:p>
                  </a:txBody>
                  <a:tcPr marL="0" marR="0" marT="0" marB="0" anchor="b">
                    <a:lnL>
                      <a:noFill/>
                    </a:lnL>
                    <a:lnR>
                      <a:noFill/>
                    </a:lnR>
                    <a:lnT>
                      <a:noFill/>
                    </a:lnT>
                    <a:lnB>
                      <a:noFill/>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450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190500">
                <a:tc vMerge="1">
                  <a:txBody>
                    <a:bodyPr/>
                    <a:lstStyle/>
                    <a:p>
                      <a:endParaRPr lang="pt-BR"/>
                    </a:p>
                  </a:txBody>
                  <a:tcPr/>
                </a:tc>
                <a:tc>
                  <a:txBody>
                    <a:bodyPr/>
                    <a:lstStyle/>
                    <a:p>
                      <a:pPr algn="ctr" fontAlgn="b"/>
                      <a:r>
                        <a:rPr lang="pt-BR" sz="1100" b="0" i="0" u="none" strike="noStrike" dirty="0">
                          <a:solidFill>
                            <a:srgbClr val="BFBFBF"/>
                          </a:solidFill>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pt-BR" sz="1100" b="0" i="0" u="none" strike="noStrike" dirty="0">
                          <a:solidFill>
                            <a:srgbClr val="000000"/>
                          </a:solidFill>
                          <a:latin typeface="Times New Roman" pitchFamily="18" charset="0"/>
                          <a:cs typeface="Times New Roman" pitchFamily="18" charset="0"/>
                        </a:rPr>
                        <a:t>60</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latin typeface="Times New Roman" pitchFamily="18" charset="0"/>
                          <a:cs typeface="Times New Roman" pitchFamily="18" charset="0"/>
                        </a:rPr>
                        <a:t>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latin typeface="Times New Roman" pitchFamily="18" charset="0"/>
                          <a:cs typeface="Times New Roman" pitchFamily="18" charset="0"/>
                        </a:rPr>
                        <a:t>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60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450</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570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0500">
                <a:tc>
                  <a:txBody>
                    <a:bodyPr/>
                    <a:lstStyle/>
                    <a:p>
                      <a:pPr algn="l" fontAlgn="b"/>
                      <a:endParaRPr lang="pt-BR" sz="1100" b="0" i="0" u="none" strike="noStrike">
                        <a:solidFill>
                          <a:srgbClr val="000000"/>
                        </a:solidFill>
                        <a:latin typeface="Calibri"/>
                      </a:endParaRP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pt-BR" sz="1100" b="0" i="1" u="none" strike="noStrike" dirty="0" err="1">
                          <a:solidFill>
                            <a:srgbClr val="000000"/>
                          </a:solidFill>
                          <a:latin typeface="Times New Roman" pitchFamily="18" charset="0"/>
                          <a:cs typeface="Times New Roman" pitchFamily="18" charset="0"/>
                        </a:rPr>
                        <a:t>n</a:t>
                      </a:r>
                      <a:r>
                        <a:rPr lang="pt-BR" sz="1100" b="0" i="1" u="none" strike="noStrike" baseline="-25000" dirty="0" err="1">
                          <a:solidFill>
                            <a:srgbClr val="000000"/>
                          </a:solidFill>
                          <a:latin typeface="Times New Roman" pitchFamily="18" charset="0"/>
                          <a:cs typeface="Times New Roman" pitchFamily="18" charset="0"/>
                        </a:rPr>
                        <a:t>ti</a:t>
                      </a:r>
                      <a:endParaRPr lang="pt-BR" sz="1100" b="0" i="1" u="none" strike="noStrike" baseline="-25000"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500</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500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500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500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500</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dirty="0">
                          <a:solidFill>
                            <a:srgbClr val="000000"/>
                          </a:solidFill>
                          <a:latin typeface="Times New Roman" pitchFamily="18" charset="0"/>
                          <a:cs typeface="Times New Roman" pitchFamily="18" charset="0"/>
                        </a:rPr>
                        <a:t>2500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graphicFrame>
        <p:nvGraphicFramePr>
          <p:cNvPr id="190697" name="Object 233"/>
          <p:cNvGraphicFramePr>
            <a:graphicFrameLocks noChangeAspect="1"/>
          </p:cNvGraphicFramePr>
          <p:nvPr/>
        </p:nvGraphicFramePr>
        <p:xfrm>
          <a:off x="179388" y="5022850"/>
          <a:ext cx="1158875" cy="350838"/>
        </p:xfrm>
        <a:graphic>
          <a:graphicData uri="http://schemas.openxmlformats.org/presentationml/2006/ole">
            <mc:AlternateContent xmlns:mc="http://schemas.openxmlformats.org/markup-compatibility/2006">
              <mc:Choice xmlns:v="urn:schemas-microsoft-com:vml" Requires="v">
                <p:oleObj name="Equation" r:id="rId4" imgW="710891" imgH="215806" progId="Equation.DSMT4">
                  <p:embed/>
                </p:oleObj>
              </mc:Choice>
              <mc:Fallback>
                <p:oleObj name="Equation" r:id="rId4" imgW="710891" imgH="215806" progId="Equation.DSMT4">
                  <p:embed/>
                  <p:pic>
                    <p:nvPicPr>
                      <p:cNvPr id="190697" name="Object 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5022850"/>
                        <a:ext cx="1158875"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0699" name="Object 235"/>
          <p:cNvGraphicFramePr>
            <a:graphicFrameLocks noChangeAspect="1"/>
          </p:cNvGraphicFramePr>
          <p:nvPr/>
        </p:nvGraphicFramePr>
        <p:xfrm>
          <a:off x="179388" y="5381625"/>
          <a:ext cx="1925637" cy="350838"/>
        </p:xfrm>
        <a:graphic>
          <a:graphicData uri="http://schemas.openxmlformats.org/presentationml/2006/ole">
            <mc:AlternateContent xmlns:mc="http://schemas.openxmlformats.org/markup-compatibility/2006">
              <mc:Choice xmlns:v="urn:schemas-microsoft-com:vml" Requires="v">
                <p:oleObj name="Equation" r:id="rId6" imgW="1180588" imgH="215806" progId="Equation.DSMT4">
                  <p:embed/>
                </p:oleObj>
              </mc:Choice>
              <mc:Fallback>
                <p:oleObj name="Equation" r:id="rId6" imgW="1180588" imgH="215806" progId="Equation.DSMT4">
                  <p:embed/>
                  <p:pic>
                    <p:nvPicPr>
                      <p:cNvPr id="190699" name="Object 23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388" y="5381625"/>
                        <a:ext cx="1925637"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0701" name="Object 237"/>
          <p:cNvGraphicFramePr>
            <a:graphicFrameLocks noChangeAspect="1"/>
          </p:cNvGraphicFramePr>
          <p:nvPr/>
        </p:nvGraphicFramePr>
        <p:xfrm>
          <a:off x="179388" y="4125913"/>
          <a:ext cx="1181100" cy="742950"/>
        </p:xfrm>
        <a:graphic>
          <a:graphicData uri="http://schemas.openxmlformats.org/presentationml/2006/ole">
            <mc:AlternateContent xmlns:mc="http://schemas.openxmlformats.org/markup-compatibility/2006">
              <mc:Choice xmlns:v="urn:schemas-microsoft-com:vml" Requires="v">
                <p:oleObj name="Equation" r:id="rId8" imgW="723586" imgH="457002" progId="Equation.DSMT4">
                  <p:embed/>
                </p:oleObj>
              </mc:Choice>
              <mc:Fallback>
                <p:oleObj name="Equation" r:id="rId8" imgW="723586" imgH="457002" progId="Equation.DSMT4">
                  <p:embed/>
                  <p:pic>
                    <p:nvPicPr>
                      <p:cNvPr id="190701" name="Object 23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9388" y="4125913"/>
                        <a:ext cx="11811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38"/>
          <p:cNvGraphicFramePr>
            <a:graphicFrameLocks noChangeAspect="1"/>
          </p:cNvGraphicFramePr>
          <p:nvPr/>
        </p:nvGraphicFramePr>
        <p:xfrm>
          <a:off x="2554288" y="5360988"/>
          <a:ext cx="2005012" cy="371475"/>
        </p:xfrm>
        <a:graphic>
          <a:graphicData uri="http://schemas.openxmlformats.org/presentationml/2006/ole">
            <mc:AlternateContent xmlns:mc="http://schemas.openxmlformats.org/markup-compatibility/2006">
              <mc:Choice xmlns:v="urn:schemas-microsoft-com:vml" Requires="v">
                <p:oleObj name="Equation" r:id="rId10" imgW="1231366" imgH="228501" progId="Equation.DSMT4">
                  <p:embed/>
                </p:oleObj>
              </mc:Choice>
              <mc:Fallback>
                <p:oleObj name="Equation" r:id="rId10" imgW="1231366" imgH="228501" progId="Equation.DSMT4">
                  <p:embed/>
                  <p:pic>
                    <p:nvPicPr>
                      <p:cNvPr id="17" name="Object 3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54288" y="5360988"/>
                        <a:ext cx="200501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 name="Object 238"/>
          <p:cNvGraphicFramePr>
            <a:graphicFrameLocks noChangeAspect="1"/>
          </p:cNvGraphicFramePr>
          <p:nvPr/>
        </p:nvGraphicFramePr>
        <p:xfrm>
          <a:off x="2554288" y="4540250"/>
          <a:ext cx="1303337" cy="722313"/>
        </p:xfrm>
        <a:graphic>
          <a:graphicData uri="http://schemas.openxmlformats.org/presentationml/2006/ole">
            <mc:AlternateContent xmlns:mc="http://schemas.openxmlformats.org/markup-compatibility/2006">
              <mc:Choice xmlns:v="urn:schemas-microsoft-com:vml" Requires="v">
                <p:oleObj name="Equation" r:id="rId12" imgW="799753" imgH="444307" progId="Equation.DSMT4">
                  <p:embed/>
                </p:oleObj>
              </mc:Choice>
              <mc:Fallback>
                <p:oleObj name="Equation" r:id="rId12" imgW="799753" imgH="444307" progId="Equation.DSMT4">
                  <p:embed/>
                  <p:pic>
                    <p:nvPicPr>
                      <p:cNvPr id="2" name="Object 23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54288" y="4540250"/>
                        <a:ext cx="1303337"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Object 40"/>
          <p:cNvGraphicFramePr>
            <a:graphicFrameLocks noChangeAspect="1"/>
          </p:cNvGraphicFramePr>
          <p:nvPr/>
        </p:nvGraphicFramePr>
        <p:xfrm>
          <a:off x="3851275" y="4673600"/>
          <a:ext cx="1033463" cy="330200"/>
        </p:xfrm>
        <a:graphic>
          <a:graphicData uri="http://schemas.openxmlformats.org/presentationml/2006/ole">
            <mc:AlternateContent xmlns:mc="http://schemas.openxmlformats.org/markup-compatibility/2006">
              <mc:Choice xmlns:v="urn:schemas-microsoft-com:vml" Requires="v">
                <p:oleObj name="Equation" r:id="rId14" imgW="634725" imgH="203112" progId="Equation.DSMT4">
                  <p:embed/>
                </p:oleObj>
              </mc:Choice>
              <mc:Fallback>
                <p:oleObj name="Equation" r:id="rId14" imgW="634725" imgH="203112" progId="Equation.DSMT4">
                  <p:embed/>
                  <p:pic>
                    <p:nvPicPr>
                      <p:cNvPr id="3" name="Object 4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851275" y="4673600"/>
                        <a:ext cx="1033463"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 name="Text Box 64"/>
          <p:cNvSpPr txBox="1">
            <a:spLocks noChangeArrowheads="1"/>
          </p:cNvSpPr>
          <p:nvPr/>
        </p:nvSpPr>
        <p:spPr bwMode="auto">
          <a:xfrm>
            <a:off x="117475" y="5961063"/>
            <a:ext cx="82073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1238" indent="-1011238"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Conclusão: rejeita-se </a:t>
            </a:r>
            <a:r>
              <a:rPr lang="pt-BR" altLang="pt-BR" sz="1600" dirty="0">
                <a:latin typeface="Times New Roman" charset="0"/>
                <a:cs typeface="Times New Roman" charset="0"/>
              </a:rPr>
              <a:t>H</a:t>
            </a:r>
            <a:r>
              <a:rPr lang="pt-BR" altLang="pt-BR" sz="1600" baseline="-25000" dirty="0">
                <a:latin typeface="Times New Roman" charset="0"/>
                <a:cs typeface="Times New Roman" charset="0"/>
              </a:rPr>
              <a:t>0</a:t>
            </a:r>
            <a:r>
              <a:rPr lang="pt-BR" altLang="pt-BR" sz="1600" dirty="0">
                <a:latin typeface="Tahoma" panose="020B0604030504040204" pitchFamily="34" charset="0"/>
              </a:rPr>
              <a:t> com 5% de significância, ou seja, o </a:t>
            </a:r>
            <a:r>
              <a:rPr lang="pt-BR" altLang="pt-BR" sz="1600" dirty="0" err="1">
                <a:latin typeface="Tahoma" panose="020B0604030504040204" pitchFamily="34" charset="0"/>
              </a:rPr>
              <a:t>kappa</a:t>
            </a:r>
            <a:r>
              <a:rPr lang="pt-BR" altLang="pt-BR" sz="1600" dirty="0">
                <a:latin typeface="Tahoma" panose="020B0604030504040204" pitchFamily="34" charset="0"/>
              </a:rPr>
              <a:t> dessa classificação é maior que 0,7.</a:t>
            </a:r>
          </a:p>
        </p:txBody>
      </p:sp>
      <p:sp>
        <p:nvSpPr>
          <p:cNvPr id="21" name="Elipse 20"/>
          <p:cNvSpPr>
            <a:spLocks noChangeArrowheads="1"/>
          </p:cNvSpPr>
          <p:nvPr/>
        </p:nvSpPr>
        <p:spPr bwMode="auto">
          <a:xfrm>
            <a:off x="8234363" y="5537200"/>
            <a:ext cx="576262" cy="360363"/>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228" name="Text Box 64"/>
          <p:cNvSpPr txBox="1">
            <a:spLocks noChangeArrowheads="1"/>
          </p:cNvSpPr>
          <p:nvPr/>
        </p:nvSpPr>
        <p:spPr bwMode="auto">
          <a:xfrm>
            <a:off x="117475" y="6451600"/>
            <a:ext cx="8207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1238" indent="-1011238"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solidFill>
                  <a:srgbClr val="FF0000"/>
                </a:solidFill>
                <a:latin typeface="Tahoma" panose="020B0604030504040204" pitchFamily="34" charset="0"/>
              </a:rPr>
              <a:t>(esta conclusão pode estar equivocada pois desconsiderou a dependência espacial)</a:t>
            </a:r>
          </a:p>
        </p:txBody>
      </p:sp>
      <p:grpSp>
        <p:nvGrpSpPr>
          <p:cNvPr id="7" name="Grupo 6"/>
          <p:cNvGrpSpPr>
            <a:grpSpLocks/>
          </p:cNvGrpSpPr>
          <p:nvPr/>
        </p:nvGrpSpPr>
        <p:grpSpPr bwMode="auto">
          <a:xfrm>
            <a:off x="327025" y="5973763"/>
            <a:ext cx="8074025" cy="554037"/>
            <a:chOff x="327720" y="5973763"/>
            <a:chExt cx="8073330" cy="554454"/>
          </a:xfrm>
        </p:grpSpPr>
        <p:cxnSp>
          <p:nvCxnSpPr>
            <p:cNvPr id="28691" name="Conector reto 4"/>
            <p:cNvCxnSpPr>
              <a:cxnSpLocks noChangeShapeType="1"/>
            </p:cNvCxnSpPr>
            <p:nvPr/>
          </p:nvCxnSpPr>
          <p:spPr bwMode="auto">
            <a:xfrm>
              <a:off x="327720" y="5973763"/>
              <a:ext cx="8073330" cy="554454"/>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cxnSp>
          <p:nvCxnSpPr>
            <p:cNvPr id="28692" name="Conector reto 230"/>
            <p:cNvCxnSpPr>
              <a:cxnSpLocks noChangeShapeType="1"/>
            </p:cNvCxnSpPr>
            <p:nvPr/>
          </p:nvCxnSpPr>
          <p:spPr bwMode="auto">
            <a:xfrm flipH="1">
              <a:off x="327720" y="5973763"/>
              <a:ext cx="8073330" cy="554454"/>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grpSp>
      <p:sp>
        <p:nvSpPr>
          <p:cNvPr id="4" name="Espaço Reservado para Número de Slide 3"/>
          <p:cNvSpPr>
            <a:spLocks noGrp="1"/>
          </p:cNvSpPr>
          <p:nvPr>
            <p:ph type="sldNum" sz="quarter" idx="12"/>
          </p:nvPr>
        </p:nvSpPr>
        <p:spPr/>
        <p:txBody>
          <a:bodyPr/>
          <a:lstStyle/>
          <a:p>
            <a:pPr>
              <a:defRPr/>
            </a:pPr>
            <a:fld id="{A9FA7BBE-32B2-426B-AA23-4B0C3C002A7A}" type="slidenum">
              <a:rPr lang="pt-BR"/>
              <a:pPr>
                <a:defRPr/>
              </a:pPr>
              <a:t>41</a:t>
            </a:fld>
            <a:endParaRPr lang="pt-BR"/>
          </a:p>
        </p:txBody>
      </p:sp>
      <p:sp>
        <p:nvSpPr>
          <p:cNvPr id="233" name="Text Box 242"/>
          <p:cNvSpPr txBox="1">
            <a:spLocks noChangeArrowheads="1"/>
          </p:cNvSpPr>
          <p:nvPr/>
        </p:nvSpPr>
        <p:spPr bwMode="auto">
          <a:xfrm>
            <a:off x="2472271" y="4176270"/>
            <a:ext cx="3030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1238" indent="-1011238"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Se </a:t>
            </a:r>
            <a:r>
              <a:rPr lang="pt-BR" altLang="pt-BR" sz="1600" dirty="0">
                <a:latin typeface="Times New Roman" panose="02020603050405020304" pitchFamily="18" charset="0"/>
                <a:cs typeface="Times New Roman" panose="02020603050405020304" pitchFamily="18" charset="0"/>
              </a:rPr>
              <a:t>H</a:t>
            </a:r>
            <a:r>
              <a:rPr lang="pt-BR" altLang="pt-BR" sz="1600" baseline="-25000" dirty="0">
                <a:latin typeface="Times New Roman" panose="02020603050405020304" pitchFamily="18" charset="0"/>
                <a:cs typeface="Times New Roman" panose="02020603050405020304" pitchFamily="18" charset="0"/>
              </a:rPr>
              <a:t>0</a:t>
            </a:r>
            <a:r>
              <a:rPr lang="pt-BR" altLang="pt-BR" sz="1600" dirty="0">
                <a:latin typeface="Tahoma" panose="020B0604030504040204" pitchFamily="34" charset="0"/>
              </a:rPr>
              <a:t> for verdadeira, então:</a:t>
            </a:r>
          </a:p>
        </p:txBody>
      </p:sp>
      <p:sp>
        <p:nvSpPr>
          <p:cNvPr id="237" name="Text Box 64"/>
          <p:cNvSpPr txBox="1">
            <a:spLocks noChangeArrowheads="1"/>
          </p:cNvSpPr>
          <p:nvPr/>
        </p:nvSpPr>
        <p:spPr bwMode="auto">
          <a:xfrm>
            <a:off x="6804248" y="2484185"/>
            <a:ext cx="19442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1238" indent="-1011238"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95250" indent="-95250" eaLnBrk="1" hangingPunct="1">
              <a:spcBef>
                <a:spcPct val="0"/>
              </a:spcBef>
              <a:buFontTx/>
              <a:buNone/>
            </a:pPr>
            <a:r>
              <a:rPr lang="pt-BR" altLang="pt-BR" sz="1600" dirty="0">
                <a:latin typeface="Tahoma" panose="020B0604030504040204" pitchFamily="34" charset="0"/>
              </a:rPr>
              <a:t>Selecionando-se todos os pontos...</a:t>
            </a:r>
          </a:p>
        </p:txBody>
      </p:sp>
      <p:pic>
        <p:nvPicPr>
          <p:cNvPr id="5" name="Imagem 4">
            <a:extLst>
              <a:ext uri="{FF2B5EF4-FFF2-40B4-BE49-F238E27FC236}">
                <a16:creationId xmlns:a16="http://schemas.microsoft.com/office/drawing/2014/main" id="{6285CD3F-3D86-8111-C3BE-BA6E8BECAC4E}"/>
              </a:ext>
            </a:extLst>
          </p:cNvPr>
          <p:cNvPicPr>
            <a:picLocks noChangeAspect="1"/>
          </p:cNvPicPr>
          <p:nvPr/>
        </p:nvPicPr>
        <p:blipFill>
          <a:blip r:embed="rId16"/>
          <a:stretch>
            <a:fillRect/>
          </a:stretch>
        </p:blipFill>
        <p:spPr>
          <a:xfrm>
            <a:off x="1043608" y="1352550"/>
            <a:ext cx="5543698" cy="2536156"/>
          </a:xfrm>
          <a:prstGeom prst="rect">
            <a:avLst/>
          </a:prstGeom>
        </p:spPr>
      </p:pic>
    </p:spTree>
    <p:extLst>
      <p:ext uri="{BB962C8B-B14F-4D97-AF65-F5344CB8AC3E}">
        <p14:creationId xmlns:p14="http://schemas.microsoft.com/office/powerpoint/2010/main" val="26170218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070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9069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0699"/>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3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nodeType="click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childTnLst>
                          </p:cTn>
                        </p:par>
                        <p:par>
                          <p:cTn id="53" fill="hold" nodeType="afterGroup">
                            <p:stCondLst>
                              <p:cond delay="0"/>
                            </p:stCondLst>
                            <p:childTnLst>
                              <p:par>
                                <p:cTn id="54" presetID="1" presetClass="entr" presetSubtype="0" fill="hold" grpId="0" nodeType="afterEffect">
                                  <p:stCondLst>
                                    <p:cond delay="0"/>
                                  </p:stCondLst>
                                  <p:childTnLst>
                                    <p:set>
                                      <p:cBhvr>
                                        <p:cTn id="55" dur="1" fill="hold">
                                          <p:stCondLst>
                                            <p:cond delay="0"/>
                                          </p:stCondLst>
                                        </p:cTn>
                                        <p:tgtEl>
                                          <p:spTgt spid="22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21" grpId="0" animBg="1"/>
      <p:bldP spid="228" grpId="0" build="p"/>
      <p:bldP spid="233" grpId="0"/>
      <p:bldP spid="23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upo 13"/>
          <p:cNvGrpSpPr>
            <a:grpSpLocks/>
          </p:cNvGrpSpPr>
          <p:nvPr/>
        </p:nvGrpSpPr>
        <p:grpSpPr bwMode="auto">
          <a:xfrm>
            <a:off x="1043608" y="1352550"/>
            <a:ext cx="2520950" cy="2797949"/>
            <a:chOff x="5435600" y="1700213"/>
            <a:chExt cx="2520950" cy="2797949"/>
          </a:xfrm>
        </p:grpSpPr>
        <p:pic>
          <p:nvPicPr>
            <p:cNvPr id="22" name="Picture 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5600" y="1700213"/>
              <a:ext cx="2520950"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tângulo 7"/>
            <p:cNvSpPr>
              <a:spLocks noChangeArrowheads="1"/>
            </p:cNvSpPr>
            <p:nvPr/>
          </p:nvSpPr>
          <p:spPr bwMode="auto">
            <a:xfrm>
              <a:off x="6189205" y="4221163"/>
              <a:ext cx="1013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classificação</a:t>
              </a:r>
            </a:p>
          </p:txBody>
        </p:sp>
      </p:grpSp>
      <p:sp>
        <p:nvSpPr>
          <p:cNvPr id="191490" name="Rectangle 2"/>
          <p:cNvSpPr>
            <a:spLocks noGrp="1" noChangeArrowheads="1"/>
          </p:cNvSpPr>
          <p:nvPr>
            <p:ph type="title"/>
          </p:nvPr>
        </p:nvSpPr>
        <p:spPr/>
        <p:txBody>
          <a:bodyPr/>
          <a:lstStyle/>
          <a:p>
            <a:pPr eaLnBrk="1" hangingPunct="1">
              <a:defRPr/>
            </a:pPr>
            <a:r>
              <a:rPr lang="pt-BR" dirty="0"/>
              <a:t>Índice </a:t>
            </a:r>
            <a:r>
              <a:rPr lang="pt-BR" dirty="0" err="1"/>
              <a:t>Kappa</a:t>
            </a:r>
            <a:r>
              <a:rPr lang="pt-BR" dirty="0"/>
              <a:t> – Exemplo 3</a:t>
            </a:r>
          </a:p>
        </p:txBody>
      </p:sp>
      <p:grpSp>
        <p:nvGrpSpPr>
          <p:cNvPr id="29699" name="Grupo 10"/>
          <p:cNvGrpSpPr>
            <a:grpSpLocks/>
          </p:cNvGrpSpPr>
          <p:nvPr/>
        </p:nvGrpSpPr>
        <p:grpSpPr bwMode="auto">
          <a:xfrm>
            <a:off x="4067944" y="1352550"/>
            <a:ext cx="2519362" cy="2797949"/>
            <a:chOff x="1692275" y="1700213"/>
            <a:chExt cx="2519363" cy="2797949"/>
          </a:xfrm>
        </p:grpSpPr>
        <p:pic>
          <p:nvPicPr>
            <p:cNvPr id="29714" name="Picture 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2275" y="1700213"/>
              <a:ext cx="2519363"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15" name="Retângulo 6"/>
            <p:cNvSpPr>
              <a:spLocks noChangeArrowheads="1"/>
            </p:cNvSpPr>
            <p:nvPr/>
          </p:nvSpPr>
          <p:spPr bwMode="auto">
            <a:xfrm>
              <a:off x="2520116" y="4221163"/>
              <a:ext cx="8620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referência</a:t>
              </a:r>
            </a:p>
          </p:txBody>
        </p:sp>
      </p:grpSp>
      <p:graphicFrame>
        <p:nvGraphicFramePr>
          <p:cNvPr id="19" name="Object 233"/>
          <p:cNvGraphicFramePr>
            <a:graphicFrameLocks noChangeAspect="1"/>
          </p:cNvGraphicFramePr>
          <p:nvPr/>
        </p:nvGraphicFramePr>
        <p:xfrm>
          <a:off x="179388" y="5022850"/>
          <a:ext cx="1158875" cy="350838"/>
        </p:xfrm>
        <a:graphic>
          <a:graphicData uri="http://schemas.openxmlformats.org/presentationml/2006/ole">
            <mc:AlternateContent xmlns:mc="http://schemas.openxmlformats.org/markup-compatibility/2006">
              <mc:Choice xmlns:v="urn:schemas-microsoft-com:vml" Requires="v">
                <p:oleObj name="Equation" r:id="rId4" imgW="710891" imgH="215806" progId="Equation.DSMT4">
                  <p:embed/>
                </p:oleObj>
              </mc:Choice>
              <mc:Fallback>
                <p:oleObj name="Equation" r:id="rId4" imgW="710891" imgH="215806" progId="Equation.DSMT4">
                  <p:embed/>
                  <p:pic>
                    <p:nvPicPr>
                      <p:cNvPr id="19" name="Object 2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5022850"/>
                        <a:ext cx="1158875"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235"/>
          <p:cNvGraphicFramePr>
            <a:graphicFrameLocks noChangeAspect="1"/>
          </p:cNvGraphicFramePr>
          <p:nvPr/>
        </p:nvGraphicFramePr>
        <p:xfrm>
          <a:off x="179388" y="5381625"/>
          <a:ext cx="1801812" cy="350838"/>
        </p:xfrm>
        <a:graphic>
          <a:graphicData uri="http://schemas.openxmlformats.org/presentationml/2006/ole">
            <mc:AlternateContent xmlns:mc="http://schemas.openxmlformats.org/markup-compatibility/2006">
              <mc:Choice xmlns:v="urn:schemas-microsoft-com:vml" Requires="v">
                <p:oleObj name="Equation" r:id="rId6" imgW="1104421" imgH="215806" progId="Equation.DSMT4">
                  <p:embed/>
                </p:oleObj>
              </mc:Choice>
              <mc:Fallback>
                <p:oleObj name="Equation" r:id="rId6" imgW="1104421" imgH="215806" progId="Equation.DSMT4">
                  <p:embed/>
                  <p:pic>
                    <p:nvPicPr>
                      <p:cNvPr id="20" name="Object 23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388" y="5381625"/>
                        <a:ext cx="180181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36"/>
          <p:cNvGraphicFramePr>
            <a:graphicFrameLocks noChangeAspect="1"/>
          </p:cNvGraphicFramePr>
          <p:nvPr/>
        </p:nvGraphicFramePr>
        <p:xfrm>
          <a:off x="2554288" y="5403850"/>
          <a:ext cx="1757362" cy="330200"/>
        </p:xfrm>
        <a:graphic>
          <a:graphicData uri="http://schemas.openxmlformats.org/presentationml/2006/ole">
            <mc:AlternateContent xmlns:mc="http://schemas.openxmlformats.org/markup-compatibility/2006">
              <mc:Choice xmlns:v="urn:schemas-microsoft-com:vml" Requires="v">
                <p:oleObj name="Equation" r:id="rId8" imgW="1079032" imgH="203112" progId="Equation.DSMT4">
                  <p:embed/>
                </p:oleObj>
              </mc:Choice>
              <mc:Fallback>
                <p:oleObj name="Equation" r:id="rId8" imgW="1079032" imgH="203112" progId="Equation.DSMT4">
                  <p:embed/>
                  <p:pic>
                    <p:nvPicPr>
                      <p:cNvPr id="24" name="Object 3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54288" y="5403850"/>
                        <a:ext cx="1757362"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704" name="Object 237"/>
          <p:cNvGraphicFramePr>
            <a:graphicFrameLocks noChangeAspect="1"/>
          </p:cNvGraphicFramePr>
          <p:nvPr/>
        </p:nvGraphicFramePr>
        <p:xfrm>
          <a:off x="179388" y="4125913"/>
          <a:ext cx="1181100" cy="742950"/>
        </p:xfrm>
        <a:graphic>
          <a:graphicData uri="http://schemas.openxmlformats.org/presentationml/2006/ole">
            <mc:AlternateContent xmlns:mc="http://schemas.openxmlformats.org/markup-compatibility/2006">
              <mc:Choice xmlns:v="urn:schemas-microsoft-com:vml" Requires="v">
                <p:oleObj name="Equation" r:id="rId10" imgW="723586" imgH="457002" progId="Equation.DSMT4">
                  <p:embed/>
                </p:oleObj>
              </mc:Choice>
              <mc:Fallback>
                <p:oleObj name="Equation" r:id="rId10" imgW="723586" imgH="457002" progId="Equation.DSMT4">
                  <p:embed/>
                  <p:pic>
                    <p:nvPicPr>
                      <p:cNvPr id="29704" name="Object 23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9388" y="4125913"/>
                        <a:ext cx="11811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 name="Tabela 27"/>
          <p:cNvGraphicFramePr>
            <a:graphicFrameLocks noGrp="1"/>
          </p:cNvGraphicFramePr>
          <p:nvPr/>
        </p:nvGraphicFramePr>
        <p:xfrm>
          <a:off x="5150896" y="4281264"/>
          <a:ext cx="3597568" cy="1524000"/>
        </p:xfrm>
        <a:graphic>
          <a:graphicData uri="http://schemas.openxmlformats.org/drawingml/2006/table">
            <a:tbl>
              <a:tblPr/>
              <a:tblGrid>
                <a:gridCol w="321568">
                  <a:extLst>
                    <a:ext uri="{9D8B030D-6E8A-4147-A177-3AD203B41FA5}">
                      <a16:colId xmlns:a16="http://schemas.microsoft.com/office/drawing/2014/main" val="20000"/>
                    </a:ext>
                  </a:extLst>
                </a:gridCol>
                <a:gridCol w="468000">
                  <a:extLst>
                    <a:ext uri="{9D8B030D-6E8A-4147-A177-3AD203B41FA5}">
                      <a16:colId xmlns:a16="http://schemas.microsoft.com/office/drawing/2014/main" val="20001"/>
                    </a:ext>
                  </a:extLst>
                </a:gridCol>
                <a:gridCol w="468000">
                  <a:extLst>
                    <a:ext uri="{9D8B030D-6E8A-4147-A177-3AD203B41FA5}">
                      <a16:colId xmlns:a16="http://schemas.microsoft.com/office/drawing/2014/main" val="20002"/>
                    </a:ext>
                  </a:extLst>
                </a:gridCol>
                <a:gridCol w="468000">
                  <a:extLst>
                    <a:ext uri="{9D8B030D-6E8A-4147-A177-3AD203B41FA5}">
                      <a16:colId xmlns:a16="http://schemas.microsoft.com/office/drawing/2014/main" val="20003"/>
                    </a:ext>
                  </a:extLst>
                </a:gridCol>
                <a:gridCol w="468000">
                  <a:extLst>
                    <a:ext uri="{9D8B030D-6E8A-4147-A177-3AD203B41FA5}">
                      <a16:colId xmlns:a16="http://schemas.microsoft.com/office/drawing/2014/main" val="20004"/>
                    </a:ext>
                  </a:extLst>
                </a:gridCol>
                <a:gridCol w="468000">
                  <a:extLst>
                    <a:ext uri="{9D8B030D-6E8A-4147-A177-3AD203B41FA5}">
                      <a16:colId xmlns:a16="http://schemas.microsoft.com/office/drawing/2014/main" val="20005"/>
                    </a:ext>
                  </a:extLst>
                </a:gridCol>
                <a:gridCol w="468000">
                  <a:extLst>
                    <a:ext uri="{9D8B030D-6E8A-4147-A177-3AD203B41FA5}">
                      <a16:colId xmlns:a16="http://schemas.microsoft.com/office/drawing/2014/main" val="20006"/>
                    </a:ext>
                  </a:extLst>
                </a:gridCol>
                <a:gridCol w="468000">
                  <a:extLst>
                    <a:ext uri="{9D8B030D-6E8A-4147-A177-3AD203B41FA5}">
                      <a16:colId xmlns:a16="http://schemas.microsoft.com/office/drawing/2014/main" val="20007"/>
                    </a:ext>
                  </a:extLst>
                </a:gridCol>
              </a:tblGrid>
              <a:tr h="190500">
                <a:tc>
                  <a:txBody>
                    <a:bodyPr/>
                    <a:lstStyle/>
                    <a:p>
                      <a:pPr algn="l" fontAlgn="b"/>
                      <a:endParaRPr lang="pt-BR" sz="11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pt-BR" sz="1100" b="0" i="0" u="none" strike="noStrike">
                        <a:solidFill>
                          <a:srgbClr val="000000"/>
                        </a:solidFill>
                        <a:latin typeface="Calibri"/>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5">
                  <a:txBody>
                    <a:bodyPr/>
                    <a:lstStyle/>
                    <a:p>
                      <a:pPr algn="ctr" fontAlgn="b"/>
                      <a:r>
                        <a:rPr lang="pt-BR" sz="1050" b="0" i="0" u="none" strike="noStrike" dirty="0">
                          <a:solidFill>
                            <a:srgbClr val="000000"/>
                          </a:solidFill>
                          <a:latin typeface="Tahoma" panose="020B0604030504040204" pitchFamily="34" charset="0"/>
                        </a:rPr>
                        <a:t>REFERÊNCIA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gn="l" fontAlgn="b"/>
                      <a:endParaRPr lang="pt-BR" sz="11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algn="l" fontAlgn="b"/>
                      <a:endParaRPr lang="pt-BR" sz="11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pt-BR" sz="1100" b="0" i="0" u="none" strike="noStrike">
                        <a:solidFill>
                          <a:srgbClr val="000000"/>
                        </a:solidFill>
                        <a:latin typeface="Calibri"/>
                      </a:endParaRP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pt-BR" sz="1100" b="0" i="0" u="none" strike="noStrike" dirty="0">
                          <a:solidFill>
                            <a:srgbClr val="FF0000"/>
                          </a:solidFill>
                          <a:latin typeface="Calibri"/>
                        </a:rPr>
                        <a:t>1</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r" fontAlgn="b"/>
                      <a:r>
                        <a:rPr lang="pt-BR" sz="1100" b="0" i="0" u="none" strike="noStrike">
                          <a:solidFill>
                            <a:srgbClr val="FFFF00"/>
                          </a:solidFill>
                          <a:latin typeface="Calibri"/>
                        </a:rPr>
                        <a:t>2</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pt-BR" sz="1100" b="0" i="0" u="none" strike="noStrike">
                          <a:solidFill>
                            <a:srgbClr val="00B050"/>
                          </a:solidFill>
                          <a:latin typeface="Calibri"/>
                        </a:rPr>
                        <a:t>3</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r" fontAlgn="b"/>
                      <a:r>
                        <a:rPr lang="pt-BR" sz="1100" b="0" i="0" u="none" strike="noStrike" dirty="0">
                          <a:solidFill>
                            <a:srgbClr val="0070C0"/>
                          </a:solidFill>
                          <a:latin typeface="Calibri"/>
                        </a:rPr>
                        <a:t>4</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r" fontAlgn="b"/>
                      <a:r>
                        <a:rPr lang="pt-BR" sz="1100" b="0" i="0" u="none" strike="noStrike" dirty="0">
                          <a:solidFill>
                            <a:srgbClr val="BFBFBF"/>
                          </a:solidFill>
                          <a:latin typeface="Calibri"/>
                        </a:rPr>
                        <a:t>5</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pt-BR" sz="1100" b="0" i="1" u="none" strike="noStrike" dirty="0" err="1">
                          <a:solidFill>
                            <a:srgbClr val="000000"/>
                          </a:solidFill>
                          <a:latin typeface="Times New Roman" pitchFamily="18" charset="0"/>
                          <a:cs typeface="Times New Roman" pitchFamily="18" charset="0"/>
                        </a:rPr>
                        <a:t>n</a:t>
                      </a:r>
                      <a:r>
                        <a:rPr lang="pt-BR" sz="1100" b="0" i="1" u="none" strike="noStrike" baseline="-25000" dirty="0" err="1">
                          <a:solidFill>
                            <a:srgbClr val="000000"/>
                          </a:solidFill>
                          <a:latin typeface="Times New Roman" pitchFamily="18" charset="0"/>
                          <a:cs typeface="Times New Roman" pitchFamily="18" charset="0"/>
                        </a:rPr>
                        <a:t>it</a:t>
                      </a:r>
                      <a:endParaRPr lang="pt-BR" sz="1100" b="0" i="1" u="none" strike="noStrike" baseline="-25000"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0500">
                <a:tc rowSpan="5">
                  <a:txBody>
                    <a:bodyPr/>
                    <a:lstStyle/>
                    <a:p>
                      <a:pPr algn="ctr" fontAlgn="ctr"/>
                      <a:r>
                        <a:rPr lang="pt-BR" sz="1050" b="0" i="0" u="none" strike="noStrike" dirty="0">
                          <a:solidFill>
                            <a:srgbClr val="000000"/>
                          </a:solidFill>
                          <a:latin typeface="Tahoma" panose="020B0604030504040204" pitchFamily="34" charset="0"/>
                        </a:rPr>
                        <a:t>CLASSIF.</a:t>
                      </a:r>
                    </a:p>
                  </a:txBody>
                  <a:tcPr marL="0" marR="0" marT="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dirty="0">
                          <a:solidFill>
                            <a:srgbClr val="FF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0000"/>
                    </a:solidFill>
                  </a:tcPr>
                </a:tc>
                <a:tc>
                  <a:txBody>
                    <a:bodyPr/>
                    <a:lstStyle/>
                    <a:p>
                      <a:pPr algn="ctr" fontAlgn="b"/>
                      <a:r>
                        <a:rPr lang="pt-BR" sz="1100" b="0" i="0" u="none" strike="noStrike" dirty="0">
                          <a:solidFill>
                            <a:srgbClr val="000000"/>
                          </a:solidFill>
                          <a:effectLst/>
                          <a:latin typeface="Times New Roman" pitchFamily="18" charset="0"/>
                          <a:cs typeface="Times New Roman" pitchFamily="18" charset="0"/>
                        </a:rPr>
                        <a:t>26</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pt-BR" sz="1100" b="0" i="0" u="none" strike="noStrike" dirty="0">
                          <a:solidFill>
                            <a:srgbClr val="000000"/>
                          </a:solidFill>
                          <a:effectLst/>
                          <a:latin typeface="Times New Roman" pitchFamily="18" charset="0"/>
                          <a:cs typeface="Times New Roman" pitchFamily="18" charset="0"/>
                        </a:rPr>
                        <a:t>0</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pt-BR" sz="1100" b="0" i="0" u="none" strike="noStrike" dirty="0">
                          <a:solidFill>
                            <a:srgbClr val="000000"/>
                          </a:solidFill>
                          <a:effectLst/>
                          <a:latin typeface="Times New Roman" pitchFamily="18" charset="0"/>
                          <a:cs typeface="Times New Roman" pitchFamily="18" charset="0"/>
                        </a:rPr>
                        <a:t>8</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pt-BR" sz="1100" b="0" i="0" u="none" strike="noStrike" dirty="0">
                          <a:solidFill>
                            <a:srgbClr val="000000"/>
                          </a:solidFill>
                          <a:effectLst/>
                          <a:latin typeface="Times New Roman" pitchFamily="18" charset="0"/>
                          <a:cs typeface="Times New Roman" pitchFamily="18" charset="0"/>
                        </a:rPr>
                        <a:t>0</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pt-BR" sz="1100" b="0" i="0" u="none" strike="noStrike" dirty="0">
                          <a:solidFill>
                            <a:srgbClr val="000000"/>
                          </a:solidFill>
                          <a:effectLst/>
                          <a:latin typeface="Times New Roman" pitchFamily="18" charset="0"/>
                          <a:cs typeface="Times New Roman" pitchFamily="18" charset="0"/>
                        </a:rPr>
                        <a:t>0</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pt-BR" sz="1100" b="0" i="0" u="none" strike="noStrike" dirty="0">
                          <a:solidFill>
                            <a:srgbClr val="000000"/>
                          </a:solidFill>
                          <a:effectLst/>
                          <a:latin typeface="Times New Roman" pitchFamily="18" charset="0"/>
                          <a:cs typeface="Times New Roman" pitchFamily="18" charset="0"/>
                        </a:rPr>
                        <a:t>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190500">
                <a:tc vMerge="1">
                  <a:txBody>
                    <a:bodyPr/>
                    <a:lstStyle/>
                    <a:p>
                      <a:endParaRPr lang="pt-BR"/>
                    </a:p>
                  </a:txBody>
                  <a:tcPr/>
                </a:tc>
                <a:tc>
                  <a:txBody>
                    <a:bodyPr/>
                    <a:lstStyle/>
                    <a:p>
                      <a:pPr algn="ctr" fontAlgn="b"/>
                      <a:r>
                        <a:rPr lang="pt-BR" sz="1100" b="0" i="0" u="none" strike="noStrike" dirty="0">
                          <a:solidFill>
                            <a:srgbClr val="FFFF00"/>
                          </a:solidFill>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0</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50</a:t>
                      </a:r>
                    </a:p>
                  </a:txBody>
                  <a:tcPr marL="0" marR="0" marT="0" marB="0" anchor="b">
                    <a:lnL>
                      <a:noFill/>
                    </a:lnL>
                    <a:lnR>
                      <a:noFill/>
                    </a:lnR>
                    <a:lnT>
                      <a:noFill/>
                    </a:lnT>
                    <a:lnB>
                      <a:noFill/>
                    </a:lnB>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0</a:t>
                      </a:r>
                    </a:p>
                  </a:txBody>
                  <a:tcPr marL="0" marR="0" marT="0" marB="0" anchor="b">
                    <a:lnL>
                      <a:noFill/>
                    </a:lnL>
                    <a:lnR>
                      <a:noFill/>
                    </a:lnR>
                    <a:lnT>
                      <a:noFill/>
                    </a:lnT>
                    <a:lnB>
                      <a:noFill/>
                    </a:lnB>
                  </a:tcPr>
                </a:tc>
                <a:tc>
                  <a:txBody>
                    <a:bodyPr/>
                    <a:lstStyle/>
                    <a:p>
                      <a:pPr algn="ctr" fontAlgn="b"/>
                      <a:r>
                        <a:rPr lang="pt-BR" sz="1100" b="0" i="0" u="none" strike="noStrike" dirty="0">
                          <a:solidFill>
                            <a:srgbClr val="000000"/>
                          </a:solidFill>
                          <a:effectLst/>
                          <a:latin typeface="Times New Roman" pitchFamily="18" charset="0"/>
                          <a:cs typeface="Times New Roman" pitchFamily="18" charset="0"/>
                        </a:rPr>
                        <a:t>8</a:t>
                      </a:r>
                    </a:p>
                  </a:txBody>
                  <a:tcPr marL="0" marR="0" marT="0" marB="0" anchor="b">
                    <a:lnL>
                      <a:noFill/>
                    </a:lnL>
                    <a:lnR>
                      <a:noFill/>
                    </a:lnR>
                    <a:lnT>
                      <a:noFill/>
                    </a:lnT>
                    <a:lnB>
                      <a:noFill/>
                    </a:lnB>
                  </a:tcPr>
                </a:tc>
                <a:tc>
                  <a:txBody>
                    <a:bodyPr/>
                    <a:lstStyle/>
                    <a:p>
                      <a:pPr algn="ctr" fontAlgn="b"/>
                      <a:r>
                        <a:rPr lang="pt-BR" sz="1100" b="0" i="0" u="none" strike="noStrike" dirty="0">
                          <a:solidFill>
                            <a:srgbClr val="000000"/>
                          </a:solidFill>
                          <a:effectLst/>
                          <a:latin typeface="Times New Roman" pitchFamily="18" charset="0"/>
                          <a:cs typeface="Times New Roman" pitchFamily="18" charset="0"/>
                        </a:rPr>
                        <a:t>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pt-BR" sz="1100" b="0" i="0" u="none" strike="noStrike" dirty="0">
                          <a:solidFill>
                            <a:srgbClr val="000000"/>
                          </a:solidFill>
                          <a:effectLst/>
                          <a:latin typeface="Times New Roman" pitchFamily="18" charset="0"/>
                          <a:cs typeface="Times New Roman" pitchFamily="18" charset="0"/>
                        </a:rPr>
                        <a:t>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190500">
                <a:tc vMerge="1">
                  <a:txBody>
                    <a:bodyPr/>
                    <a:lstStyle/>
                    <a:p>
                      <a:endParaRPr lang="pt-BR"/>
                    </a:p>
                  </a:txBody>
                  <a:tcPr/>
                </a:tc>
                <a:tc>
                  <a:txBody>
                    <a:bodyPr/>
                    <a:lstStyle/>
                    <a:p>
                      <a:pPr algn="ctr" fontAlgn="b"/>
                      <a:r>
                        <a:rPr lang="pt-BR" sz="1100" b="0" i="0" u="none" strike="noStrike" dirty="0">
                          <a:solidFill>
                            <a:srgbClr val="00B050"/>
                          </a:solidFill>
                          <a:latin typeface="Calibri"/>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00B050"/>
                    </a:solidFill>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0</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8</a:t>
                      </a:r>
                    </a:p>
                  </a:txBody>
                  <a:tcPr marL="0" marR="0" marT="0" marB="0" anchor="b">
                    <a:lnL>
                      <a:noFill/>
                    </a:lnL>
                    <a:lnR>
                      <a:noFill/>
                    </a:lnR>
                    <a:lnT>
                      <a:noFill/>
                    </a:lnT>
                    <a:lnB>
                      <a:noFill/>
                    </a:lnB>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35</a:t>
                      </a:r>
                    </a:p>
                  </a:txBody>
                  <a:tcPr marL="0" marR="0" marT="0" marB="0" anchor="b">
                    <a:lnL>
                      <a:noFill/>
                    </a:lnL>
                    <a:lnR>
                      <a:noFill/>
                    </a:lnR>
                    <a:lnT>
                      <a:noFill/>
                    </a:lnT>
                    <a:lnB>
                      <a:noFill/>
                    </a:lnB>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0</a:t>
                      </a:r>
                    </a:p>
                  </a:txBody>
                  <a:tcPr marL="0" marR="0" marT="0" marB="0" anchor="b">
                    <a:lnL>
                      <a:noFill/>
                    </a:lnL>
                    <a:lnR>
                      <a:noFill/>
                    </a:lnR>
                    <a:lnT>
                      <a:noFill/>
                    </a:lnT>
                    <a:lnB>
                      <a:noFill/>
                    </a:lnB>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6</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pt-BR" sz="1100" b="0" i="0" u="none" strike="noStrike" dirty="0">
                          <a:solidFill>
                            <a:srgbClr val="000000"/>
                          </a:solidFill>
                          <a:effectLst/>
                          <a:latin typeface="Times New Roman" pitchFamily="18" charset="0"/>
                          <a:cs typeface="Times New Roman" pitchFamily="18" charset="0"/>
                        </a:rPr>
                        <a:t>49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190500">
                <a:tc vMerge="1">
                  <a:txBody>
                    <a:bodyPr/>
                    <a:lstStyle/>
                    <a:p>
                      <a:endParaRPr lang="pt-BR"/>
                    </a:p>
                  </a:txBody>
                  <a:tcPr/>
                </a:tc>
                <a:tc>
                  <a:txBody>
                    <a:bodyPr/>
                    <a:lstStyle/>
                    <a:p>
                      <a:pPr algn="ctr" fontAlgn="b"/>
                      <a:r>
                        <a:rPr lang="pt-BR" sz="1100" b="0" i="0" u="none" strike="noStrike" dirty="0">
                          <a:solidFill>
                            <a:srgbClr val="0070C0"/>
                          </a:solidFill>
                          <a:latin typeface="Calibri"/>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0070C0"/>
                    </a:solidFill>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14</a:t>
                      </a: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0</a:t>
                      </a:r>
                    </a:p>
                  </a:txBody>
                  <a:tcPr marL="0" marR="0" marT="0" marB="0" anchor="b">
                    <a:lnL>
                      <a:noFill/>
                    </a:lnL>
                    <a:lnR>
                      <a:noFill/>
                    </a:lnR>
                    <a:lnT>
                      <a:noFill/>
                    </a:lnT>
                    <a:lnB>
                      <a:noFill/>
                    </a:lnB>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0</a:t>
                      </a:r>
                    </a:p>
                  </a:txBody>
                  <a:tcPr marL="0" marR="0" marT="0" marB="0" anchor="b">
                    <a:lnL>
                      <a:noFill/>
                    </a:lnL>
                    <a:lnR>
                      <a:noFill/>
                    </a:lnR>
                    <a:lnT>
                      <a:noFill/>
                    </a:lnT>
                    <a:lnB>
                      <a:noFill/>
                    </a:lnB>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33</a:t>
                      </a:r>
                    </a:p>
                  </a:txBody>
                  <a:tcPr marL="0" marR="0" marT="0" marB="0" anchor="b">
                    <a:lnL>
                      <a:noFill/>
                    </a:lnL>
                    <a:lnR>
                      <a:noFill/>
                    </a:lnR>
                    <a:lnT>
                      <a:noFill/>
                    </a:lnT>
                    <a:lnB>
                      <a:noFill/>
                    </a:lnB>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0</a:t>
                      </a: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pt-BR" sz="1100" b="0" i="0" u="none" strike="noStrike" dirty="0">
                          <a:solidFill>
                            <a:srgbClr val="000000"/>
                          </a:solidFill>
                          <a:effectLst/>
                          <a:latin typeface="Times New Roman" pitchFamily="18" charset="0"/>
                          <a:cs typeface="Times New Roman" pitchFamily="18" charset="0"/>
                        </a:rPr>
                        <a:t>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190500">
                <a:tc vMerge="1">
                  <a:txBody>
                    <a:bodyPr/>
                    <a:lstStyle/>
                    <a:p>
                      <a:endParaRPr lang="pt-BR"/>
                    </a:p>
                  </a:txBody>
                  <a:tcPr/>
                </a:tc>
                <a:tc>
                  <a:txBody>
                    <a:bodyPr/>
                    <a:lstStyle/>
                    <a:p>
                      <a:pPr algn="ctr" fontAlgn="b"/>
                      <a:r>
                        <a:rPr lang="pt-BR" sz="1100" b="0" i="0" u="none" strike="noStrike" dirty="0">
                          <a:solidFill>
                            <a:srgbClr val="BFBFBF"/>
                          </a:solidFill>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6</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0</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3</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53</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dirty="0">
                          <a:solidFill>
                            <a:srgbClr val="000000"/>
                          </a:solidFill>
                          <a:effectLst/>
                          <a:latin typeface="Times New Roman" pitchFamily="18" charset="0"/>
                          <a:cs typeface="Times New Roman" pitchFamily="18" charset="0"/>
                        </a:rPr>
                        <a:t>62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90500">
                <a:tc>
                  <a:txBody>
                    <a:bodyPr/>
                    <a:lstStyle/>
                    <a:p>
                      <a:pPr algn="l" fontAlgn="b"/>
                      <a:endParaRPr lang="pt-BR" sz="1100" b="0" i="0" u="none" strike="noStrike">
                        <a:solidFill>
                          <a:srgbClr val="000000"/>
                        </a:solidFill>
                        <a:latin typeface="Calibri"/>
                      </a:endParaRP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pt-BR" sz="1100" b="0" i="1" u="none" strike="noStrike" dirty="0" err="1">
                          <a:solidFill>
                            <a:srgbClr val="000000"/>
                          </a:solidFill>
                          <a:latin typeface="Times New Roman" pitchFamily="18" charset="0"/>
                          <a:cs typeface="Times New Roman" pitchFamily="18" charset="0"/>
                        </a:rPr>
                        <a:t>n</a:t>
                      </a:r>
                      <a:r>
                        <a:rPr lang="pt-BR" sz="1100" b="0" i="1" u="none" strike="noStrike" baseline="-25000" dirty="0" err="1">
                          <a:solidFill>
                            <a:srgbClr val="000000"/>
                          </a:solidFill>
                          <a:latin typeface="Times New Roman" pitchFamily="18" charset="0"/>
                          <a:cs typeface="Times New Roman" pitchFamily="18" charset="0"/>
                        </a:rPr>
                        <a:t>ti</a:t>
                      </a:r>
                      <a:endParaRPr lang="pt-BR" sz="1100" b="0" i="1" u="none" strike="noStrike" baseline="-25000"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46</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58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43</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44</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a:solidFill>
                            <a:srgbClr val="000000"/>
                          </a:solidFill>
                          <a:effectLst/>
                          <a:latin typeface="Times New Roman" pitchFamily="18" charset="0"/>
                          <a:cs typeface="Times New Roman" pitchFamily="18" charset="0"/>
                        </a:rPr>
                        <a:t>59</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100" b="0" i="0" u="none" strike="noStrike" dirty="0">
                          <a:solidFill>
                            <a:srgbClr val="000000"/>
                          </a:solidFill>
                          <a:effectLst/>
                          <a:latin typeface="Times New Roman" pitchFamily="18" charset="0"/>
                          <a:cs typeface="Times New Roman" pitchFamily="18" charset="0"/>
                        </a:rPr>
                        <a:t>250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graphicFrame>
        <p:nvGraphicFramePr>
          <p:cNvPr id="5" name="Object 238"/>
          <p:cNvGraphicFramePr>
            <a:graphicFrameLocks noChangeAspect="1"/>
          </p:cNvGraphicFramePr>
          <p:nvPr/>
        </p:nvGraphicFramePr>
        <p:xfrm>
          <a:off x="2554288" y="4540250"/>
          <a:ext cx="1303337" cy="722313"/>
        </p:xfrm>
        <a:graphic>
          <a:graphicData uri="http://schemas.openxmlformats.org/presentationml/2006/ole">
            <mc:AlternateContent xmlns:mc="http://schemas.openxmlformats.org/markup-compatibility/2006">
              <mc:Choice xmlns:v="urn:schemas-microsoft-com:vml" Requires="v">
                <p:oleObj name="Equation" r:id="rId12" imgW="799753" imgH="444307" progId="Equation.DSMT4">
                  <p:embed/>
                </p:oleObj>
              </mc:Choice>
              <mc:Fallback>
                <p:oleObj name="Equation" r:id="rId12" imgW="799753" imgH="444307" progId="Equation.DSMT4">
                  <p:embed/>
                  <p:pic>
                    <p:nvPicPr>
                      <p:cNvPr id="5" name="Object 23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54288" y="4540250"/>
                        <a:ext cx="1303337"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43"/>
          <p:cNvGraphicFramePr>
            <a:graphicFrameLocks noChangeAspect="1"/>
          </p:cNvGraphicFramePr>
          <p:nvPr/>
        </p:nvGraphicFramePr>
        <p:xfrm>
          <a:off x="3860800" y="4673600"/>
          <a:ext cx="1012825" cy="330200"/>
        </p:xfrm>
        <a:graphic>
          <a:graphicData uri="http://schemas.openxmlformats.org/presentationml/2006/ole">
            <mc:AlternateContent xmlns:mc="http://schemas.openxmlformats.org/markup-compatibility/2006">
              <mc:Choice xmlns:v="urn:schemas-microsoft-com:vml" Requires="v">
                <p:oleObj name="Equation" r:id="rId14" imgW="622030" imgH="203112" progId="Equation.DSMT4">
                  <p:embed/>
                </p:oleObj>
              </mc:Choice>
              <mc:Fallback>
                <p:oleObj name="Equation" r:id="rId14" imgW="622030" imgH="203112" progId="Equation.DSMT4">
                  <p:embed/>
                  <p:pic>
                    <p:nvPicPr>
                      <p:cNvPr id="6" name="Object 4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860800" y="4673600"/>
                        <a:ext cx="1012825"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 name="Retângulo 32"/>
          <p:cNvSpPr>
            <a:spLocks noChangeArrowheads="1"/>
          </p:cNvSpPr>
          <p:nvPr/>
        </p:nvSpPr>
        <p:spPr bwMode="auto">
          <a:xfrm>
            <a:off x="107950" y="5935663"/>
            <a:ext cx="86407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90600" indent="-9906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solidFill>
                  <a:srgbClr val="000000"/>
                </a:solidFill>
                <a:latin typeface="Tahoma" panose="020B0604030504040204" pitchFamily="34" charset="0"/>
              </a:rPr>
              <a:t>Conclusão: aceita-se </a:t>
            </a:r>
            <a:r>
              <a:rPr lang="pt-BR" altLang="pt-BR" sz="1600" dirty="0">
                <a:solidFill>
                  <a:srgbClr val="000000"/>
                </a:solidFill>
                <a:latin typeface="Times New Roman" charset="0"/>
                <a:cs typeface="Times New Roman" charset="0"/>
              </a:rPr>
              <a:t>H</a:t>
            </a:r>
            <a:r>
              <a:rPr lang="pt-BR" altLang="pt-BR" sz="1600" baseline="-25000" dirty="0">
                <a:solidFill>
                  <a:srgbClr val="000000"/>
                </a:solidFill>
                <a:latin typeface="Times New Roman" charset="0"/>
                <a:cs typeface="Times New Roman" charset="0"/>
              </a:rPr>
              <a:t>0</a:t>
            </a:r>
            <a:r>
              <a:rPr lang="pt-BR" altLang="pt-BR" sz="1600" dirty="0">
                <a:solidFill>
                  <a:srgbClr val="000000"/>
                </a:solidFill>
                <a:latin typeface="Tahoma" panose="020B0604030504040204" pitchFamily="34" charset="0"/>
              </a:rPr>
              <a:t>, ou seja, o valor de </a:t>
            </a:r>
            <a:r>
              <a:rPr lang="pt-BR" altLang="pt-BR" sz="1600" dirty="0" err="1">
                <a:solidFill>
                  <a:srgbClr val="000000"/>
                </a:solidFill>
                <a:latin typeface="Tahoma" panose="020B0604030504040204" pitchFamily="34" charset="0"/>
              </a:rPr>
              <a:t>kappa</a:t>
            </a:r>
            <a:r>
              <a:rPr lang="pt-BR" altLang="pt-BR" sz="1600" dirty="0">
                <a:solidFill>
                  <a:srgbClr val="000000"/>
                </a:solidFill>
                <a:latin typeface="Tahoma" panose="020B0604030504040204" pitchFamily="34" charset="0"/>
              </a:rPr>
              <a:t> observado não é significativamente (a 5%) maior que 0,7</a:t>
            </a:r>
            <a:endParaRPr lang="pt-BR" altLang="pt-BR" sz="1200" dirty="0">
              <a:latin typeface="Tahoma" panose="020B0604030504040204" pitchFamily="34" charset="0"/>
            </a:endParaRPr>
          </a:p>
        </p:txBody>
      </p:sp>
      <p:pic>
        <p:nvPicPr>
          <p:cNvPr id="29709" name="Picture 19"/>
          <p:cNvPicPr>
            <a:picLocks noChangeArrowheads="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43608" y="1352550"/>
            <a:ext cx="25193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0" name="Picture 19"/>
          <p:cNvPicPr>
            <a:picLocks noChangeArrowheads="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67944" y="1352550"/>
            <a:ext cx="25193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ço Reservado para Número de Slide 1"/>
          <p:cNvSpPr>
            <a:spLocks noGrp="1"/>
          </p:cNvSpPr>
          <p:nvPr>
            <p:ph type="sldNum" sz="quarter" idx="12"/>
          </p:nvPr>
        </p:nvSpPr>
        <p:spPr/>
        <p:txBody>
          <a:bodyPr/>
          <a:lstStyle/>
          <a:p>
            <a:pPr>
              <a:defRPr/>
            </a:pPr>
            <a:fld id="{06A5D759-A28F-4126-A878-03E89F59B734}" type="slidenum">
              <a:rPr lang="pt-BR"/>
              <a:pPr>
                <a:defRPr/>
              </a:pPr>
              <a:t>42</a:t>
            </a:fld>
            <a:endParaRPr lang="pt-BR"/>
          </a:p>
        </p:txBody>
      </p:sp>
      <p:sp>
        <p:nvSpPr>
          <p:cNvPr id="27" name="Text Box 64"/>
          <p:cNvSpPr txBox="1">
            <a:spLocks noChangeArrowheads="1"/>
          </p:cNvSpPr>
          <p:nvPr/>
        </p:nvSpPr>
        <p:spPr bwMode="auto">
          <a:xfrm>
            <a:off x="6804248" y="2484185"/>
            <a:ext cx="19442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1238" indent="-1011238"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95250" indent="-95250" eaLnBrk="1" hangingPunct="1">
              <a:spcBef>
                <a:spcPct val="0"/>
              </a:spcBef>
              <a:buFontTx/>
              <a:buNone/>
            </a:pPr>
            <a:r>
              <a:rPr lang="pt-BR" altLang="pt-BR" sz="1600" dirty="0">
                <a:latin typeface="Tahoma" panose="020B0604030504040204" pitchFamily="34" charset="0"/>
              </a:rPr>
              <a:t>Selecionando-se 250 pontos...</a:t>
            </a:r>
          </a:p>
        </p:txBody>
      </p:sp>
      <p:sp>
        <p:nvSpPr>
          <p:cNvPr id="29" name="Text Box 242"/>
          <p:cNvSpPr txBox="1">
            <a:spLocks noChangeArrowheads="1"/>
          </p:cNvSpPr>
          <p:nvPr/>
        </p:nvSpPr>
        <p:spPr bwMode="auto">
          <a:xfrm>
            <a:off x="2472271" y="4176270"/>
            <a:ext cx="3030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1238" indent="-1011238"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latin typeface="Tahoma" panose="020B0604030504040204" pitchFamily="34" charset="0"/>
              </a:rPr>
              <a:t>Se </a:t>
            </a:r>
            <a:r>
              <a:rPr lang="pt-BR" altLang="pt-BR" sz="1600" dirty="0">
                <a:latin typeface="Times New Roman" panose="02020603050405020304" pitchFamily="18" charset="0"/>
                <a:cs typeface="Times New Roman" panose="02020603050405020304" pitchFamily="18" charset="0"/>
              </a:rPr>
              <a:t>H</a:t>
            </a:r>
            <a:r>
              <a:rPr lang="pt-BR" altLang="pt-BR" sz="1600" baseline="-25000" dirty="0">
                <a:latin typeface="Times New Roman" panose="02020603050405020304" pitchFamily="18" charset="0"/>
                <a:cs typeface="Times New Roman" panose="02020603050405020304" pitchFamily="18" charset="0"/>
              </a:rPr>
              <a:t>0</a:t>
            </a:r>
            <a:r>
              <a:rPr lang="pt-BR" altLang="pt-BR" sz="1600" dirty="0">
                <a:latin typeface="Tahoma" panose="020B0604030504040204" pitchFamily="34" charset="0"/>
              </a:rPr>
              <a:t> for verdadeira, então: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7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70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499"/>
                                          </p:stCondLst>
                                        </p:cTn>
                                        <p:tgtEl>
                                          <p:spTgt spid="19"/>
                                        </p:tgtEl>
                                        <p:attrNameLst>
                                          <p:attrName>style.visibility</p:attrName>
                                        </p:attrNameLst>
                                      </p:cBhvr>
                                      <p:to>
                                        <p:strVal val="visible"/>
                                      </p:to>
                                    </p:set>
                                  </p:childTnLst>
                                </p:cTn>
                              </p:par>
                            </p:childTnLst>
                          </p:cTn>
                        </p:par>
                        <p:par>
                          <p:cTn id="21" fill="hold" nodeType="afterGroup">
                            <p:stCondLst>
                              <p:cond delay="500"/>
                            </p:stCondLst>
                            <p:childTnLst>
                              <p:par>
                                <p:cTn id="22" presetID="1" presetClass="entr" presetSubtype="0" fill="hold" nodeType="afterEffect">
                                  <p:stCondLst>
                                    <p:cond delay="0"/>
                                  </p:stCondLst>
                                  <p:childTnLst>
                                    <p:set>
                                      <p:cBhvr>
                                        <p:cTn id="23" dur="1" fill="hold">
                                          <p:stCondLst>
                                            <p:cond delay="499"/>
                                          </p:stCondLst>
                                        </p:cTn>
                                        <p:tgtEl>
                                          <p:spTgt spid="2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9"/>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499"/>
                                          </p:stCondLst>
                                        </p:cTn>
                                        <p:tgtEl>
                                          <p:spTgt spid="5"/>
                                        </p:tgtEl>
                                        <p:attrNameLst>
                                          <p:attrName>style.visibility</p:attrName>
                                        </p:attrNameLst>
                                      </p:cBhvr>
                                      <p:to>
                                        <p:strVal val="visible"/>
                                      </p:to>
                                    </p:set>
                                  </p:childTnLst>
                                </p:cTn>
                              </p:par>
                            </p:childTnLst>
                          </p:cTn>
                        </p:par>
                        <p:par>
                          <p:cTn id="32" fill="hold" nodeType="afterGroup">
                            <p:stCondLst>
                              <p:cond delay="500"/>
                            </p:stCondLst>
                            <p:childTnLst>
                              <p:par>
                                <p:cTn id="33" presetID="1" presetClass="entr" presetSubtype="0" fill="hold" nodeType="afterEffect">
                                  <p:stCondLst>
                                    <p:cond delay="0"/>
                                  </p:stCondLst>
                                  <p:childTnLst>
                                    <p:set>
                                      <p:cBhvr>
                                        <p:cTn id="34" dur="1" fill="hold">
                                          <p:stCondLst>
                                            <p:cond delay="499"/>
                                          </p:stCondLst>
                                        </p:cTn>
                                        <p:tgtEl>
                                          <p:spTgt spid="6"/>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24"/>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utoUpdateAnimBg="0"/>
      <p:bldP spid="27" grpId="0"/>
      <p:bldP spid="2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pt-BR" dirty="0"/>
              <a:t>Índice </a:t>
            </a:r>
            <a:r>
              <a:rPr lang="pt-BR" dirty="0" err="1"/>
              <a:t>Kappa</a:t>
            </a:r>
            <a:r>
              <a:rPr lang="pt-BR" dirty="0"/>
              <a:t> – Exemplo 4</a:t>
            </a:r>
          </a:p>
        </p:txBody>
      </p:sp>
      <p:sp>
        <p:nvSpPr>
          <p:cNvPr id="18" name="Text Box 11"/>
          <p:cNvSpPr txBox="1">
            <a:spLocks noChangeArrowheads="1"/>
          </p:cNvSpPr>
          <p:nvPr/>
        </p:nvSpPr>
        <p:spPr bwMode="auto">
          <a:xfrm>
            <a:off x="-1" y="6550025"/>
            <a:ext cx="28501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400" dirty="0">
                <a:latin typeface="Tahoma" panose="020B0604030504040204" pitchFamily="34" charset="0"/>
              </a:rPr>
              <a:t>(ver kappaSimulacao.xlsx)</a:t>
            </a:r>
          </a:p>
        </p:txBody>
      </p:sp>
      <p:graphicFrame>
        <p:nvGraphicFramePr>
          <p:cNvPr id="30726" name="Object 237"/>
          <p:cNvGraphicFramePr>
            <a:graphicFrameLocks noChangeAspect="1"/>
          </p:cNvGraphicFramePr>
          <p:nvPr/>
        </p:nvGraphicFramePr>
        <p:xfrm>
          <a:off x="179388" y="4125913"/>
          <a:ext cx="1181100" cy="742950"/>
        </p:xfrm>
        <a:graphic>
          <a:graphicData uri="http://schemas.openxmlformats.org/presentationml/2006/ole">
            <mc:AlternateContent xmlns:mc="http://schemas.openxmlformats.org/markup-compatibility/2006">
              <mc:Choice xmlns:v="urn:schemas-microsoft-com:vml" Requires="v">
                <p:oleObj name="Equation" r:id="rId2" imgW="723586" imgH="457002" progId="Equation.DSMT4">
                  <p:embed/>
                </p:oleObj>
              </mc:Choice>
              <mc:Fallback>
                <p:oleObj name="Equation" r:id="rId2" imgW="723586" imgH="457002" progId="Equation.DSMT4">
                  <p:embed/>
                  <p:pic>
                    <p:nvPicPr>
                      <p:cNvPr id="30726" name="Object 23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125913"/>
                        <a:ext cx="11811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 name="Retângulo 32"/>
          <p:cNvSpPr>
            <a:spLocks noChangeArrowheads="1"/>
          </p:cNvSpPr>
          <p:nvPr/>
        </p:nvSpPr>
        <p:spPr bwMode="auto">
          <a:xfrm>
            <a:off x="1547813" y="6173241"/>
            <a:ext cx="1043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400" dirty="0">
                <a:solidFill>
                  <a:srgbClr val="000000"/>
                </a:solidFill>
                <a:latin typeface="Tahoma" panose="020B0604030504040204" pitchFamily="34" charset="0"/>
              </a:rPr>
              <a:t>Conclusão:</a:t>
            </a:r>
            <a:endParaRPr lang="pt-BR" altLang="pt-BR" sz="1100" dirty="0">
              <a:latin typeface="Tahoma" panose="020B0604030504040204" pitchFamily="34" charset="0"/>
            </a:endParaRPr>
          </a:p>
        </p:txBody>
      </p:sp>
      <p:sp>
        <p:nvSpPr>
          <p:cNvPr id="21" name="Retângulo 20"/>
          <p:cNvSpPr>
            <a:spLocks noChangeArrowheads="1"/>
          </p:cNvSpPr>
          <p:nvPr/>
        </p:nvSpPr>
        <p:spPr bwMode="auto">
          <a:xfrm>
            <a:off x="1547813" y="4178300"/>
            <a:ext cx="7452171"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5600" indent="-3556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400" dirty="0">
                <a:solidFill>
                  <a:srgbClr val="000000"/>
                </a:solidFill>
                <a:latin typeface="Tahoma" panose="020B0604030504040204" pitchFamily="34" charset="0"/>
              </a:rPr>
              <a:t>Nova abordagem:</a:t>
            </a:r>
          </a:p>
          <a:p>
            <a:pPr eaLnBrk="1" hangingPunct="1">
              <a:spcBef>
                <a:spcPct val="0"/>
              </a:spcBef>
              <a:buFontTx/>
              <a:buNone/>
            </a:pPr>
            <a:r>
              <a:rPr lang="pt-BR" altLang="pt-BR" sz="1400" dirty="0">
                <a:solidFill>
                  <a:srgbClr val="000000"/>
                </a:solidFill>
                <a:latin typeface="Tahoma" panose="020B0604030504040204" pitchFamily="34" charset="0"/>
              </a:rPr>
              <a:t>A escolha dos 250 pontos amostrais é repetido muitas vezes (pelo menos 1000 vezes).</a:t>
            </a:r>
          </a:p>
          <a:p>
            <a:pPr eaLnBrk="1" hangingPunct="1">
              <a:spcBef>
                <a:spcPct val="0"/>
              </a:spcBef>
              <a:buFontTx/>
              <a:buNone/>
            </a:pPr>
            <a:r>
              <a:rPr lang="pt-BR" altLang="pt-BR" sz="1400" dirty="0">
                <a:solidFill>
                  <a:srgbClr val="000000"/>
                </a:solidFill>
                <a:latin typeface="Tahoma" panose="020B0604030504040204" pitchFamily="34" charset="0"/>
              </a:rPr>
              <a:t>Para cada amostragem, determina-se a matriz de confusão e calcula-se o </a:t>
            </a:r>
            <a:r>
              <a:rPr lang="pt-BR" altLang="pt-BR" sz="1400" dirty="0" err="1">
                <a:solidFill>
                  <a:srgbClr val="000000"/>
                </a:solidFill>
                <a:latin typeface="Tahoma" panose="020B0604030504040204" pitchFamily="34" charset="0"/>
              </a:rPr>
              <a:t>kappa</a:t>
            </a:r>
            <a:endParaRPr lang="pt-BR" altLang="pt-BR" sz="1400" dirty="0">
              <a:solidFill>
                <a:srgbClr val="000000"/>
              </a:solidFill>
              <a:latin typeface="Tahoma" panose="020B0604030504040204" pitchFamily="34" charset="0"/>
            </a:endParaRPr>
          </a:p>
          <a:p>
            <a:pPr eaLnBrk="1" hangingPunct="1">
              <a:spcBef>
                <a:spcPct val="0"/>
              </a:spcBef>
              <a:buFontTx/>
              <a:buNone/>
            </a:pPr>
            <a:r>
              <a:rPr lang="pt-BR" altLang="pt-BR" sz="1400" dirty="0">
                <a:solidFill>
                  <a:srgbClr val="000000"/>
                </a:solidFill>
                <a:latin typeface="Tahoma" panose="020B0604030504040204" pitchFamily="34" charset="0"/>
              </a:rPr>
              <a:t>Calcula-se a frequência (probabilidade) com que </a:t>
            </a:r>
            <a:r>
              <a:rPr lang="pt-BR" altLang="pt-BR" sz="1400" dirty="0">
                <a:solidFill>
                  <a:srgbClr val="000000"/>
                </a:solidFill>
                <a:latin typeface="Times New Roman" charset="0"/>
                <a:cs typeface="Times New Roman" charset="0"/>
              </a:rPr>
              <a:t>H</a:t>
            </a:r>
            <a:r>
              <a:rPr lang="pt-BR" altLang="pt-BR" sz="1400" baseline="-25000" dirty="0">
                <a:solidFill>
                  <a:srgbClr val="000000"/>
                </a:solidFill>
                <a:latin typeface="Times New Roman" charset="0"/>
                <a:cs typeface="Times New Roman" charset="0"/>
              </a:rPr>
              <a:t>0</a:t>
            </a:r>
            <a:r>
              <a:rPr lang="pt-BR" altLang="pt-BR" sz="1400" dirty="0">
                <a:solidFill>
                  <a:srgbClr val="000000"/>
                </a:solidFill>
                <a:latin typeface="Tahoma" panose="020B0604030504040204" pitchFamily="34" charset="0"/>
              </a:rPr>
              <a:t> é aceita</a:t>
            </a:r>
          </a:p>
          <a:p>
            <a:pPr eaLnBrk="1" hangingPunct="1">
              <a:spcBef>
                <a:spcPct val="0"/>
              </a:spcBef>
              <a:buFontTx/>
              <a:buNone/>
            </a:pPr>
            <a:r>
              <a:rPr lang="pt-BR" altLang="pt-BR" sz="1400" dirty="0">
                <a:solidFill>
                  <a:srgbClr val="000000"/>
                </a:solidFill>
                <a:latin typeface="Tahoma" panose="020B0604030504040204" pitchFamily="34" charset="0"/>
              </a:rPr>
              <a:t>Se esta frequência for baixa (menor que 5%, por exemplo), conclui-se que é relativamente “raro” aceitar  </a:t>
            </a:r>
            <a:r>
              <a:rPr lang="pt-BR" altLang="pt-BR" sz="1400" dirty="0">
                <a:solidFill>
                  <a:srgbClr val="000000"/>
                </a:solidFill>
                <a:latin typeface="Times New Roman" charset="0"/>
                <a:cs typeface="Times New Roman" charset="0"/>
              </a:rPr>
              <a:t>H</a:t>
            </a:r>
            <a:r>
              <a:rPr lang="pt-BR" altLang="pt-BR" sz="1400" baseline="-25000" dirty="0">
                <a:solidFill>
                  <a:srgbClr val="000000"/>
                </a:solidFill>
                <a:latin typeface="Times New Roman" charset="0"/>
                <a:cs typeface="Times New Roman" charset="0"/>
              </a:rPr>
              <a:t>0</a:t>
            </a:r>
            <a:r>
              <a:rPr lang="pt-BR" altLang="pt-BR" sz="1400" dirty="0">
                <a:solidFill>
                  <a:srgbClr val="000000"/>
                </a:solidFill>
                <a:latin typeface="Tahoma" panose="020B0604030504040204" pitchFamily="34" charset="0"/>
              </a:rPr>
              <a:t> e portanto rejeita-se </a:t>
            </a:r>
            <a:r>
              <a:rPr lang="pt-BR" altLang="pt-BR" sz="1400" dirty="0">
                <a:solidFill>
                  <a:srgbClr val="000000"/>
                </a:solidFill>
                <a:latin typeface="Times New Roman" charset="0"/>
                <a:cs typeface="Times New Roman" charset="0"/>
              </a:rPr>
              <a:t>H</a:t>
            </a:r>
            <a:r>
              <a:rPr lang="pt-BR" altLang="pt-BR" sz="1400" baseline="-25000" dirty="0">
                <a:solidFill>
                  <a:srgbClr val="000000"/>
                </a:solidFill>
                <a:latin typeface="Times New Roman" charset="0"/>
                <a:cs typeface="Times New Roman" charset="0"/>
              </a:rPr>
              <a:t>0</a:t>
            </a:r>
            <a:r>
              <a:rPr lang="pt-BR" altLang="pt-BR" sz="1400" dirty="0">
                <a:solidFill>
                  <a:srgbClr val="000000"/>
                </a:solidFill>
                <a:latin typeface="Tahoma" panose="020B0604030504040204" pitchFamily="34" charset="0"/>
              </a:rPr>
              <a:t>.</a:t>
            </a:r>
          </a:p>
          <a:p>
            <a:pPr eaLnBrk="1" hangingPunct="1">
              <a:spcBef>
                <a:spcPct val="0"/>
              </a:spcBef>
              <a:buFontTx/>
              <a:buNone/>
            </a:pPr>
            <a:endParaRPr lang="pt-BR" altLang="pt-BR" sz="1400" dirty="0">
              <a:solidFill>
                <a:srgbClr val="000000"/>
              </a:solidFill>
              <a:latin typeface="Tahoma" panose="020B0604030504040204" pitchFamily="34" charset="0"/>
            </a:endParaRPr>
          </a:p>
          <a:p>
            <a:pPr eaLnBrk="1" hangingPunct="1">
              <a:spcBef>
                <a:spcPct val="0"/>
              </a:spcBef>
              <a:buFontTx/>
              <a:buNone/>
            </a:pPr>
            <a:r>
              <a:rPr lang="pt-BR" altLang="pt-BR" sz="1400" dirty="0">
                <a:solidFill>
                  <a:srgbClr val="000000"/>
                </a:solidFill>
                <a:latin typeface="Tahoma" panose="020B0604030504040204" pitchFamily="34" charset="0"/>
              </a:rPr>
              <a:t>Suponha que, após a simulação de 10000 valores de </a:t>
            </a:r>
            <a:r>
              <a:rPr lang="pt-BR" altLang="pt-BR" sz="1400" dirty="0" err="1">
                <a:solidFill>
                  <a:srgbClr val="000000"/>
                </a:solidFill>
                <a:latin typeface="Tahoma" panose="020B0604030504040204" pitchFamily="34" charset="0"/>
              </a:rPr>
              <a:t>kappa</a:t>
            </a:r>
            <a:r>
              <a:rPr lang="pt-BR" altLang="pt-BR" sz="1400" dirty="0">
                <a:solidFill>
                  <a:srgbClr val="000000"/>
                </a:solidFill>
                <a:latin typeface="Tahoma" panose="020B0604030504040204" pitchFamily="34" charset="0"/>
              </a:rPr>
              <a:t>, 10,78% das vezes </a:t>
            </a:r>
            <a:r>
              <a:rPr lang="pt-BR" altLang="pt-BR" sz="1400" dirty="0">
                <a:solidFill>
                  <a:srgbClr val="000000"/>
                </a:solidFill>
                <a:latin typeface="Times New Roman" charset="0"/>
                <a:cs typeface="Times New Roman" charset="0"/>
              </a:rPr>
              <a:t>H</a:t>
            </a:r>
            <a:r>
              <a:rPr lang="pt-BR" altLang="pt-BR" sz="1400" baseline="-25000" dirty="0">
                <a:solidFill>
                  <a:srgbClr val="000000"/>
                </a:solidFill>
                <a:latin typeface="Times New Roman" charset="0"/>
                <a:cs typeface="Times New Roman" charset="0"/>
              </a:rPr>
              <a:t>0</a:t>
            </a:r>
            <a:r>
              <a:rPr lang="pt-BR" altLang="pt-BR" sz="1400" dirty="0">
                <a:solidFill>
                  <a:srgbClr val="000000"/>
                </a:solidFill>
                <a:latin typeface="Tahoma" panose="020B0604030504040204" pitchFamily="34" charset="0"/>
              </a:rPr>
              <a:t> foi aceito...</a:t>
            </a:r>
            <a:endParaRPr lang="pt-BR" altLang="pt-BR" sz="1100" dirty="0">
              <a:latin typeface="Tahoma" panose="020B0604030504040204" pitchFamily="34" charset="0"/>
            </a:endParaRPr>
          </a:p>
        </p:txBody>
      </p:sp>
      <p:sp>
        <p:nvSpPr>
          <p:cNvPr id="22" name="Retângulo 21"/>
          <p:cNvSpPr>
            <a:spLocks noChangeArrowheads="1"/>
          </p:cNvSpPr>
          <p:nvPr/>
        </p:nvSpPr>
        <p:spPr bwMode="auto">
          <a:xfrm>
            <a:off x="2483768" y="6165304"/>
            <a:ext cx="62420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400" dirty="0">
                <a:solidFill>
                  <a:srgbClr val="000000"/>
                </a:solidFill>
                <a:latin typeface="Tahoma" panose="020B0604030504040204" pitchFamily="34" charset="0"/>
              </a:rPr>
              <a:t>aceita-se </a:t>
            </a:r>
            <a:r>
              <a:rPr lang="pt-BR" altLang="pt-BR" sz="1400" dirty="0">
                <a:solidFill>
                  <a:srgbClr val="000000"/>
                </a:solidFill>
                <a:latin typeface="Times New Roman" charset="0"/>
                <a:cs typeface="Times New Roman" charset="0"/>
              </a:rPr>
              <a:t>H</a:t>
            </a:r>
            <a:r>
              <a:rPr lang="pt-BR" altLang="pt-BR" sz="1400" baseline="-25000" dirty="0">
                <a:solidFill>
                  <a:srgbClr val="000000"/>
                </a:solidFill>
                <a:latin typeface="Times New Roman" charset="0"/>
                <a:cs typeface="Times New Roman" charset="0"/>
              </a:rPr>
              <a:t>0</a:t>
            </a:r>
            <a:r>
              <a:rPr lang="pt-BR" altLang="pt-BR" sz="1400" dirty="0">
                <a:solidFill>
                  <a:srgbClr val="000000"/>
                </a:solidFill>
                <a:latin typeface="Tahoma" panose="020B0604030504040204" pitchFamily="34" charset="0"/>
              </a:rPr>
              <a:t>, ou seja, não há fortes evidências que levem a conclusão que o </a:t>
            </a:r>
            <a:r>
              <a:rPr lang="pt-BR" altLang="pt-BR" sz="1400" dirty="0" err="1">
                <a:solidFill>
                  <a:srgbClr val="000000"/>
                </a:solidFill>
                <a:latin typeface="Tahoma" panose="020B0604030504040204" pitchFamily="34" charset="0"/>
              </a:rPr>
              <a:t>kappa</a:t>
            </a:r>
            <a:r>
              <a:rPr lang="pt-BR" altLang="pt-BR" sz="1400" dirty="0">
                <a:solidFill>
                  <a:srgbClr val="000000"/>
                </a:solidFill>
                <a:latin typeface="Tahoma" panose="020B0604030504040204" pitchFamily="34" charset="0"/>
              </a:rPr>
              <a:t> seja de fato maior que 0,7</a:t>
            </a:r>
            <a:endParaRPr lang="pt-BR" altLang="pt-BR" sz="1100" dirty="0">
              <a:latin typeface="Tahoma" panose="020B0604030504040204" pitchFamily="34" charset="0"/>
            </a:endParaRPr>
          </a:p>
        </p:txBody>
      </p:sp>
      <p:sp>
        <p:nvSpPr>
          <p:cNvPr id="2" name="Espaço Reservado para Número de Slide 1"/>
          <p:cNvSpPr>
            <a:spLocks noGrp="1"/>
          </p:cNvSpPr>
          <p:nvPr>
            <p:ph type="sldNum" sz="quarter" idx="12"/>
          </p:nvPr>
        </p:nvSpPr>
        <p:spPr/>
        <p:txBody>
          <a:bodyPr/>
          <a:lstStyle/>
          <a:p>
            <a:pPr>
              <a:defRPr/>
            </a:pPr>
            <a:fld id="{801F3397-B9F1-4382-8F51-0C0E1481AF35}" type="slidenum">
              <a:rPr lang="pt-BR"/>
              <a:pPr>
                <a:defRPr/>
              </a:pPr>
              <a:t>43</a:t>
            </a:fld>
            <a:endParaRPr lang="pt-BR"/>
          </a:p>
        </p:txBody>
      </p:sp>
      <p:grpSp>
        <p:nvGrpSpPr>
          <p:cNvPr id="17" name="Grupo 13"/>
          <p:cNvGrpSpPr>
            <a:grpSpLocks/>
          </p:cNvGrpSpPr>
          <p:nvPr/>
        </p:nvGrpSpPr>
        <p:grpSpPr bwMode="auto">
          <a:xfrm>
            <a:off x="1043608" y="1352550"/>
            <a:ext cx="2520950" cy="2797949"/>
            <a:chOff x="5435600" y="1700213"/>
            <a:chExt cx="2520950" cy="2797949"/>
          </a:xfrm>
        </p:grpSpPr>
        <p:pic>
          <p:nvPicPr>
            <p:cNvPr id="19" name="Picture 3"/>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5600" y="1700213"/>
              <a:ext cx="2520950"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tângulo 7"/>
            <p:cNvSpPr>
              <a:spLocks noChangeArrowheads="1"/>
            </p:cNvSpPr>
            <p:nvPr/>
          </p:nvSpPr>
          <p:spPr bwMode="auto">
            <a:xfrm>
              <a:off x="6189205" y="4221163"/>
              <a:ext cx="1013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classificação</a:t>
              </a:r>
            </a:p>
          </p:txBody>
        </p:sp>
      </p:grpSp>
      <p:grpSp>
        <p:nvGrpSpPr>
          <p:cNvPr id="23" name="Grupo 10"/>
          <p:cNvGrpSpPr>
            <a:grpSpLocks/>
          </p:cNvGrpSpPr>
          <p:nvPr/>
        </p:nvGrpSpPr>
        <p:grpSpPr bwMode="auto">
          <a:xfrm>
            <a:off x="4067944" y="1352550"/>
            <a:ext cx="2519362" cy="2797949"/>
            <a:chOff x="1692275" y="1700213"/>
            <a:chExt cx="2519363" cy="2797949"/>
          </a:xfrm>
        </p:grpSpPr>
        <p:pic>
          <p:nvPicPr>
            <p:cNvPr id="24" name="Picture 2"/>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92275" y="1700213"/>
              <a:ext cx="2519363"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tângulo 6"/>
            <p:cNvSpPr>
              <a:spLocks noChangeArrowheads="1"/>
            </p:cNvSpPr>
            <p:nvPr/>
          </p:nvSpPr>
          <p:spPr bwMode="auto">
            <a:xfrm>
              <a:off x="2520116" y="4221163"/>
              <a:ext cx="8620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referência</a:t>
              </a:r>
            </a:p>
          </p:txBody>
        </p:sp>
      </p:grpSp>
      <p:sp>
        <p:nvSpPr>
          <p:cNvPr id="28" name="Text Box 64"/>
          <p:cNvSpPr txBox="1">
            <a:spLocks noChangeArrowheads="1"/>
          </p:cNvSpPr>
          <p:nvPr/>
        </p:nvSpPr>
        <p:spPr bwMode="auto">
          <a:xfrm>
            <a:off x="6660232" y="1340768"/>
            <a:ext cx="2339752"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1238" indent="-1011238"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95250" indent="-95250" eaLnBrk="1" hangingPunct="1">
              <a:spcBef>
                <a:spcPct val="0"/>
              </a:spcBef>
              <a:buFontTx/>
              <a:buNone/>
            </a:pPr>
            <a:r>
              <a:rPr lang="pt-BR" altLang="pt-BR" sz="1400" dirty="0">
                <a:latin typeface="Tahoma" panose="020B0604030504040204" pitchFamily="34" charset="0"/>
              </a:rPr>
              <a:t>Por que acreditar nesta única amostra de 250 pontos?</a:t>
            </a:r>
          </a:p>
          <a:p>
            <a:pPr marL="95250" indent="-95250" eaLnBrk="1" hangingPunct="1">
              <a:spcBef>
                <a:spcPct val="0"/>
              </a:spcBef>
              <a:buFontTx/>
              <a:buNone/>
            </a:pPr>
            <a:endParaRPr lang="pt-BR" altLang="pt-BR" sz="1400" dirty="0">
              <a:latin typeface="Tahoma" panose="020B0604030504040204" pitchFamily="34" charset="0"/>
            </a:endParaRPr>
          </a:p>
          <a:p>
            <a:pPr marL="95250" indent="-95250" eaLnBrk="1" hangingPunct="1">
              <a:spcBef>
                <a:spcPct val="0"/>
              </a:spcBef>
              <a:buFontTx/>
              <a:buNone/>
            </a:pPr>
            <a:r>
              <a:rPr lang="pt-BR" altLang="pt-BR" sz="1400" dirty="0">
                <a:latin typeface="Tahoma" panose="020B0604030504040204" pitchFamily="34" charset="0"/>
              </a:rPr>
              <a:t>A cada nova amostragem de 250 pontos, uma nova matriz de confusão seria obtida e portanto um novo valor de </a:t>
            </a:r>
            <a:r>
              <a:rPr lang="pt-BR" altLang="pt-BR" sz="1400" dirty="0" err="1">
                <a:latin typeface="Tahoma" panose="020B0604030504040204" pitchFamily="34" charset="0"/>
              </a:rPr>
              <a:t>kappa</a:t>
            </a:r>
            <a:r>
              <a:rPr lang="pt-BR" altLang="pt-BR" sz="1400" dirty="0">
                <a:latin typeface="Tahoma" panose="020B0604030504040204" pitchFamily="34" charset="0"/>
              </a:rPr>
              <a:t> seria estimado...</a:t>
            </a:r>
          </a:p>
        </p:txBody>
      </p:sp>
      <p:pic>
        <p:nvPicPr>
          <p:cNvPr id="36" name="Picture 19"/>
          <p:cNvPicPr>
            <a:picLocks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43608" y="1352550"/>
            <a:ext cx="25193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9"/>
          <p:cNvPicPr>
            <a:picLocks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67944" y="1352550"/>
            <a:ext cx="25193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0" name="Picture 40"/>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43608" y="1352550"/>
            <a:ext cx="2520000" cy="25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1" name="Picture 41"/>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067944" y="1352550"/>
            <a:ext cx="2520000" cy="25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2" name="Picture 42"/>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3608" y="1352550"/>
            <a:ext cx="2520000" cy="25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3" name="Picture 43"/>
          <p:cNvPicPr>
            <a:picLocks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067944" y="1352550"/>
            <a:ext cx="2520000" cy="25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4" name="Picture 44"/>
          <p:cNvPicPr>
            <a:picLocks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43608" y="1352550"/>
            <a:ext cx="2520000" cy="25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5" name="Picture 45"/>
          <p:cNvPicPr>
            <a:picLocks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067944" y="1352550"/>
            <a:ext cx="2520000" cy="25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6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76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076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76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76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76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1">
                                            <p:txEl>
                                              <p:pRg st="6" end="6"/>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3" grpId="0"/>
      <p:bldP spid="21" grpId="0" build="p"/>
      <p:bldP spid="22" grpId="0"/>
      <p:bldP spid="28"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pt-BR" dirty="0"/>
              <a:t>Outros Índices</a:t>
            </a:r>
          </a:p>
        </p:txBody>
      </p:sp>
      <p:sp>
        <p:nvSpPr>
          <p:cNvPr id="19" name="Text Box 68"/>
          <p:cNvSpPr txBox="1">
            <a:spLocks noChangeArrowheads="1"/>
          </p:cNvSpPr>
          <p:nvPr/>
        </p:nvSpPr>
        <p:spPr bwMode="auto">
          <a:xfrm>
            <a:off x="684213" y="1341438"/>
            <a:ext cx="8064500" cy="3292475"/>
          </a:xfrm>
          <a:prstGeom prst="rect">
            <a:avLst/>
          </a:prstGeom>
          <a:noFill/>
          <a:ln>
            <a:noFill/>
          </a:ln>
        </p:spPr>
        <p:txBody>
          <a:bodyPr>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algn="l" eaLnBrk="1" hangingPunct="1">
              <a:defRPr/>
            </a:pPr>
            <a:r>
              <a:rPr lang="pt-BR" sz="1600" dirty="0" err="1">
                <a:latin typeface="Tahoma" panose="020B0604030504040204" pitchFamily="34" charset="0"/>
              </a:rPr>
              <a:t>Kappa</a:t>
            </a:r>
            <a:r>
              <a:rPr lang="pt-BR" sz="1600" dirty="0">
                <a:latin typeface="Tahoma" panose="020B0604030504040204" pitchFamily="34" charset="0"/>
              </a:rPr>
              <a:t> condicional</a:t>
            </a:r>
          </a:p>
          <a:p>
            <a:pPr marL="360363" algn="l" eaLnBrk="1" hangingPunct="1">
              <a:defRPr/>
            </a:pPr>
            <a:r>
              <a:rPr lang="pt-BR" sz="1600" dirty="0">
                <a:latin typeface="Tahoma" panose="020B0604030504040204" pitchFamily="34" charset="0"/>
              </a:rPr>
              <a:t>Avalia a concordância para uma determinada classe</a:t>
            </a:r>
          </a:p>
          <a:p>
            <a:pPr marL="360363" algn="l" eaLnBrk="1" hangingPunct="1">
              <a:defRPr/>
            </a:pPr>
            <a:endParaRPr lang="pt-BR" sz="1600" dirty="0">
              <a:latin typeface="Tahoma" panose="020B0604030504040204" pitchFamily="34" charset="0"/>
            </a:endParaRPr>
          </a:p>
          <a:p>
            <a:pPr algn="l" eaLnBrk="1" hangingPunct="1">
              <a:defRPr/>
            </a:pPr>
            <a:r>
              <a:rPr lang="pt-BR" sz="1600" dirty="0" err="1">
                <a:latin typeface="Tahoma" panose="020B0604030504040204" pitchFamily="34" charset="0"/>
              </a:rPr>
              <a:t>Kappa</a:t>
            </a:r>
            <a:r>
              <a:rPr lang="pt-BR" sz="1600" dirty="0">
                <a:latin typeface="Tahoma" panose="020B0604030504040204" pitchFamily="34" charset="0"/>
              </a:rPr>
              <a:t> ponderado</a:t>
            </a:r>
          </a:p>
          <a:p>
            <a:pPr marL="534988" indent="-174625" algn="l" eaLnBrk="1" hangingPunct="1">
              <a:defRPr/>
            </a:pPr>
            <a:r>
              <a:rPr lang="pt-BR" sz="1600" dirty="0">
                <a:latin typeface="Tahoma" panose="020B0604030504040204" pitchFamily="34" charset="0"/>
              </a:rPr>
              <a:t>Cada célula </a:t>
            </a:r>
            <a:r>
              <a:rPr lang="pt-BR" sz="1600" i="1" dirty="0" err="1">
                <a:latin typeface="Times New Roman" pitchFamily="18" charset="0"/>
                <a:cs typeface="Times New Roman" pitchFamily="18" charset="0"/>
              </a:rPr>
              <a:t>ij</a:t>
            </a:r>
            <a:r>
              <a:rPr lang="pt-BR" sz="1600" dirty="0">
                <a:latin typeface="Tahoma" panose="020B0604030504040204" pitchFamily="34" charset="0"/>
              </a:rPr>
              <a:t> da matriz de confusão pode receber um peso (</a:t>
            </a:r>
            <a:r>
              <a:rPr lang="pt-BR" sz="1600" dirty="0">
                <a:latin typeface="Times New Roman" pitchFamily="18" charset="0"/>
                <a:cs typeface="Times New Roman" pitchFamily="18" charset="0"/>
              </a:rPr>
              <a:t>0 ≤ </a:t>
            </a:r>
            <a:r>
              <a:rPr lang="pt-BR" sz="1600" i="1" dirty="0" err="1">
                <a:latin typeface="Times New Roman" pitchFamily="18" charset="0"/>
                <a:cs typeface="Times New Roman" pitchFamily="18" charset="0"/>
              </a:rPr>
              <a:t>w</a:t>
            </a:r>
            <a:r>
              <a:rPr lang="pt-BR" sz="1600" i="1" baseline="-25000" dirty="0" err="1">
                <a:latin typeface="Times New Roman" pitchFamily="18" charset="0"/>
                <a:cs typeface="Times New Roman" pitchFamily="18" charset="0"/>
              </a:rPr>
              <a:t>ij</a:t>
            </a:r>
            <a:r>
              <a:rPr lang="pt-BR" sz="1600" dirty="0">
                <a:latin typeface="Times New Roman" pitchFamily="18" charset="0"/>
                <a:cs typeface="Times New Roman" pitchFamily="18" charset="0"/>
              </a:rPr>
              <a:t> ≤ 1</a:t>
            </a:r>
            <a:r>
              <a:rPr lang="pt-BR" sz="1600" dirty="0">
                <a:latin typeface="Tahoma" panose="020B0604030504040204" pitchFamily="34" charset="0"/>
              </a:rPr>
              <a:t>) permitindo que certos erros sejam mais importantes que outros</a:t>
            </a:r>
          </a:p>
          <a:p>
            <a:pPr algn="l" eaLnBrk="1" hangingPunct="1">
              <a:defRPr/>
            </a:pPr>
            <a:endParaRPr lang="pt-BR" sz="1600" dirty="0">
              <a:latin typeface="Tahoma" panose="020B0604030504040204" pitchFamily="34" charset="0"/>
            </a:endParaRPr>
          </a:p>
          <a:p>
            <a:pPr algn="l" eaLnBrk="1" hangingPunct="1">
              <a:defRPr/>
            </a:pPr>
            <a:r>
              <a:rPr lang="pt-BR" sz="1600" dirty="0">
                <a:latin typeface="Tahoma" panose="020B0604030504040204" pitchFamily="34" charset="0"/>
              </a:rPr>
              <a:t>Tau</a:t>
            </a:r>
          </a:p>
          <a:p>
            <a:pPr marL="538163" indent="-177800" algn="l" eaLnBrk="1" hangingPunct="1">
              <a:defRPr/>
            </a:pPr>
            <a:r>
              <a:rPr lang="pt-BR" sz="1600" dirty="0">
                <a:latin typeface="Tahoma" panose="020B0604030504040204" pitchFamily="34" charset="0"/>
              </a:rPr>
              <a:t>O índice </a:t>
            </a:r>
            <a:r>
              <a:rPr lang="pt-BR" sz="1600" dirty="0" err="1">
                <a:latin typeface="Tahoma" panose="020B0604030504040204" pitchFamily="34" charset="0"/>
              </a:rPr>
              <a:t>Kappa</a:t>
            </a:r>
            <a:r>
              <a:rPr lang="pt-BR" sz="1600" dirty="0">
                <a:latin typeface="Tahoma" panose="020B0604030504040204" pitchFamily="34" charset="0"/>
              </a:rPr>
              <a:t> pressupõe que ambas as probabilidades marginais (classificação e referência) sejam conhecidas antes mesmo da classificação</a:t>
            </a:r>
          </a:p>
          <a:p>
            <a:pPr marL="538163" indent="-177800" algn="l" eaLnBrk="1" hangingPunct="1">
              <a:defRPr/>
            </a:pPr>
            <a:r>
              <a:rPr lang="pt-BR" sz="1600" dirty="0">
                <a:latin typeface="Tahoma" panose="020B0604030504040204" pitchFamily="34" charset="0"/>
              </a:rPr>
              <a:t>Para o índice Tau, utiliza-se as probabilidades </a:t>
            </a:r>
            <a:r>
              <a:rPr lang="pt-BR" sz="1600" i="1" dirty="0">
                <a:latin typeface="Tahoma" panose="020B0604030504040204" pitchFamily="34" charset="0"/>
              </a:rPr>
              <a:t>a priori </a:t>
            </a:r>
            <a:r>
              <a:rPr lang="pt-BR" sz="1600" dirty="0">
                <a:latin typeface="Tahoma" panose="020B0604030504040204" pitchFamily="34" charset="0"/>
              </a:rPr>
              <a:t>de cada classe (</a:t>
            </a:r>
            <a:r>
              <a:rPr lang="pt-BR" sz="1600" i="1" dirty="0" err="1">
                <a:latin typeface="Times New Roman" pitchFamily="18" charset="0"/>
                <a:cs typeface="Times New Roman" pitchFamily="18" charset="0"/>
              </a:rPr>
              <a:t>p</a:t>
            </a:r>
            <a:r>
              <a:rPr lang="pt-BR" sz="1600" i="1" baseline="-25000" dirty="0" err="1">
                <a:latin typeface="Times New Roman" pitchFamily="18" charset="0"/>
                <a:cs typeface="Times New Roman" pitchFamily="18" charset="0"/>
              </a:rPr>
              <a:t>k</a:t>
            </a:r>
            <a:r>
              <a:rPr lang="pt-BR" sz="1600" dirty="0">
                <a:latin typeface="Tahoma" panose="020B0604030504040204" pitchFamily="34" charset="0"/>
              </a:rPr>
              <a:t>) ao invés de estimá-las pelas proporções marginais obtidas após a classificação</a:t>
            </a:r>
          </a:p>
          <a:p>
            <a:pPr marL="538163" indent="-177800" algn="l" eaLnBrk="1" hangingPunct="1">
              <a:defRPr/>
            </a:pPr>
            <a:r>
              <a:rPr lang="pt-BR" sz="1600" dirty="0">
                <a:latin typeface="Tahoma" panose="020B0604030504040204" pitchFamily="34" charset="0"/>
              </a:rPr>
              <a:t>Assim, este índice pode ser obtido por:</a:t>
            </a:r>
          </a:p>
        </p:txBody>
      </p:sp>
      <p:graphicFrame>
        <p:nvGraphicFramePr>
          <p:cNvPr id="34" name="Objeto 33"/>
          <p:cNvGraphicFramePr>
            <a:graphicFrameLocks noChangeAspect="1"/>
          </p:cNvGraphicFramePr>
          <p:nvPr/>
        </p:nvGraphicFramePr>
        <p:xfrm>
          <a:off x="1585913" y="5022850"/>
          <a:ext cx="958850" cy="604838"/>
        </p:xfrm>
        <a:graphic>
          <a:graphicData uri="http://schemas.openxmlformats.org/presentationml/2006/ole">
            <mc:AlternateContent xmlns:mc="http://schemas.openxmlformats.org/markup-compatibility/2006">
              <mc:Choice xmlns:v="urn:schemas-microsoft-com:vml" Requires="v">
                <p:oleObj name="Equação" r:id="rId2" imgW="685800" imgH="431800" progId="Equation.3">
                  <p:embed/>
                </p:oleObj>
              </mc:Choice>
              <mc:Fallback>
                <p:oleObj name="Equação" r:id="rId2" imgW="685800" imgH="431800" progId="Equation.3">
                  <p:embed/>
                  <p:pic>
                    <p:nvPicPr>
                      <p:cNvPr id="34" name="Objeto 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5913" y="5022850"/>
                        <a:ext cx="958850"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 name="Objeto 34"/>
          <p:cNvGraphicFramePr>
            <a:graphicFrameLocks noChangeAspect="1"/>
          </p:cNvGraphicFramePr>
          <p:nvPr/>
        </p:nvGraphicFramePr>
        <p:xfrm>
          <a:off x="4191000" y="4724400"/>
          <a:ext cx="1244600" cy="852488"/>
        </p:xfrm>
        <a:graphic>
          <a:graphicData uri="http://schemas.openxmlformats.org/presentationml/2006/ole">
            <mc:AlternateContent xmlns:mc="http://schemas.openxmlformats.org/markup-compatibility/2006">
              <mc:Choice xmlns:v="urn:schemas-microsoft-com:vml" Requires="v">
                <p:oleObj name="Equação" r:id="rId4" imgW="889000" imgH="609600" progId="Equation.3">
                  <p:embed/>
                </p:oleObj>
              </mc:Choice>
              <mc:Fallback>
                <p:oleObj name="Equação" r:id="rId4" imgW="889000" imgH="609600" progId="Equation.3">
                  <p:embed/>
                  <p:pic>
                    <p:nvPicPr>
                      <p:cNvPr id="35" name="Objeto 3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4724400"/>
                        <a:ext cx="1244600" cy="85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tângulo 12"/>
          <p:cNvSpPr>
            <a:spLocks noChangeArrowheads="1"/>
          </p:cNvSpPr>
          <p:nvPr/>
        </p:nvSpPr>
        <p:spPr bwMode="auto">
          <a:xfrm>
            <a:off x="684213" y="5732463"/>
            <a:ext cx="77755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8163" indent="-1778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600" dirty="0">
                <a:solidFill>
                  <a:srgbClr val="000000"/>
                </a:solidFill>
                <a:latin typeface="Tahoma" panose="020B0604030504040204" pitchFamily="34" charset="0"/>
              </a:rPr>
              <a:t>Na ausência de informação, utiliza-se o mesmo valor para todos </a:t>
            </a:r>
            <a:r>
              <a:rPr lang="pt-BR" altLang="pt-BR" sz="1600" i="1" dirty="0" err="1">
                <a:latin typeface="Times New Roman" charset="0"/>
                <a:cs typeface="Times New Roman" charset="0"/>
              </a:rPr>
              <a:t>p</a:t>
            </a:r>
            <a:r>
              <a:rPr lang="pt-BR" altLang="pt-BR" sz="1600" i="1" baseline="-25000" dirty="0" err="1">
                <a:latin typeface="Times New Roman" charset="0"/>
                <a:cs typeface="Times New Roman" charset="0"/>
              </a:rPr>
              <a:t>k</a:t>
            </a:r>
            <a:r>
              <a:rPr lang="pt-BR" altLang="pt-BR" sz="1600" dirty="0">
                <a:solidFill>
                  <a:srgbClr val="000000"/>
                </a:solidFill>
                <a:latin typeface="Tahoma" panose="020B0604030504040204" pitchFamily="34" charset="0"/>
              </a:rPr>
              <a:t> (classes equiprováveis, ou seja, </a:t>
            </a:r>
            <a:r>
              <a:rPr lang="pt-BR" altLang="pt-BR" sz="1600" i="1" dirty="0" err="1">
                <a:latin typeface="Times New Roman" charset="0"/>
                <a:cs typeface="Times New Roman" charset="0"/>
              </a:rPr>
              <a:t>p</a:t>
            </a:r>
            <a:r>
              <a:rPr lang="pt-BR" altLang="pt-BR" sz="1600" i="1" baseline="-25000" dirty="0" err="1">
                <a:latin typeface="Times New Roman" charset="0"/>
                <a:cs typeface="Times New Roman" charset="0"/>
              </a:rPr>
              <a:t>k</a:t>
            </a:r>
            <a:r>
              <a:rPr lang="pt-BR" altLang="pt-BR" sz="1600" dirty="0">
                <a:solidFill>
                  <a:srgbClr val="000000"/>
                </a:solidFill>
                <a:latin typeface="Tahoma" panose="020B0604030504040204" pitchFamily="34" charset="0"/>
              </a:rPr>
              <a:t> </a:t>
            </a:r>
            <a:r>
              <a:rPr lang="pt-BR" altLang="pt-BR" sz="1600" dirty="0">
                <a:solidFill>
                  <a:srgbClr val="000000"/>
                </a:solidFill>
                <a:latin typeface="Times New Roman" charset="0"/>
                <a:cs typeface="Times New Roman" charset="0"/>
              </a:rPr>
              <a:t>= 1/</a:t>
            </a:r>
            <a:r>
              <a:rPr lang="pt-BR" altLang="pt-BR" sz="1600" i="1" dirty="0">
                <a:solidFill>
                  <a:srgbClr val="000000"/>
                </a:solidFill>
                <a:latin typeface="Times New Roman" charset="0"/>
                <a:cs typeface="Times New Roman" charset="0"/>
              </a:rPr>
              <a:t>c</a:t>
            </a:r>
            <a:r>
              <a:rPr lang="pt-BR" altLang="pt-BR" sz="1600" dirty="0">
                <a:solidFill>
                  <a:srgbClr val="000000"/>
                </a:solidFill>
                <a:latin typeface="Tahoma" panose="020B0604030504040204" pitchFamily="34" charset="0"/>
              </a:rPr>
              <a:t>)</a:t>
            </a:r>
          </a:p>
        </p:txBody>
      </p:sp>
      <p:graphicFrame>
        <p:nvGraphicFramePr>
          <p:cNvPr id="39" name="Objeto 38"/>
          <p:cNvGraphicFramePr>
            <a:graphicFrameLocks noChangeAspect="1"/>
          </p:cNvGraphicFramePr>
          <p:nvPr/>
        </p:nvGraphicFramePr>
        <p:xfrm>
          <a:off x="2892425" y="4724400"/>
          <a:ext cx="995363" cy="852488"/>
        </p:xfrm>
        <a:graphic>
          <a:graphicData uri="http://schemas.openxmlformats.org/presentationml/2006/ole">
            <mc:AlternateContent xmlns:mc="http://schemas.openxmlformats.org/markup-compatibility/2006">
              <mc:Choice xmlns:v="urn:schemas-microsoft-com:vml" Requires="v">
                <p:oleObj name="Equação" r:id="rId6" imgW="710891" imgH="609336" progId="Equation.3">
                  <p:embed/>
                </p:oleObj>
              </mc:Choice>
              <mc:Fallback>
                <p:oleObj name="Equação" r:id="rId6" imgW="710891" imgH="609336" progId="Equation.3">
                  <p:embed/>
                  <p:pic>
                    <p:nvPicPr>
                      <p:cNvPr id="39" name="Objeto 3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92425" y="4724400"/>
                        <a:ext cx="995363" cy="85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Espaço Reservado para Número de Slide 1"/>
          <p:cNvSpPr>
            <a:spLocks noGrp="1"/>
          </p:cNvSpPr>
          <p:nvPr>
            <p:ph type="sldNum" sz="quarter" idx="12"/>
          </p:nvPr>
        </p:nvSpPr>
        <p:spPr/>
        <p:txBody>
          <a:bodyPr/>
          <a:lstStyle/>
          <a:p>
            <a:pPr>
              <a:defRPr/>
            </a:pPr>
            <a:fld id="{57D9BB1D-E0CB-410C-ACB4-229101EC0304}" type="slidenum">
              <a:rPr lang="pt-BR"/>
              <a:pPr>
                <a:defRPr/>
              </a:pPr>
              <a:t>44</a:t>
            </a:fld>
            <a:endParaRPr lang="pt-B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1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pt-BR" dirty="0"/>
              <a:t>Críticas ao </a:t>
            </a:r>
            <a:r>
              <a:rPr lang="pt-BR" dirty="0" err="1"/>
              <a:t>Kappa</a:t>
            </a:r>
            <a:r>
              <a:rPr lang="pt-BR" dirty="0"/>
              <a:t>*</a:t>
            </a:r>
          </a:p>
        </p:txBody>
      </p:sp>
      <p:sp>
        <p:nvSpPr>
          <p:cNvPr id="19" name="Text Box 68"/>
          <p:cNvSpPr txBox="1">
            <a:spLocks noChangeArrowheads="1"/>
          </p:cNvSpPr>
          <p:nvPr/>
        </p:nvSpPr>
        <p:spPr bwMode="auto">
          <a:xfrm>
            <a:off x="251520" y="1527170"/>
            <a:ext cx="8640960" cy="4524315"/>
          </a:xfrm>
          <a:prstGeom prst="rect">
            <a:avLst/>
          </a:prstGeom>
          <a:noFill/>
          <a:ln>
            <a:noFill/>
          </a:ln>
        </p:spPr>
        <p:txBody>
          <a:bodyPr wrap="square">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285750" indent="-285750" algn="l" eaLnBrk="1" hangingPunct="1">
              <a:buFont typeface="Arial" panose="020B0604020202020204" pitchFamily="34" charset="0"/>
              <a:buChar char="•"/>
              <a:defRPr/>
            </a:pPr>
            <a:r>
              <a:rPr lang="pt-BR" sz="1600" dirty="0">
                <a:latin typeface="Tahoma" panose="020B0604030504040204" pitchFamily="34" charset="0"/>
              </a:rPr>
              <a:t>É sempre melhor (mais útil) focar na discordância e tentar explicar os erros do que focar na concordância e se preocupar como a aleatoriedade explica parte do acerto observado – o que é a essência do </a:t>
            </a:r>
            <a:r>
              <a:rPr lang="pt-BR" sz="1600" dirty="0" err="1">
                <a:latin typeface="Tahoma" panose="020B0604030504040204" pitchFamily="34" charset="0"/>
              </a:rPr>
              <a:t>Kappa</a:t>
            </a:r>
            <a:r>
              <a:rPr lang="pt-BR" sz="1600" dirty="0">
                <a:latin typeface="Tahoma" panose="020B0604030504040204" pitchFamily="34" charset="0"/>
              </a:rPr>
              <a:t>;</a:t>
            </a:r>
          </a:p>
          <a:p>
            <a:pPr marL="285750" indent="-285750" algn="l" eaLnBrk="1" hangingPunct="1">
              <a:buFont typeface="Arial" panose="020B0604020202020204" pitchFamily="34" charset="0"/>
              <a:buChar char="•"/>
              <a:defRPr/>
            </a:pPr>
            <a:endParaRPr lang="pt-BR" sz="1600" dirty="0">
              <a:latin typeface="Tahoma" panose="020B0604030504040204" pitchFamily="34" charset="0"/>
            </a:endParaRPr>
          </a:p>
          <a:p>
            <a:pPr marL="285750" indent="-285750" algn="l" eaLnBrk="1" hangingPunct="1">
              <a:buFont typeface="Arial" panose="020B0604020202020204" pitchFamily="34" charset="0"/>
              <a:buChar char="•"/>
              <a:defRPr/>
            </a:pPr>
            <a:r>
              <a:rPr lang="pt-BR" sz="1600" dirty="0">
                <a:latin typeface="Tahoma" panose="020B0604030504040204" pitchFamily="34" charset="0"/>
              </a:rPr>
              <a:t>Não se conhece nenhum artigo onde os autores mudaram a conclusão quando compararam a exatidão total e o </a:t>
            </a:r>
            <a:r>
              <a:rPr lang="pt-BR" sz="1600" dirty="0" err="1">
                <a:latin typeface="Tahoma" panose="020B0604030504040204" pitchFamily="34" charset="0"/>
              </a:rPr>
              <a:t>Kappa</a:t>
            </a:r>
            <a:r>
              <a:rPr lang="pt-BR" sz="1600" dirty="0">
                <a:latin typeface="Tahoma" panose="020B0604030504040204" pitchFamily="34" charset="0"/>
              </a:rPr>
              <a:t>. Em geral, os autores apenas apresentam simultaneamente a exatidão total e o </a:t>
            </a:r>
            <a:r>
              <a:rPr lang="pt-BR" sz="1600" dirty="0" err="1">
                <a:latin typeface="Tahoma" panose="020B0604030504040204" pitchFamily="34" charset="0"/>
              </a:rPr>
              <a:t>Kappa</a:t>
            </a:r>
            <a:r>
              <a:rPr lang="pt-BR" sz="1600" dirty="0">
                <a:latin typeface="Tahoma" panose="020B0604030504040204" pitchFamily="34" charset="0"/>
              </a:rPr>
              <a:t> junto ao mapa avaliado (</a:t>
            </a:r>
            <a:r>
              <a:rPr lang="pt-BR" sz="1600" dirty="0">
                <a:solidFill>
                  <a:srgbClr val="FF0000"/>
                </a:solidFill>
                <a:latin typeface="Tahoma" panose="020B0604030504040204" pitchFamily="34" charset="0"/>
              </a:rPr>
              <a:t>desaconselhável!</a:t>
            </a:r>
            <a:r>
              <a:rPr lang="pt-BR" sz="1600" dirty="0">
                <a:latin typeface="Tahoma" panose="020B0604030504040204" pitchFamily="34" charset="0"/>
              </a:rPr>
              <a:t>);</a:t>
            </a:r>
          </a:p>
          <a:p>
            <a:pPr marL="285750" indent="-285750" algn="l" eaLnBrk="1" hangingPunct="1">
              <a:buFont typeface="Arial" panose="020B0604020202020204" pitchFamily="34" charset="0"/>
              <a:buChar char="•"/>
              <a:defRPr/>
            </a:pPr>
            <a:endParaRPr lang="pt-BR" sz="1600" dirty="0">
              <a:latin typeface="Tahoma" panose="020B0604030504040204" pitchFamily="34" charset="0"/>
            </a:endParaRPr>
          </a:p>
          <a:p>
            <a:pPr marL="285750" indent="-285750" algn="l" eaLnBrk="1" hangingPunct="1">
              <a:buFont typeface="Arial" panose="020B0604020202020204" pitchFamily="34" charset="0"/>
              <a:buChar char="•"/>
              <a:defRPr/>
            </a:pPr>
            <a:r>
              <a:rPr lang="pt-BR" sz="1600" dirty="0">
                <a:latin typeface="Tahoma" panose="020B0604030504040204" pitchFamily="34" charset="0"/>
              </a:rPr>
              <a:t>A avaliação da significância do </a:t>
            </a:r>
            <a:r>
              <a:rPr lang="pt-BR" sz="1600" dirty="0" err="1">
                <a:latin typeface="Tahoma" panose="020B0604030504040204" pitchFamily="34" charset="0"/>
              </a:rPr>
              <a:t>Kappa</a:t>
            </a:r>
            <a:r>
              <a:rPr lang="pt-BR" sz="1600" dirty="0">
                <a:latin typeface="Tahoma" panose="020B0604030504040204" pitchFamily="34" charset="0"/>
              </a:rPr>
              <a:t> é feita pressupondo-se que parte da exatidão total observada é casual (</a:t>
            </a:r>
            <a:r>
              <a:rPr lang="pt-BR" sz="1600" dirty="0" err="1">
                <a:latin typeface="Tahoma" panose="020B0604030504040204" pitchFamily="34" charset="0"/>
              </a:rPr>
              <a:t>Kappa</a:t>
            </a:r>
            <a:r>
              <a:rPr lang="pt-BR" sz="1600" dirty="0">
                <a:latin typeface="Tahoma" panose="020B0604030504040204" pitchFamily="34" charset="0"/>
              </a:rPr>
              <a:t> = 0?). </a:t>
            </a:r>
            <a:r>
              <a:rPr lang="pt-BR" sz="1600" dirty="0">
                <a:solidFill>
                  <a:srgbClr val="FF0000"/>
                </a:solidFill>
                <a:latin typeface="Tahoma" panose="020B0604030504040204" pitchFamily="34" charset="0"/>
              </a:rPr>
              <a:t>Isso é quase sempre inútil</a:t>
            </a:r>
            <a:r>
              <a:rPr lang="pt-BR" sz="1600" dirty="0">
                <a:latin typeface="Tahoma" panose="020B0604030504040204" pitchFamily="34" charset="0"/>
              </a:rPr>
              <a:t>;</a:t>
            </a:r>
          </a:p>
          <a:p>
            <a:pPr marL="285750" indent="-285750" algn="l" eaLnBrk="1" hangingPunct="1">
              <a:buFont typeface="Arial" panose="020B0604020202020204" pitchFamily="34" charset="0"/>
              <a:buChar char="•"/>
              <a:defRPr/>
            </a:pPr>
            <a:endParaRPr lang="pt-BR" sz="1600" dirty="0">
              <a:latin typeface="Tahoma" panose="020B0604030504040204" pitchFamily="34" charset="0"/>
            </a:endParaRPr>
          </a:p>
          <a:p>
            <a:pPr marL="285750" indent="-285750" algn="l" eaLnBrk="1" hangingPunct="1">
              <a:buFont typeface="Arial" panose="020B0604020202020204" pitchFamily="34" charset="0"/>
              <a:buChar char="•"/>
              <a:defRPr/>
            </a:pPr>
            <a:r>
              <a:rPr lang="pt-BR" sz="1600" dirty="0" err="1">
                <a:latin typeface="Tahoma" panose="020B0604030504040204" pitchFamily="34" charset="0"/>
              </a:rPr>
              <a:t>Pontius</a:t>
            </a:r>
            <a:r>
              <a:rPr lang="pt-BR" sz="1600" dirty="0">
                <a:latin typeface="Tahoma" panose="020B0604030504040204" pitchFamily="34" charset="0"/>
              </a:rPr>
              <a:t> e </a:t>
            </a:r>
            <a:r>
              <a:rPr lang="pt-BR" sz="1600" dirty="0" err="1">
                <a:latin typeface="Tahoma" panose="020B0604030504040204" pitchFamily="34" charset="0"/>
              </a:rPr>
              <a:t>Millones</a:t>
            </a:r>
            <a:r>
              <a:rPr lang="pt-BR" sz="1600" dirty="0">
                <a:latin typeface="Tahoma" panose="020B0604030504040204" pitchFamily="34" charset="0"/>
              </a:rPr>
              <a:t> (2011) e </a:t>
            </a:r>
            <a:r>
              <a:rPr lang="pt-BR" sz="1600" dirty="0" err="1">
                <a:latin typeface="Tahoma" panose="020B0604030504040204" pitchFamily="34" charset="0"/>
              </a:rPr>
              <a:t>Pontius</a:t>
            </a:r>
            <a:r>
              <a:rPr lang="pt-BR" sz="1600" dirty="0">
                <a:latin typeface="Tahoma" panose="020B0604030504040204" pitchFamily="34" charset="0"/>
              </a:rPr>
              <a:t> e </a:t>
            </a:r>
            <a:r>
              <a:rPr lang="pt-BR" sz="1600" dirty="0" err="1">
                <a:latin typeface="Tahoma" panose="020B0604030504040204" pitchFamily="34" charset="0"/>
              </a:rPr>
              <a:t>Santacruz</a:t>
            </a:r>
            <a:r>
              <a:rPr lang="pt-BR" sz="1600" dirty="0">
                <a:latin typeface="Tahoma" panose="020B0604030504040204" pitchFamily="34" charset="0"/>
              </a:rPr>
              <a:t> (2014) sugerem particionar os erros em diferentes componentes:</a:t>
            </a:r>
          </a:p>
          <a:p>
            <a:pPr marL="285750" indent="-285750" algn="l" eaLnBrk="1" hangingPunct="1">
              <a:buFont typeface="Arial" panose="020B0604020202020204" pitchFamily="34" charset="0"/>
              <a:buChar char="•"/>
              <a:defRPr/>
            </a:pPr>
            <a:endParaRPr lang="pt-BR" sz="1600" dirty="0">
              <a:latin typeface="Tahoma" panose="020B0604030504040204" pitchFamily="34" charset="0"/>
            </a:endParaRPr>
          </a:p>
          <a:p>
            <a:pPr marL="728663" lvl="1" algn="l" eaLnBrk="1" hangingPunct="1">
              <a:buFont typeface="Arial" panose="020B0604020202020204" pitchFamily="34" charset="0"/>
              <a:buChar char="•"/>
              <a:defRPr/>
            </a:pPr>
            <a:r>
              <a:rPr lang="pt-BR" sz="1600" i="1" dirty="0" err="1">
                <a:latin typeface="Tahoma" panose="020B0604030504040204" pitchFamily="34" charset="0"/>
              </a:rPr>
              <a:t>Quantity</a:t>
            </a:r>
            <a:r>
              <a:rPr lang="pt-BR" sz="1600" dirty="0">
                <a:latin typeface="Tahoma" panose="020B0604030504040204" pitchFamily="34" charset="0"/>
              </a:rPr>
              <a:t> (quantidade, grandeza)</a:t>
            </a:r>
          </a:p>
          <a:p>
            <a:pPr marL="728663" lvl="1" algn="l" eaLnBrk="1" hangingPunct="1">
              <a:buFont typeface="Arial" panose="020B0604020202020204" pitchFamily="34" charset="0"/>
              <a:buChar char="•"/>
              <a:defRPr/>
            </a:pPr>
            <a:r>
              <a:rPr lang="pt-BR" sz="1600" i="1" dirty="0" err="1">
                <a:latin typeface="Tahoma" panose="020B0604030504040204" pitchFamily="34" charset="0"/>
              </a:rPr>
              <a:t>Allocation</a:t>
            </a:r>
            <a:r>
              <a:rPr lang="pt-BR" sz="1600" dirty="0">
                <a:latin typeface="Tahoma" panose="020B0604030504040204" pitchFamily="34" charset="0"/>
              </a:rPr>
              <a:t> (alocação, atribuição):</a:t>
            </a:r>
          </a:p>
          <a:p>
            <a:pPr marL="977900" lvl="2" algn="l" eaLnBrk="1" hangingPunct="1">
              <a:buFont typeface="Arial" panose="020B0604020202020204" pitchFamily="34" charset="0"/>
              <a:buChar char="•"/>
              <a:defRPr/>
            </a:pPr>
            <a:r>
              <a:rPr lang="pt-BR" sz="1600" i="1" dirty="0">
                <a:latin typeface="Tahoma" panose="020B0604030504040204" pitchFamily="34" charset="0"/>
              </a:rPr>
              <a:t>Exchange</a:t>
            </a:r>
            <a:r>
              <a:rPr lang="pt-BR" sz="1600" dirty="0">
                <a:latin typeface="Tahoma" panose="020B0604030504040204" pitchFamily="34" charset="0"/>
              </a:rPr>
              <a:t> (troca, permuta)</a:t>
            </a:r>
          </a:p>
          <a:p>
            <a:pPr marL="977900" lvl="2" algn="l" eaLnBrk="1" hangingPunct="1">
              <a:buFont typeface="Arial" panose="020B0604020202020204" pitchFamily="34" charset="0"/>
              <a:buChar char="•"/>
              <a:defRPr/>
            </a:pPr>
            <a:r>
              <a:rPr lang="pt-BR" sz="1600" i="1" dirty="0">
                <a:latin typeface="Tahoma" panose="020B0604030504040204" pitchFamily="34" charset="0"/>
              </a:rPr>
              <a:t>Shift</a:t>
            </a:r>
            <a:r>
              <a:rPr lang="pt-BR" sz="1600" dirty="0">
                <a:latin typeface="Tahoma" panose="020B0604030504040204" pitchFamily="34" charset="0"/>
              </a:rPr>
              <a:t> (mudança, deslocamento)</a:t>
            </a:r>
          </a:p>
        </p:txBody>
      </p:sp>
      <p:sp>
        <p:nvSpPr>
          <p:cNvPr id="5" name="Retângulo 4"/>
          <p:cNvSpPr/>
          <p:nvPr/>
        </p:nvSpPr>
        <p:spPr>
          <a:xfrm>
            <a:off x="0" y="6165304"/>
            <a:ext cx="8820472" cy="738664"/>
          </a:xfrm>
          <a:prstGeom prst="rect">
            <a:avLst/>
          </a:prstGeom>
        </p:spPr>
        <p:txBody>
          <a:bodyPr wrap="square">
            <a:spAutoFit/>
          </a:bodyPr>
          <a:lstStyle/>
          <a:p>
            <a:pPr marL="95250" indent="-95250" algn="l"/>
            <a:r>
              <a:rPr lang="en-US" sz="1050" dirty="0">
                <a:latin typeface="Tahoma" panose="020B0604030504040204" pitchFamily="34" charset="0"/>
              </a:rPr>
              <a:t>*Pontius, R. G.; </a:t>
            </a:r>
            <a:r>
              <a:rPr lang="en-US" sz="1050" dirty="0" err="1">
                <a:latin typeface="Tahoma" panose="020B0604030504040204" pitchFamily="34" charset="0"/>
              </a:rPr>
              <a:t>Millones</a:t>
            </a:r>
            <a:r>
              <a:rPr lang="en-US" sz="1050" dirty="0">
                <a:latin typeface="Tahoma" panose="020B0604030504040204" pitchFamily="34" charset="0"/>
              </a:rPr>
              <a:t>, M. Death to Kappa: birth of quantity disagreement and allocation disagreement for accuracy assessment. International Journal of Remote Sensing, 32(15): 4407-4429, 2011 </a:t>
            </a:r>
          </a:p>
          <a:p>
            <a:pPr marL="95250" indent="-95250" algn="l"/>
            <a:r>
              <a:rPr lang="en-US" sz="1050" dirty="0">
                <a:latin typeface="Tahoma" panose="020B0604030504040204" pitchFamily="34" charset="0"/>
              </a:rPr>
              <a:t>Pontius, R. G.; </a:t>
            </a:r>
            <a:r>
              <a:rPr lang="en-US" sz="1050" dirty="0" err="1">
                <a:latin typeface="Tahoma" panose="020B0604030504040204" pitchFamily="34" charset="0"/>
              </a:rPr>
              <a:t>Santacruz</a:t>
            </a:r>
            <a:r>
              <a:rPr lang="en-US" sz="1050" dirty="0">
                <a:latin typeface="Tahoma" panose="020B0604030504040204" pitchFamily="34" charset="0"/>
              </a:rPr>
              <a:t>, A. Quantity, exchange, and shift components of difference in a square contingency table. International Journal of Remote Sensing, 35(21): 7543-7554, 2014</a:t>
            </a:r>
            <a:endParaRPr lang="en-US" sz="1050" dirty="0">
              <a:solidFill>
                <a:srgbClr val="FF0000"/>
              </a:solidFill>
              <a:latin typeface="Tahoma" panose="020B0604030504040204" pitchFamily="34" charset="0"/>
            </a:endParaRPr>
          </a:p>
        </p:txBody>
      </p:sp>
      <p:sp>
        <p:nvSpPr>
          <p:cNvPr id="6" name="Espaço Reservado para Número de Slide 1"/>
          <p:cNvSpPr>
            <a:spLocks noGrp="1"/>
          </p:cNvSpPr>
          <p:nvPr>
            <p:ph type="sldNum" sz="quarter" idx="12"/>
          </p:nvPr>
        </p:nvSpPr>
        <p:spPr>
          <a:xfrm>
            <a:off x="7239000" y="6400800"/>
            <a:ext cx="1905000" cy="457200"/>
          </a:xfrm>
        </p:spPr>
        <p:txBody>
          <a:bodyPr/>
          <a:lstStyle/>
          <a:p>
            <a:pPr>
              <a:defRPr/>
            </a:pPr>
            <a:fld id="{57D9BB1D-E0CB-410C-ACB4-229101EC0304}" type="slidenum">
              <a:rPr lang="pt-BR"/>
              <a:pPr>
                <a:defRPr/>
              </a:pPr>
              <a:t>45</a:t>
            </a:fld>
            <a:endParaRPr lang="pt-BR" dirty="0"/>
          </a:p>
        </p:txBody>
      </p:sp>
      <p:grpSp>
        <p:nvGrpSpPr>
          <p:cNvPr id="7" name="Grupo 6"/>
          <p:cNvGrpSpPr/>
          <p:nvPr/>
        </p:nvGrpSpPr>
        <p:grpSpPr>
          <a:xfrm>
            <a:off x="4618724" y="4905288"/>
            <a:ext cx="4201748" cy="1116000"/>
            <a:chOff x="4618724" y="4495472"/>
            <a:chExt cx="4201748" cy="1116000"/>
          </a:xfrm>
        </p:grpSpPr>
        <p:sp>
          <p:nvSpPr>
            <p:cNvPr id="3" name="Retângulo 2"/>
            <p:cNvSpPr/>
            <p:nvPr/>
          </p:nvSpPr>
          <p:spPr>
            <a:xfrm>
              <a:off x="4956602" y="4637974"/>
              <a:ext cx="3863870" cy="830997"/>
            </a:xfrm>
            <a:prstGeom prst="rect">
              <a:avLst/>
            </a:prstGeom>
          </p:spPr>
          <p:txBody>
            <a:bodyPr wrap="square">
              <a:spAutoFit/>
            </a:bodyPr>
            <a:lstStyle/>
            <a:p>
              <a:pPr marL="177800" indent="-177800" algn="l" eaLnBrk="1" hangingPunct="1">
                <a:defRPr/>
              </a:pPr>
              <a:r>
                <a:rPr lang="pt-BR" sz="1600" dirty="0">
                  <a:latin typeface="Tahoma" panose="020B0604030504040204" pitchFamily="34" charset="0"/>
                </a:rPr>
                <a:t>Estes índices são mais úteis quando empregados na análise de trajetórias (mapas obtidos em 2 datas)</a:t>
              </a:r>
            </a:p>
          </p:txBody>
        </p:sp>
        <p:sp>
          <p:nvSpPr>
            <p:cNvPr id="4" name="Chave direita 3"/>
            <p:cNvSpPr/>
            <p:nvPr/>
          </p:nvSpPr>
          <p:spPr bwMode="auto">
            <a:xfrm>
              <a:off x="4618724" y="4495472"/>
              <a:ext cx="269454" cy="1116000"/>
            </a:xfrm>
            <a:prstGeom prst="righ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spTree>
    <p:extLst>
      <p:ext uri="{BB962C8B-B14F-4D97-AF65-F5344CB8AC3E}">
        <p14:creationId xmlns:p14="http://schemas.microsoft.com/office/powerpoint/2010/main" val="1130653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uiExpand="1" build="p" bldLvl="3"/>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pt-BR" dirty="0"/>
              <a:t>Índice </a:t>
            </a:r>
            <a:r>
              <a:rPr lang="pt-BR" i="1" dirty="0" err="1"/>
              <a:t>Quantity</a:t>
            </a:r>
            <a:endParaRPr lang="pt-BR" i="1" dirty="0"/>
          </a:p>
        </p:txBody>
      </p:sp>
      <p:graphicFrame>
        <p:nvGraphicFramePr>
          <p:cNvPr id="4" name="Group 2"/>
          <p:cNvGraphicFramePr>
            <a:graphicFrameLocks noGrp="1"/>
          </p:cNvGraphicFramePr>
          <p:nvPr>
            <p:extLst>
              <p:ext uri="{D42A27DB-BD31-4B8C-83A1-F6EECF244321}">
                <p14:modId xmlns:p14="http://schemas.microsoft.com/office/powerpoint/2010/main" val="3417562484"/>
              </p:ext>
            </p:extLst>
          </p:nvPr>
        </p:nvGraphicFramePr>
        <p:xfrm>
          <a:off x="2133600" y="1600200"/>
          <a:ext cx="4953000" cy="2743203"/>
        </p:xfrm>
        <a:graphic>
          <a:graphicData uri="http://schemas.openxmlformats.org/drawingml/2006/table">
            <a:tbl>
              <a:tblPr/>
              <a:tblGrid>
                <a:gridCol w="447675">
                  <a:extLst>
                    <a:ext uri="{9D8B030D-6E8A-4147-A177-3AD203B41FA5}">
                      <a16:colId xmlns:a16="http://schemas.microsoft.com/office/drawing/2014/main" val="20000"/>
                    </a:ext>
                  </a:extLst>
                </a:gridCol>
                <a:gridCol w="749300">
                  <a:extLst>
                    <a:ext uri="{9D8B030D-6E8A-4147-A177-3AD203B41FA5}">
                      <a16:colId xmlns:a16="http://schemas.microsoft.com/office/drawing/2014/main" val="20001"/>
                    </a:ext>
                  </a:extLst>
                </a:gridCol>
                <a:gridCol w="752475">
                  <a:extLst>
                    <a:ext uri="{9D8B030D-6E8A-4147-A177-3AD203B41FA5}">
                      <a16:colId xmlns:a16="http://schemas.microsoft.com/office/drawing/2014/main" val="20002"/>
                    </a:ext>
                  </a:extLst>
                </a:gridCol>
                <a:gridCol w="749300">
                  <a:extLst>
                    <a:ext uri="{9D8B030D-6E8A-4147-A177-3AD203B41FA5}">
                      <a16:colId xmlns:a16="http://schemas.microsoft.com/office/drawing/2014/main" val="20003"/>
                    </a:ext>
                  </a:extLst>
                </a:gridCol>
                <a:gridCol w="752475">
                  <a:extLst>
                    <a:ext uri="{9D8B030D-6E8A-4147-A177-3AD203B41FA5}">
                      <a16:colId xmlns:a16="http://schemas.microsoft.com/office/drawing/2014/main" val="20004"/>
                    </a:ext>
                  </a:extLst>
                </a:gridCol>
                <a:gridCol w="749300">
                  <a:extLst>
                    <a:ext uri="{9D8B030D-6E8A-4147-A177-3AD203B41FA5}">
                      <a16:colId xmlns:a16="http://schemas.microsoft.com/office/drawing/2014/main" val="20005"/>
                    </a:ext>
                  </a:extLst>
                </a:gridCol>
                <a:gridCol w="752475">
                  <a:extLst>
                    <a:ext uri="{9D8B030D-6E8A-4147-A177-3AD203B41FA5}">
                      <a16:colId xmlns:a16="http://schemas.microsoft.com/office/drawing/2014/main" val="20006"/>
                    </a:ext>
                  </a:extLst>
                </a:gridCol>
              </a:tblGrid>
              <a:tr h="407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a:noFill/>
                    </a:lnR>
                    <a:lnT cap="flat">
                      <a:noFill/>
                    </a:lnT>
                    <a:lnB>
                      <a:noFill/>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Referência</a:t>
                      </a:r>
                    </a:p>
                  </a:txBody>
                  <a:tcPr anchor="ctr" anchorCtr="1"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388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8938">
                <a:tc rowSpan="5">
                  <a:txBody>
                    <a:bodyPr/>
                    <a:lstStyle/>
                    <a:p>
                      <a:pPr marL="0" marR="0" lvl="0" indent="0" algn="l" defTabSz="914400" rtl="0" eaLnBrk="1" fontAlgn="base" latinLnBrk="0" hangingPunct="1">
                        <a:lnSpc>
                          <a:spcPts val="1500"/>
                        </a:lnSpc>
                        <a:spcBef>
                          <a:spcPct val="0"/>
                        </a:spcBef>
                        <a:spcAft>
                          <a:spcPct val="0"/>
                        </a:spcAft>
                        <a:buClrTx/>
                        <a:buSzTx/>
                        <a:buFontTx/>
                        <a:buNone/>
                        <a:tabLst/>
                      </a:pPr>
                      <a:r>
                        <a:rPr kumimoji="0" lang="pt-BR" sz="2000" b="0" i="0" u="none" strike="noStrike" cap="none" normalizeH="0" baseline="0" dirty="0">
                          <a:ln>
                            <a:noFill/>
                          </a:ln>
                          <a:solidFill>
                            <a:schemeClr val="tx1"/>
                          </a:solidFill>
                          <a:effectLst/>
                          <a:latin typeface="Tahoma" panose="020B0604030504040204" pitchFamily="34" charset="0"/>
                        </a:rPr>
                        <a:t>Classificação</a:t>
                      </a:r>
                    </a:p>
                  </a:txBody>
                  <a:tcPr vert="vert270" anchor="ctr" anchorCtr="1"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27</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0525">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46</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69</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52</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52</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64</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200</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5" name="Retângulo 4"/>
          <p:cNvSpPr>
            <a:spLocks noChangeArrowheads="1"/>
          </p:cNvSpPr>
          <p:nvPr/>
        </p:nvSpPr>
        <p:spPr bwMode="auto">
          <a:xfrm>
            <a:off x="663296" y="4493438"/>
            <a:ext cx="77755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8163" indent="-1778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spcBef>
                <a:spcPct val="0"/>
              </a:spcBef>
              <a:buFontTx/>
              <a:buNone/>
            </a:pPr>
            <a:r>
              <a:rPr lang="pt-BR" altLang="pt-BR" sz="1600" dirty="0">
                <a:solidFill>
                  <a:srgbClr val="000000"/>
                </a:solidFill>
                <a:latin typeface="Tahoma" panose="020B0604030504040204" pitchFamily="34" charset="0"/>
              </a:rPr>
              <a:t>Observe que para a classe A, os erros de omissão são compensados pelos erros de inclusão.</a:t>
            </a:r>
          </a:p>
        </p:txBody>
      </p:sp>
      <p:sp>
        <p:nvSpPr>
          <p:cNvPr id="6" name="Retângulo 5"/>
          <p:cNvSpPr>
            <a:spLocks noChangeArrowheads="1"/>
          </p:cNvSpPr>
          <p:nvPr/>
        </p:nvSpPr>
        <p:spPr bwMode="auto">
          <a:xfrm>
            <a:off x="4103688" y="2420888"/>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7" name="Retângulo 6"/>
          <p:cNvSpPr>
            <a:spLocks noChangeArrowheads="1"/>
          </p:cNvSpPr>
          <p:nvPr/>
        </p:nvSpPr>
        <p:spPr bwMode="auto">
          <a:xfrm>
            <a:off x="3347864" y="2794576"/>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8" name="Retângulo 7"/>
          <p:cNvSpPr>
            <a:spLocks noChangeArrowheads="1"/>
          </p:cNvSpPr>
          <p:nvPr/>
        </p:nvSpPr>
        <p:spPr bwMode="auto">
          <a:xfrm>
            <a:off x="663296" y="5334307"/>
            <a:ext cx="77755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8163" indent="-1778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spcBef>
                <a:spcPct val="0"/>
              </a:spcBef>
              <a:buFontTx/>
              <a:buNone/>
            </a:pPr>
            <a:r>
              <a:rPr lang="pt-BR" altLang="pt-BR" sz="1600" dirty="0">
                <a:solidFill>
                  <a:srgbClr val="000000"/>
                </a:solidFill>
                <a:latin typeface="Tahoma" panose="020B0604030504040204" pitchFamily="34" charset="0"/>
              </a:rPr>
              <a:t>Neste caso, a área estimada pela classificação é a mesma da referência, ou seja, a classificação poderia ser utilizada para estimar a </a:t>
            </a:r>
            <a:r>
              <a:rPr lang="pt-BR" altLang="pt-BR" sz="1600" i="1" dirty="0">
                <a:solidFill>
                  <a:srgbClr val="000000"/>
                </a:solidFill>
                <a:latin typeface="Tahoma" panose="020B0604030504040204" pitchFamily="34" charset="0"/>
              </a:rPr>
              <a:t>quantidade</a:t>
            </a:r>
            <a:r>
              <a:rPr lang="pt-BR" altLang="pt-BR" sz="1600" dirty="0">
                <a:solidFill>
                  <a:srgbClr val="000000"/>
                </a:solidFill>
                <a:latin typeface="Tahoma" panose="020B0604030504040204" pitchFamily="34" charset="0"/>
              </a:rPr>
              <a:t> da classe A presente na referência.</a:t>
            </a:r>
          </a:p>
        </p:txBody>
      </p:sp>
      <p:sp>
        <p:nvSpPr>
          <p:cNvPr id="9" name="Retângulo 8"/>
          <p:cNvSpPr>
            <a:spLocks noChangeArrowheads="1"/>
          </p:cNvSpPr>
          <p:nvPr/>
        </p:nvSpPr>
        <p:spPr bwMode="auto">
          <a:xfrm>
            <a:off x="6356721" y="2420888"/>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10" name="Retângulo 9"/>
          <p:cNvSpPr>
            <a:spLocks noChangeArrowheads="1"/>
          </p:cNvSpPr>
          <p:nvPr/>
        </p:nvSpPr>
        <p:spPr bwMode="auto">
          <a:xfrm>
            <a:off x="3350136" y="3963204"/>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11" name="Espaço Reservado para Número de Slide 1"/>
          <p:cNvSpPr>
            <a:spLocks noGrp="1"/>
          </p:cNvSpPr>
          <p:nvPr>
            <p:ph type="sldNum" sz="quarter" idx="12"/>
          </p:nvPr>
        </p:nvSpPr>
        <p:spPr>
          <a:xfrm>
            <a:off x="7239000" y="6400800"/>
            <a:ext cx="1905000" cy="457200"/>
          </a:xfrm>
        </p:spPr>
        <p:txBody>
          <a:bodyPr/>
          <a:lstStyle/>
          <a:p>
            <a:pPr>
              <a:defRPr/>
            </a:pPr>
            <a:fld id="{57D9BB1D-E0CB-410C-ACB4-229101EC0304}" type="slidenum">
              <a:rPr lang="pt-BR"/>
              <a:pPr>
                <a:defRPr/>
              </a:pPr>
              <a:t>46</a:t>
            </a:fld>
            <a:endParaRPr lang="pt-BR" dirty="0"/>
          </a:p>
        </p:txBody>
      </p:sp>
      <p:sp>
        <p:nvSpPr>
          <p:cNvPr id="12" name="Text Box 11"/>
          <p:cNvSpPr txBox="1">
            <a:spLocks noChangeArrowheads="1"/>
          </p:cNvSpPr>
          <p:nvPr/>
        </p:nvSpPr>
        <p:spPr bwMode="auto">
          <a:xfrm>
            <a:off x="0" y="6550025"/>
            <a:ext cx="1835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spcBef>
                <a:spcPct val="0"/>
              </a:spcBef>
              <a:buFontTx/>
              <a:buNone/>
            </a:pPr>
            <a:r>
              <a:rPr lang="pt-BR" altLang="pt-BR" sz="1400" dirty="0">
                <a:latin typeface="Tahoma" panose="020B0604030504040204" pitchFamily="34" charset="0"/>
              </a:rPr>
              <a:t>(ver Pontius.xlsx)</a:t>
            </a:r>
          </a:p>
        </p:txBody>
      </p:sp>
    </p:spTree>
    <p:extLst>
      <p:ext uri="{BB962C8B-B14F-4D97-AF65-F5344CB8AC3E}">
        <p14:creationId xmlns:p14="http://schemas.microsoft.com/office/powerpoint/2010/main" val="3752780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P spid="7" grpId="0" animBg="1"/>
      <p:bldP spid="8" grpId="0" build="p"/>
      <p:bldP spid="9" grpId="0" animBg="1"/>
      <p:bldP spid="1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pt-BR" dirty="0"/>
              <a:t>Índice </a:t>
            </a:r>
            <a:r>
              <a:rPr lang="pt-BR" i="1" dirty="0" err="1"/>
              <a:t>Quantity</a:t>
            </a:r>
            <a:endParaRPr lang="pt-BR" i="1" dirty="0"/>
          </a:p>
        </p:txBody>
      </p:sp>
      <p:graphicFrame>
        <p:nvGraphicFramePr>
          <p:cNvPr id="4" name="Group 2"/>
          <p:cNvGraphicFramePr>
            <a:graphicFrameLocks noGrp="1"/>
          </p:cNvGraphicFramePr>
          <p:nvPr>
            <p:extLst>
              <p:ext uri="{D42A27DB-BD31-4B8C-83A1-F6EECF244321}">
                <p14:modId xmlns:p14="http://schemas.microsoft.com/office/powerpoint/2010/main" val="1286345864"/>
              </p:ext>
            </p:extLst>
          </p:nvPr>
        </p:nvGraphicFramePr>
        <p:xfrm>
          <a:off x="2133600" y="1600200"/>
          <a:ext cx="4953000" cy="2743203"/>
        </p:xfrm>
        <a:graphic>
          <a:graphicData uri="http://schemas.openxmlformats.org/drawingml/2006/table">
            <a:tbl>
              <a:tblPr/>
              <a:tblGrid>
                <a:gridCol w="447675">
                  <a:extLst>
                    <a:ext uri="{9D8B030D-6E8A-4147-A177-3AD203B41FA5}">
                      <a16:colId xmlns:a16="http://schemas.microsoft.com/office/drawing/2014/main" val="20000"/>
                    </a:ext>
                  </a:extLst>
                </a:gridCol>
                <a:gridCol w="749300">
                  <a:extLst>
                    <a:ext uri="{9D8B030D-6E8A-4147-A177-3AD203B41FA5}">
                      <a16:colId xmlns:a16="http://schemas.microsoft.com/office/drawing/2014/main" val="20001"/>
                    </a:ext>
                  </a:extLst>
                </a:gridCol>
                <a:gridCol w="752475">
                  <a:extLst>
                    <a:ext uri="{9D8B030D-6E8A-4147-A177-3AD203B41FA5}">
                      <a16:colId xmlns:a16="http://schemas.microsoft.com/office/drawing/2014/main" val="20002"/>
                    </a:ext>
                  </a:extLst>
                </a:gridCol>
                <a:gridCol w="749300">
                  <a:extLst>
                    <a:ext uri="{9D8B030D-6E8A-4147-A177-3AD203B41FA5}">
                      <a16:colId xmlns:a16="http://schemas.microsoft.com/office/drawing/2014/main" val="20003"/>
                    </a:ext>
                  </a:extLst>
                </a:gridCol>
                <a:gridCol w="752475">
                  <a:extLst>
                    <a:ext uri="{9D8B030D-6E8A-4147-A177-3AD203B41FA5}">
                      <a16:colId xmlns:a16="http://schemas.microsoft.com/office/drawing/2014/main" val="20004"/>
                    </a:ext>
                  </a:extLst>
                </a:gridCol>
                <a:gridCol w="749300">
                  <a:extLst>
                    <a:ext uri="{9D8B030D-6E8A-4147-A177-3AD203B41FA5}">
                      <a16:colId xmlns:a16="http://schemas.microsoft.com/office/drawing/2014/main" val="20005"/>
                    </a:ext>
                  </a:extLst>
                </a:gridCol>
                <a:gridCol w="752475">
                  <a:extLst>
                    <a:ext uri="{9D8B030D-6E8A-4147-A177-3AD203B41FA5}">
                      <a16:colId xmlns:a16="http://schemas.microsoft.com/office/drawing/2014/main" val="20006"/>
                    </a:ext>
                  </a:extLst>
                </a:gridCol>
              </a:tblGrid>
              <a:tr h="407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a:noFill/>
                    </a:lnR>
                    <a:lnT cap="flat">
                      <a:noFill/>
                    </a:lnT>
                    <a:lnB>
                      <a:noFill/>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Referência</a:t>
                      </a:r>
                    </a:p>
                  </a:txBody>
                  <a:tcPr anchor="ctr" anchorCtr="1"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388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8938">
                <a:tc rowSpan="5">
                  <a:txBody>
                    <a:bodyPr/>
                    <a:lstStyle/>
                    <a:p>
                      <a:pPr marL="0" marR="0" lvl="0" indent="0" algn="l" defTabSz="914400" rtl="0" eaLnBrk="1" fontAlgn="base" latinLnBrk="0" hangingPunct="1">
                        <a:lnSpc>
                          <a:spcPts val="1500"/>
                        </a:lnSpc>
                        <a:spcBef>
                          <a:spcPct val="0"/>
                        </a:spcBef>
                        <a:spcAft>
                          <a:spcPct val="0"/>
                        </a:spcAft>
                        <a:buClrTx/>
                        <a:buSzTx/>
                        <a:buFontTx/>
                        <a:buNone/>
                        <a:tabLst/>
                      </a:pPr>
                      <a:r>
                        <a:rPr kumimoji="0" lang="pt-BR" sz="2000" b="0" i="0" u="none" strike="noStrike" cap="none" normalizeH="0" baseline="0" dirty="0">
                          <a:ln>
                            <a:noFill/>
                          </a:ln>
                          <a:solidFill>
                            <a:schemeClr val="tx1"/>
                          </a:solidFill>
                          <a:effectLst/>
                          <a:latin typeface="Tahoma" panose="020B0604030504040204" pitchFamily="34" charset="0"/>
                        </a:rPr>
                        <a:t>Classificação</a:t>
                      </a:r>
                    </a:p>
                  </a:txBody>
                  <a:tcPr vert="vert270" anchor="ctr" anchorCtr="1"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27</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0525">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46</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69</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52</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52</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64</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200</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5" name="Retângulo 4"/>
          <p:cNvSpPr>
            <a:spLocks noChangeArrowheads="1"/>
          </p:cNvSpPr>
          <p:nvPr/>
        </p:nvSpPr>
        <p:spPr bwMode="auto">
          <a:xfrm>
            <a:off x="663296" y="4493438"/>
            <a:ext cx="77755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8163" indent="-1778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spcBef>
                <a:spcPct val="0"/>
              </a:spcBef>
              <a:buFontTx/>
              <a:buNone/>
            </a:pPr>
            <a:r>
              <a:rPr lang="pt-BR" altLang="pt-BR" sz="1600" dirty="0">
                <a:solidFill>
                  <a:srgbClr val="000000"/>
                </a:solidFill>
                <a:latin typeface="Tahoma" panose="020B0604030504040204" pitchFamily="34" charset="0"/>
              </a:rPr>
              <a:t>Já para classe B, há 3 amostras a mais na referência do que na classificação, o que representa um erro de 1,5% em relação ao total.</a:t>
            </a:r>
          </a:p>
        </p:txBody>
      </p:sp>
      <p:sp>
        <p:nvSpPr>
          <p:cNvPr id="6" name="Retângulo 5"/>
          <p:cNvSpPr>
            <a:spLocks noChangeArrowheads="1"/>
          </p:cNvSpPr>
          <p:nvPr/>
        </p:nvSpPr>
        <p:spPr bwMode="auto">
          <a:xfrm>
            <a:off x="6352953" y="2797428"/>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7" name="Retângulo 6"/>
          <p:cNvSpPr>
            <a:spLocks noChangeArrowheads="1"/>
          </p:cNvSpPr>
          <p:nvPr/>
        </p:nvSpPr>
        <p:spPr bwMode="auto">
          <a:xfrm>
            <a:off x="4104713" y="3974000"/>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8" name="Retângulo 7"/>
          <p:cNvSpPr>
            <a:spLocks noChangeArrowheads="1"/>
          </p:cNvSpPr>
          <p:nvPr/>
        </p:nvSpPr>
        <p:spPr bwMode="auto">
          <a:xfrm>
            <a:off x="2411760" y="5237038"/>
            <a:ext cx="48245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38163" indent="-1778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spcBef>
                <a:spcPct val="0"/>
              </a:spcBef>
              <a:buFontTx/>
              <a:buNone/>
            </a:pPr>
            <a:r>
              <a:rPr lang="pt-BR" altLang="pt-BR" sz="1600" dirty="0">
                <a:solidFill>
                  <a:srgbClr val="000000"/>
                </a:solidFill>
                <a:latin typeface="Tahoma" panose="020B0604030504040204" pitchFamily="34" charset="0"/>
              </a:rPr>
              <a:t>Considerando todas as classes, </a:t>
            </a:r>
            <a:r>
              <a:rPr lang="pt-BR" altLang="pt-BR" sz="1600" i="1" dirty="0" err="1">
                <a:solidFill>
                  <a:srgbClr val="000000"/>
                </a:solidFill>
                <a:latin typeface="Tahoma" panose="020B0604030504040204" pitchFamily="34" charset="0"/>
              </a:rPr>
              <a:t>Quantity</a:t>
            </a:r>
            <a:r>
              <a:rPr lang="pt-BR" altLang="pt-BR" sz="1600" dirty="0">
                <a:solidFill>
                  <a:srgbClr val="000000"/>
                </a:solidFill>
                <a:latin typeface="Tahoma" panose="020B0604030504040204" pitchFamily="34" charset="0"/>
              </a:rPr>
              <a:t> = 7,5%</a:t>
            </a:r>
          </a:p>
        </p:txBody>
      </p:sp>
      <p:graphicFrame>
        <p:nvGraphicFramePr>
          <p:cNvPr id="2" name="Tabela 1"/>
          <p:cNvGraphicFramePr>
            <a:graphicFrameLocks noGrp="1"/>
          </p:cNvGraphicFramePr>
          <p:nvPr>
            <p:extLst>
              <p:ext uri="{D42A27DB-BD31-4B8C-83A1-F6EECF244321}">
                <p14:modId xmlns:p14="http://schemas.microsoft.com/office/powerpoint/2010/main" val="938500769"/>
              </p:ext>
            </p:extLst>
          </p:nvPr>
        </p:nvGraphicFramePr>
        <p:xfrm>
          <a:off x="755576" y="5229200"/>
          <a:ext cx="1409096" cy="1254699"/>
        </p:xfrm>
        <a:graphic>
          <a:graphicData uri="http://schemas.openxmlformats.org/drawingml/2006/table">
            <a:tbl>
              <a:tblPr>
                <a:tableStyleId>{5C22544A-7EE6-4342-B048-85BDC9FD1C3A}</a:tableStyleId>
              </a:tblPr>
              <a:tblGrid>
                <a:gridCol w="840798">
                  <a:extLst>
                    <a:ext uri="{9D8B030D-6E8A-4147-A177-3AD203B41FA5}">
                      <a16:colId xmlns:a16="http://schemas.microsoft.com/office/drawing/2014/main" val="20000"/>
                    </a:ext>
                  </a:extLst>
                </a:gridCol>
                <a:gridCol w="568298">
                  <a:extLst>
                    <a:ext uri="{9D8B030D-6E8A-4147-A177-3AD203B41FA5}">
                      <a16:colId xmlns:a16="http://schemas.microsoft.com/office/drawing/2014/main" val="20001"/>
                    </a:ext>
                  </a:extLst>
                </a:gridCol>
              </a:tblGrid>
              <a:tr h="216024">
                <a:tc>
                  <a:txBody>
                    <a:bodyPr/>
                    <a:lstStyle/>
                    <a:p>
                      <a:pPr algn="ctr" fontAlgn="ctr"/>
                      <a:r>
                        <a:rPr lang="pt-BR" sz="1200" u="none" strike="noStrike" dirty="0">
                          <a:effectLst/>
                          <a:latin typeface="Tahoma" panose="020B0604030504040204" pitchFamily="34" charset="0"/>
                        </a:rPr>
                        <a:t>Classe</a:t>
                      </a:r>
                      <a:endParaRPr lang="pt-BR" sz="1200" b="0" i="0" u="none" strike="noStrike" dirty="0">
                        <a:effectLst/>
                        <a:latin typeface="Times New Roman"/>
                      </a:endParaRPr>
                    </a:p>
                  </a:txBody>
                  <a:tcPr marL="11559" marR="11559" marT="1155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pt-BR" sz="1000" i="1" u="none" strike="noStrike" dirty="0" err="1">
                          <a:effectLst/>
                          <a:latin typeface="Tahoma" panose="020B0604030504040204" pitchFamily="34" charset="0"/>
                        </a:rPr>
                        <a:t>Quantity</a:t>
                      </a:r>
                      <a:endParaRPr lang="pt-BR" sz="1000" b="1" i="1" u="none" strike="noStrike" dirty="0">
                        <a:effectLst/>
                        <a:latin typeface="Times New Roman"/>
                      </a:endParaRPr>
                    </a:p>
                  </a:txBody>
                  <a:tcPr marL="11559" marR="11559" marT="1155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207735">
                <a:tc>
                  <a:txBody>
                    <a:bodyPr/>
                    <a:lstStyle/>
                    <a:p>
                      <a:pPr algn="ctr" fontAlgn="b"/>
                      <a:r>
                        <a:rPr lang="pt-BR" sz="1200" b="0" i="0" u="none" strike="noStrike" dirty="0">
                          <a:effectLst/>
                          <a:latin typeface="Tahoma" panose="020B0604030504040204" pitchFamily="34" charset="0"/>
                        </a:rPr>
                        <a:t>A</a:t>
                      </a:r>
                    </a:p>
                  </a:txBody>
                  <a:tcPr marL="11559" marR="11559" marT="1155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fontAlgn="b"/>
                      <a:r>
                        <a:rPr lang="pt-BR" sz="1200" u="none" strike="noStrike" dirty="0">
                          <a:effectLst/>
                          <a:latin typeface="Tahoma" panose="020B0604030504040204" pitchFamily="34" charset="0"/>
                        </a:rPr>
                        <a:t>0,0%</a:t>
                      </a:r>
                      <a:endParaRPr lang="pt-BR" sz="1200" b="0" i="0" u="none" strike="noStrike" dirty="0">
                        <a:effectLst/>
                        <a:latin typeface="Times New Roman"/>
                      </a:endParaRPr>
                    </a:p>
                  </a:txBody>
                  <a:tcPr marL="11559" marR="11559" marT="1155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207735">
                <a:tc>
                  <a:txBody>
                    <a:bodyPr/>
                    <a:lstStyle/>
                    <a:p>
                      <a:pPr algn="ctr" fontAlgn="b"/>
                      <a:r>
                        <a:rPr lang="pt-BR" sz="1200" b="0" i="0" u="none" strike="noStrike" dirty="0">
                          <a:effectLst/>
                          <a:latin typeface="Tahoma" panose="020B0604030504040204" pitchFamily="34" charset="0"/>
                        </a:rPr>
                        <a:t>B</a:t>
                      </a:r>
                    </a:p>
                  </a:txBody>
                  <a:tcPr marL="11559" marR="11559" marT="1155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b"/>
                      <a:r>
                        <a:rPr lang="pt-BR" sz="1200" u="none" strike="noStrike" dirty="0">
                          <a:effectLst/>
                          <a:latin typeface="Tahoma" panose="020B0604030504040204" pitchFamily="34" charset="0"/>
                        </a:rPr>
                        <a:t>1,5%</a:t>
                      </a:r>
                      <a:endParaRPr lang="pt-BR" sz="1200" b="0" i="0" u="none" strike="noStrike" dirty="0">
                        <a:effectLst/>
                        <a:latin typeface="Times New Roman"/>
                      </a:endParaRPr>
                    </a:p>
                  </a:txBody>
                  <a:tcPr marL="11559" marR="11559" marT="1155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2"/>
                  </a:ext>
                </a:extLst>
              </a:tr>
              <a:tr h="207735">
                <a:tc>
                  <a:txBody>
                    <a:bodyPr/>
                    <a:lstStyle/>
                    <a:p>
                      <a:pPr algn="ctr" fontAlgn="b"/>
                      <a:r>
                        <a:rPr lang="pt-BR" sz="1200" b="0" i="0" u="none" strike="noStrike" dirty="0">
                          <a:effectLst/>
                          <a:latin typeface="Tahoma" panose="020B0604030504040204" pitchFamily="34" charset="0"/>
                        </a:rPr>
                        <a:t>C</a:t>
                      </a:r>
                    </a:p>
                  </a:txBody>
                  <a:tcPr marL="11559" marR="11559" marT="1155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b"/>
                      <a:r>
                        <a:rPr lang="pt-BR" sz="1200" u="none" strike="noStrike" dirty="0">
                          <a:effectLst/>
                          <a:latin typeface="Tahoma" panose="020B0604030504040204" pitchFamily="34" charset="0"/>
                        </a:rPr>
                        <a:t>7,5%</a:t>
                      </a:r>
                      <a:endParaRPr lang="pt-BR" sz="1200" b="0" i="0" u="none" strike="noStrike" dirty="0">
                        <a:effectLst/>
                        <a:latin typeface="Times New Roman"/>
                      </a:endParaRPr>
                    </a:p>
                  </a:txBody>
                  <a:tcPr marL="11559" marR="11559" marT="1155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3"/>
                  </a:ext>
                </a:extLst>
              </a:tr>
              <a:tr h="207735">
                <a:tc>
                  <a:txBody>
                    <a:bodyPr/>
                    <a:lstStyle/>
                    <a:p>
                      <a:pPr algn="ctr" fontAlgn="b"/>
                      <a:r>
                        <a:rPr lang="pt-BR" sz="1200" b="0" i="0" u="none" strike="noStrike" dirty="0">
                          <a:effectLst/>
                          <a:latin typeface="Tahoma" panose="020B0604030504040204" pitchFamily="34" charset="0"/>
                        </a:rPr>
                        <a:t>D</a:t>
                      </a:r>
                    </a:p>
                  </a:txBody>
                  <a:tcPr marL="11559" marR="11559" marT="1155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fontAlgn="b"/>
                      <a:r>
                        <a:rPr lang="pt-BR" sz="1200" u="none" strike="noStrike" dirty="0">
                          <a:effectLst/>
                          <a:latin typeface="Tahoma" panose="020B0604030504040204" pitchFamily="34" charset="0"/>
                        </a:rPr>
                        <a:t>6,0%</a:t>
                      </a:r>
                      <a:endParaRPr lang="pt-BR" sz="1200" b="0" i="0" u="none" strike="noStrike" dirty="0">
                        <a:effectLst/>
                        <a:latin typeface="Times New Roman"/>
                      </a:endParaRPr>
                    </a:p>
                  </a:txBody>
                  <a:tcPr marL="11559" marR="11559" marT="1155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207735">
                <a:tc>
                  <a:txBody>
                    <a:bodyPr/>
                    <a:lstStyle/>
                    <a:p>
                      <a:pPr algn="ctr" fontAlgn="b"/>
                      <a:r>
                        <a:rPr lang="pt-BR" sz="1200" u="none" strike="noStrike" dirty="0">
                          <a:effectLst/>
                          <a:latin typeface="Tahoma" panose="020B0604030504040204" pitchFamily="34" charset="0"/>
                        </a:rPr>
                        <a:t>Total</a:t>
                      </a:r>
                      <a:endParaRPr lang="pt-BR" sz="1200" b="0" i="0" u="none" strike="noStrike" dirty="0">
                        <a:effectLst/>
                        <a:latin typeface="Times New Roman"/>
                      </a:endParaRPr>
                    </a:p>
                  </a:txBody>
                  <a:tcPr marL="11559" marR="11559" marT="1155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pt-BR" sz="1200" u="none" strike="noStrike" dirty="0">
                          <a:effectLst/>
                          <a:latin typeface="Tahoma" panose="020B0604030504040204" pitchFamily="34" charset="0"/>
                        </a:rPr>
                        <a:t>7,5%</a:t>
                      </a:r>
                      <a:endParaRPr lang="pt-BR" sz="1200" b="0" i="0" u="none" strike="noStrike" dirty="0">
                        <a:effectLst/>
                        <a:latin typeface="Times New Roman"/>
                      </a:endParaRPr>
                    </a:p>
                  </a:txBody>
                  <a:tcPr marL="11559" marR="11559" marT="1155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
        <p:nvSpPr>
          <p:cNvPr id="9" name="Espaço Reservado para Número de Slide 1"/>
          <p:cNvSpPr>
            <a:spLocks noGrp="1"/>
          </p:cNvSpPr>
          <p:nvPr>
            <p:ph type="sldNum" sz="quarter" idx="12"/>
          </p:nvPr>
        </p:nvSpPr>
        <p:spPr>
          <a:xfrm>
            <a:off x="7239000" y="6400800"/>
            <a:ext cx="1905000" cy="457200"/>
          </a:xfrm>
        </p:spPr>
        <p:txBody>
          <a:bodyPr/>
          <a:lstStyle/>
          <a:p>
            <a:pPr>
              <a:defRPr/>
            </a:pPr>
            <a:fld id="{57D9BB1D-E0CB-410C-ACB4-229101EC0304}" type="slidenum">
              <a:rPr lang="pt-BR"/>
              <a:pPr>
                <a:defRPr/>
              </a:pPr>
              <a:t>47</a:t>
            </a:fld>
            <a:endParaRPr lang="pt-BR" dirty="0"/>
          </a:p>
        </p:txBody>
      </p:sp>
      <p:graphicFrame>
        <p:nvGraphicFramePr>
          <p:cNvPr id="3" name="Objeto 2"/>
          <p:cNvGraphicFramePr>
            <a:graphicFrameLocks noChangeAspect="1"/>
          </p:cNvGraphicFramePr>
          <p:nvPr>
            <p:extLst>
              <p:ext uri="{D42A27DB-BD31-4B8C-83A1-F6EECF244321}">
                <p14:modId xmlns:p14="http://schemas.microsoft.com/office/powerpoint/2010/main" val="2813713573"/>
              </p:ext>
            </p:extLst>
          </p:nvPr>
        </p:nvGraphicFramePr>
        <p:xfrm>
          <a:off x="3779912" y="5733256"/>
          <a:ext cx="2130425" cy="550863"/>
        </p:xfrm>
        <a:graphic>
          <a:graphicData uri="http://schemas.openxmlformats.org/presentationml/2006/ole">
            <mc:AlternateContent xmlns:mc="http://schemas.openxmlformats.org/markup-compatibility/2006">
              <mc:Choice xmlns:v="urn:schemas-microsoft-com:vml" Requires="v">
                <p:oleObj name="Equation" r:id="rId2" imgW="1523880" imgH="393480" progId="Equation.DSMT4">
                  <p:embed/>
                </p:oleObj>
              </mc:Choice>
              <mc:Fallback>
                <p:oleObj name="Equation" r:id="rId2" imgW="1523880" imgH="393480" progId="Equation.DSMT4">
                  <p:embed/>
                  <p:pic>
                    <p:nvPicPr>
                      <p:cNvPr id="3" name="Objeto 2"/>
                      <p:cNvPicPr>
                        <a:picLocks noChangeAspect="1" noChangeArrowheads="1"/>
                      </p:cNvPicPr>
                      <p:nvPr/>
                    </p:nvPicPr>
                    <p:blipFill>
                      <a:blip r:embed="rId3"/>
                      <a:srcRect/>
                      <a:stretch>
                        <a:fillRect/>
                      </a:stretch>
                    </p:blipFill>
                    <p:spPr bwMode="auto">
                      <a:xfrm>
                        <a:off x="3779912" y="5733256"/>
                        <a:ext cx="21304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211287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P spid="7" grpId="0" animBg="1"/>
      <p:bldP spid="8"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pt-BR" dirty="0"/>
              <a:t>Índice </a:t>
            </a:r>
            <a:r>
              <a:rPr lang="pt-BR" i="1" dirty="0" err="1"/>
              <a:t>Allocation</a:t>
            </a:r>
            <a:endParaRPr lang="pt-BR" i="1" dirty="0"/>
          </a:p>
        </p:txBody>
      </p:sp>
      <p:graphicFrame>
        <p:nvGraphicFramePr>
          <p:cNvPr id="4" name="Group 2"/>
          <p:cNvGraphicFramePr>
            <a:graphicFrameLocks noGrp="1"/>
          </p:cNvGraphicFramePr>
          <p:nvPr>
            <p:extLst>
              <p:ext uri="{D42A27DB-BD31-4B8C-83A1-F6EECF244321}">
                <p14:modId xmlns:p14="http://schemas.microsoft.com/office/powerpoint/2010/main" val="4085111059"/>
              </p:ext>
            </p:extLst>
          </p:nvPr>
        </p:nvGraphicFramePr>
        <p:xfrm>
          <a:off x="2133600" y="1600200"/>
          <a:ext cx="4953000" cy="2743203"/>
        </p:xfrm>
        <a:graphic>
          <a:graphicData uri="http://schemas.openxmlformats.org/drawingml/2006/table">
            <a:tbl>
              <a:tblPr/>
              <a:tblGrid>
                <a:gridCol w="447675">
                  <a:extLst>
                    <a:ext uri="{9D8B030D-6E8A-4147-A177-3AD203B41FA5}">
                      <a16:colId xmlns:a16="http://schemas.microsoft.com/office/drawing/2014/main" val="20000"/>
                    </a:ext>
                  </a:extLst>
                </a:gridCol>
                <a:gridCol w="749300">
                  <a:extLst>
                    <a:ext uri="{9D8B030D-6E8A-4147-A177-3AD203B41FA5}">
                      <a16:colId xmlns:a16="http://schemas.microsoft.com/office/drawing/2014/main" val="20001"/>
                    </a:ext>
                  </a:extLst>
                </a:gridCol>
                <a:gridCol w="752475">
                  <a:extLst>
                    <a:ext uri="{9D8B030D-6E8A-4147-A177-3AD203B41FA5}">
                      <a16:colId xmlns:a16="http://schemas.microsoft.com/office/drawing/2014/main" val="20002"/>
                    </a:ext>
                  </a:extLst>
                </a:gridCol>
                <a:gridCol w="749300">
                  <a:extLst>
                    <a:ext uri="{9D8B030D-6E8A-4147-A177-3AD203B41FA5}">
                      <a16:colId xmlns:a16="http://schemas.microsoft.com/office/drawing/2014/main" val="20003"/>
                    </a:ext>
                  </a:extLst>
                </a:gridCol>
                <a:gridCol w="752475">
                  <a:extLst>
                    <a:ext uri="{9D8B030D-6E8A-4147-A177-3AD203B41FA5}">
                      <a16:colId xmlns:a16="http://schemas.microsoft.com/office/drawing/2014/main" val="20004"/>
                    </a:ext>
                  </a:extLst>
                </a:gridCol>
                <a:gridCol w="749300">
                  <a:extLst>
                    <a:ext uri="{9D8B030D-6E8A-4147-A177-3AD203B41FA5}">
                      <a16:colId xmlns:a16="http://schemas.microsoft.com/office/drawing/2014/main" val="20005"/>
                    </a:ext>
                  </a:extLst>
                </a:gridCol>
                <a:gridCol w="752475">
                  <a:extLst>
                    <a:ext uri="{9D8B030D-6E8A-4147-A177-3AD203B41FA5}">
                      <a16:colId xmlns:a16="http://schemas.microsoft.com/office/drawing/2014/main" val="20006"/>
                    </a:ext>
                  </a:extLst>
                </a:gridCol>
              </a:tblGrid>
              <a:tr h="407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a:noFill/>
                    </a:lnR>
                    <a:lnT cap="flat">
                      <a:noFill/>
                    </a:lnT>
                    <a:lnB>
                      <a:noFill/>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Referência</a:t>
                      </a:r>
                    </a:p>
                  </a:txBody>
                  <a:tcPr anchor="ctr" anchorCtr="1"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388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8938">
                <a:tc rowSpan="5">
                  <a:txBody>
                    <a:bodyPr/>
                    <a:lstStyle/>
                    <a:p>
                      <a:pPr marL="0" marR="0" lvl="0" indent="0" algn="l" defTabSz="914400" rtl="0" eaLnBrk="1" fontAlgn="base" latinLnBrk="0" hangingPunct="1">
                        <a:lnSpc>
                          <a:spcPts val="1500"/>
                        </a:lnSpc>
                        <a:spcBef>
                          <a:spcPct val="0"/>
                        </a:spcBef>
                        <a:spcAft>
                          <a:spcPct val="0"/>
                        </a:spcAft>
                        <a:buClrTx/>
                        <a:buSzTx/>
                        <a:buFontTx/>
                        <a:buNone/>
                        <a:tabLst/>
                      </a:pPr>
                      <a:r>
                        <a:rPr kumimoji="0" lang="pt-BR" sz="2000" b="0" i="0" u="none" strike="noStrike" cap="none" normalizeH="0" baseline="0" dirty="0">
                          <a:ln>
                            <a:noFill/>
                          </a:ln>
                          <a:solidFill>
                            <a:schemeClr val="tx1"/>
                          </a:solidFill>
                          <a:effectLst/>
                          <a:latin typeface="Tahoma" panose="020B0604030504040204" pitchFamily="34" charset="0"/>
                        </a:rPr>
                        <a:t>Classificação</a:t>
                      </a:r>
                    </a:p>
                  </a:txBody>
                  <a:tcPr vert="vert270" anchor="ctr" anchorCtr="1"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27</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0525">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46</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69</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52</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52</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64</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200</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5" name="Retângulo 4"/>
          <p:cNvSpPr>
            <a:spLocks noChangeArrowheads="1"/>
          </p:cNvSpPr>
          <p:nvPr/>
        </p:nvSpPr>
        <p:spPr bwMode="auto">
          <a:xfrm>
            <a:off x="663296" y="4493438"/>
            <a:ext cx="777557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8163" indent="-1778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spcBef>
                <a:spcPct val="0"/>
              </a:spcBef>
              <a:buFontTx/>
              <a:buNone/>
            </a:pPr>
            <a:r>
              <a:rPr lang="pt-BR" altLang="pt-BR" sz="1600" dirty="0">
                <a:solidFill>
                  <a:srgbClr val="000000"/>
                </a:solidFill>
                <a:latin typeface="Tahoma" panose="020B0604030504040204" pitchFamily="34" charset="0"/>
              </a:rPr>
              <a:t>Em toda a matriz observa-se um total de 33 amostras erradas, o que representa 16,5%, ou seja, 100% – exatidão.</a:t>
            </a:r>
          </a:p>
          <a:p>
            <a:pPr marL="355600" indent="-355600" eaLnBrk="1" hangingPunct="1">
              <a:spcBef>
                <a:spcPct val="0"/>
              </a:spcBef>
              <a:buFontTx/>
              <a:buNone/>
            </a:pPr>
            <a:endParaRPr lang="pt-BR" altLang="pt-BR" sz="1600" dirty="0">
              <a:solidFill>
                <a:srgbClr val="000000"/>
              </a:solidFill>
              <a:latin typeface="Tahoma" panose="020B0604030504040204" pitchFamily="34" charset="0"/>
            </a:endParaRPr>
          </a:p>
          <a:p>
            <a:pPr marL="355600" indent="-355600" eaLnBrk="1" hangingPunct="1">
              <a:spcBef>
                <a:spcPct val="0"/>
              </a:spcBef>
              <a:buFontTx/>
              <a:buNone/>
            </a:pPr>
            <a:r>
              <a:rPr lang="pt-BR" altLang="pt-BR" sz="1600" dirty="0">
                <a:solidFill>
                  <a:srgbClr val="000000"/>
                </a:solidFill>
                <a:latin typeface="Tahoma" panose="020B0604030504040204" pitchFamily="34" charset="0"/>
              </a:rPr>
              <a:t>Como o erro devido a quantidade foi de 7,5%, então o restante, 9%, é devido a problemas de alocação.</a:t>
            </a:r>
          </a:p>
          <a:p>
            <a:pPr marL="355600" indent="-355600" eaLnBrk="1" hangingPunct="1">
              <a:spcBef>
                <a:spcPct val="0"/>
              </a:spcBef>
              <a:buFontTx/>
              <a:buNone/>
            </a:pPr>
            <a:endParaRPr lang="pt-BR" altLang="pt-BR" sz="1600" dirty="0">
              <a:solidFill>
                <a:srgbClr val="000000"/>
              </a:solidFill>
              <a:latin typeface="Tahoma" panose="020B0604030504040204" pitchFamily="34" charset="0"/>
            </a:endParaRPr>
          </a:p>
          <a:p>
            <a:pPr marL="355600" indent="-355600" eaLnBrk="1" hangingPunct="1">
              <a:spcBef>
                <a:spcPct val="0"/>
              </a:spcBef>
              <a:buFontTx/>
              <a:buNone/>
            </a:pPr>
            <a:r>
              <a:rPr lang="pt-BR" altLang="pt-BR" sz="1600" dirty="0">
                <a:solidFill>
                  <a:srgbClr val="000000"/>
                </a:solidFill>
                <a:latin typeface="Tahoma" panose="020B0604030504040204" pitchFamily="34" charset="0"/>
              </a:rPr>
              <a:t>Mas qual tipo de erro de alocação? Permuta ou mudança?</a:t>
            </a:r>
          </a:p>
        </p:txBody>
      </p:sp>
      <p:sp>
        <p:nvSpPr>
          <p:cNvPr id="6" name="Espaço Reservado para Número de Slide 1"/>
          <p:cNvSpPr>
            <a:spLocks noGrp="1"/>
          </p:cNvSpPr>
          <p:nvPr>
            <p:ph type="sldNum" sz="quarter" idx="12"/>
          </p:nvPr>
        </p:nvSpPr>
        <p:spPr>
          <a:xfrm>
            <a:off x="7239000" y="6400800"/>
            <a:ext cx="1905000" cy="457200"/>
          </a:xfrm>
        </p:spPr>
        <p:txBody>
          <a:bodyPr/>
          <a:lstStyle/>
          <a:p>
            <a:pPr>
              <a:defRPr/>
            </a:pPr>
            <a:fld id="{57D9BB1D-E0CB-410C-ACB4-229101EC0304}" type="slidenum">
              <a:rPr lang="pt-BR"/>
              <a:pPr>
                <a:defRPr/>
              </a:pPr>
              <a:t>48</a:t>
            </a:fld>
            <a:endParaRPr lang="pt-BR" dirty="0"/>
          </a:p>
        </p:txBody>
      </p:sp>
      <p:grpSp>
        <p:nvGrpSpPr>
          <p:cNvPr id="2" name="Grupo 1"/>
          <p:cNvGrpSpPr/>
          <p:nvPr/>
        </p:nvGrpSpPr>
        <p:grpSpPr>
          <a:xfrm>
            <a:off x="3347864" y="2420888"/>
            <a:ext cx="2969240" cy="1134712"/>
            <a:chOff x="3347864" y="2420888"/>
            <a:chExt cx="2969240" cy="1134712"/>
          </a:xfrm>
        </p:grpSpPr>
        <p:sp>
          <p:nvSpPr>
            <p:cNvPr id="7" name="Retângulo 6"/>
            <p:cNvSpPr>
              <a:spLocks noChangeArrowheads="1"/>
            </p:cNvSpPr>
            <p:nvPr/>
          </p:nvSpPr>
          <p:spPr bwMode="auto">
            <a:xfrm>
              <a:off x="4090040" y="2420888"/>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8" name="Retângulo 7"/>
            <p:cNvSpPr>
              <a:spLocks noChangeArrowheads="1"/>
            </p:cNvSpPr>
            <p:nvPr/>
          </p:nvSpPr>
          <p:spPr bwMode="auto">
            <a:xfrm>
              <a:off x="3347864" y="2794576"/>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9" name="Retângulo 8"/>
            <p:cNvSpPr>
              <a:spLocks noChangeArrowheads="1"/>
            </p:cNvSpPr>
            <p:nvPr/>
          </p:nvSpPr>
          <p:spPr bwMode="auto">
            <a:xfrm>
              <a:off x="5602729" y="2794576"/>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10" name="Retângulo 9"/>
            <p:cNvSpPr>
              <a:spLocks noChangeArrowheads="1"/>
            </p:cNvSpPr>
            <p:nvPr/>
          </p:nvSpPr>
          <p:spPr bwMode="auto">
            <a:xfrm>
              <a:off x="4096265" y="3198412"/>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11" name="Retângulo 10"/>
            <p:cNvSpPr>
              <a:spLocks noChangeArrowheads="1"/>
            </p:cNvSpPr>
            <p:nvPr/>
          </p:nvSpPr>
          <p:spPr bwMode="auto">
            <a:xfrm>
              <a:off x="5602729" y="3198412"/>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3" name="Retângulo 2">
              <a:extLst>
                <a:ext uri="{FF2B5EF4-FFF2-40B4-BE49-F238E27FC236}">
                  <a16:creationId xmlns:a16="http://schemas.microsoft.com/office/drawing/2014/main" id="{C6C126FE-0872-A6BC-1229-0361813B8D8F}"/>
                </a:ext>
              </a:extLst>
            </p:cNvPr>
            <p:cNvSpPr>
              <a:spLocks noChangeArrowheads="1"/>
            </p:cNvSpPr>
            <p:nvPr/>
          </p:nvSpPr>
          <p:spPr bwMode="auto">
            <a:xfrm>
              <a:off x="4861206" y="2794576"/>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grpSp>
    </p:spTree>
    <p:extLst>
      <p:ext uri="{BB962C8B-B14F-4D97-AF65-F5344CB8AC3E}">
        <p14:creationId xmlns:p14="http://schemas.microsoft.com/office/powerpoint/2010/main" val="2455103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pt-BR" dirty="0"/>
              <a:t>Índice </a:t>
            </a:r>
            <a:r>
              <a:rPr lang="pt-BR" i="1" dirty="0" err="1"/>
              <a:t>Allocation</a:t>
            </a:r>
            <a:r>
              <a:rPr lang="pt-BR" i="1" dirty="0"/>
              <a:t>: Exchange </a:t>
            </a:r>
            <a:r>
              <a:rPr lang="pt-BR" i="1" dirty="0" err="1"/>
              <a:t>or</a:t>
            </a:r>
            <a:r>
              <a:rPr lang="pt-BR" i="1" dirty="0"/>
              <a:t> Shift?</a:t>
            </a:r>
          </a:p>
        </p:txBody>
      </p:sp>
      <p:graphicFrame>
        <p:nvGraphicFramePr>
          <p:cNvPr id="4" name="Group 2"/>
          <p:cNvGraphicFramePr>
            <a:graphicFrameLocks noGrp="1"/>
          </p:cNvGraphicFramePr>
          <p:nvPr>
            <p:extLst>
              <p:ext uri="{D42A27DB-BD31-4B8C-83A1-F6EECF244321}">
                <p14:modId xmlns:p14="http://schemas.microsoft.com/office/powerpoint/2010/main" val="337282009"/>
              </p:ext>
            </p:extLst>
          </p:nvPr>
        </p:nvGraphicFramePr>
        <p:xfrm>
          <a:off x="2133600" y="1600200"/>
          <a:ext cx="4953000" cy="2743203"/>
        </p:xfrm>
        <a:graphic>
          <a:graphicData uri="http://schemas.openxmlformats.org/drawingml/2006/table">
            <a:tbl>
              <a:tblPr/>
              <a:tblGrid>
                <a:gridCol w="447675">
                  <a:extLst>
                    <a:ext uri="{9D8B030D-6E8A-4147-A177-3AD203B41FA5}">
                      <a16:colId xmlns:a16="http://schemas.microsoft.com/office/drawing/2014/main" val="20000"/>
                    </a:ext>
                  </a:extLst>
                </a:gridCol>
                <a:gridCol w="749300">
                  <a:extLst>
                    <a:ext uri="{9D8B030D-6E8A-4147-A177-3AD203B41FA5}">
                      <a16:colId xmlns:a16="http://schemas.microsoft.com/office/drawing/2014/main" val="20001"/>
                    </a:ext>
                  </a:extLst>
                </a:gridCol>
                <a:gridCol w="752475">
                  <a:extLst>
                    <a:ext uri="{9D8B030D-6E8A-4147-A177-3AD203B41FA5}">
                      <a16:colId xmlns:a16="http://schemas.microsoft.com/office/drawing/2014/main" val="20002"/>
                    </a:ext>
                  </a:extLst>
                </a:gridCol>
                <a:gridCol w="749300">
                  <a:extLst>
                    <a:ext uri="{9D8B030D-6E8A-4147-A177-3AD203B41FA5}">
                      <a16:colId xmlns:a16="http://schemas.microsoft.com/office/drawing/2014/main" val="20003"/>
                    </a:ext>
                  </a:extLst>
                </a:gridCol>
                <a:gridCol w="752475">
                  <a:extLst>
                    <a:ext uri="{9D8B030D-6E8A-4147-A177-3AD203B41FA5}">
                      <a16:colId xmlns:a16="http://schemas.microsoft.com/office/drawing/2014/main" val="20004"/>
                    </a:ext>
                  </a:extLst>
                </a:gridCol>
                <a:gridCol w="749300">
                  <a:extLst>
                    <a:ext uri="{9D8B030D-6E8A-4147-A177-3AD203B41FA5}">
                      <a16:colId xmlns:a16="http://schemas.microsoft.com/office/drawing/2014/main" val="20005"/>
                    </a:ext>
                  </a:extLst>
                </a:gridCol>
                <a:gridCol w="752475">
                  <a:extLst>
                    <a:ext uri="{9D8B030D-6E8A-4147-A177-3AD203B41FA5}">
                      <a16:colId xmlns:a16="http://schemas.microsoft.com/office/drawing/2014/main" val="20006"/>
                    </a:ext>
                  </a:extLst>
                </a:gridCol>
              </a:tblGrid>
              <a:tr h="407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a:noFill/>
                    </a:lnR>
                    <a:lnT cap="flat">
                      <a:noFill/>
                    </a:lnT>
                    <a:lnB>
                      <a:noFill/>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Referência</a:t>
                      </a:r>
                    </a:p>
                  </a:txBody>
                  <a:tcPr anchor="ctr" anchorCtr="1"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388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8938">
                <a:tc rowSpan="5">
                  <a:txBody>
                    <a:bodyPr/>
                    <a:lstStyle/>
                    <a:p>
                      <a:pPr marL="0" marR="0" lvl="0" indent="0" algn="l" defTabSz="914400" rtl="0" eaLnBrk="1" fontAlgn="base" latinLnBrk="0" hangingPunct="1">
                        <a:lnSpc>
                          <a:spcPts val="1500"/>
                        </a:lnSpc>
                        <a:spcBef>
                          <a:spcPct val="0"/>
                        </a:spcBef>
                        <a:spcAft>
                          <a:spcPct val="0"/>
                        </a:spcAft>
                        <a:buClrTx/>
                        <a:buSzTx/>
                        <a:buFontTx/>
                        <a:buNone/>
                        <a:tabLst/>
                      </a:pPr>
                      <a:r>
                        <a:rPr kumimoji="0" lang="pt-BR" sz="2000" b="0" i="0" u="none" strike="noStrike" cap="none" normalizeH="0" baseline="0" dirty="0">
                          <a:ln>
                            <a:noFill/>
                          </a:ln>
                          <a:solidFill>
                            <a:schemeClr val="tx1"/>
                          </a:solidFill>
                          <a:effectLst/>
                          <a:latin typeface="Tahoma" panose="020B0604030504040204" pitchFamily="34" charset="0"/>
                        </a:rPr>
                        <a:t>Classificação</a:t>
                      </a:r>
                    </a:p>
                  </a:txBody>
                  <a:tcPr vert="vert270" anchor="ctr" anchorCtr="1"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27</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0525">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46</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69</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52</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52</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64</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200</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5" name="Retângulo 4"/>
          <p:cNvSpPr>
            <a:spLocks noChangeArrowheads="1"/>
          </p:cNvSpPr>
          <p:nvPr/>
        </p:nvSpPr>
        <p:spPr bwMode="auto">
          <a:xfrm>
            <a:off x="663296" y="4493438"/>
            <a:ext cx="777557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8163" indent="-1778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spcBef>
                <a:spcPct val="0"/>
              </a:spcBef>
              <a:buFontTx/>
              <a:buNone/>
            </a:pPr>
            <a:r>
              <a:rPr lang="pt-BR" altLang="pt-BR" sz="1600" dirty="0">
                <a:solidFill>
                  <a:srgbClr val="000000"/>
                </a:solidFill>
                <a:latin typeface="Tahoma" panose="020B0604030504040204" pitchFamily="34" charset="0"/>
              </a:rPr>
              <a:t>Observe que para a classe A, todos os erros foram devidos à permuta com a classe B, ou seja, amostras classificadas como B foram compensadas pelas amostras da classe B erroneamente classificadas como A. Dessa forma, para a classe A, todo o erro de alocação foi do tipo </a:t>
            </a:r>
            <a:r>
              <a:rPr lang="pt-BR" altLang="pt-BR" sz="1600" i="1" dirty="0" err="1">
                <a:solidFill>
                  <a:srgbClr val="000000"/>
                </a:solidFill>
                <a:latin typeface="Tahoma" panose="020B0604030504040204" pitchFamily="34" charset="0"/>
              </a:rPr>
              <a:t>exchange</a:t>
            </a:r>
            <a:r>
              <a:rPr lang="pt-BR" altLang="pt-BR" sz="1600" dirty="0">
                <a:solidFill>
                  <a:srgbClr val="000000"/>
                </a:solidFill>
                <a:latin typeface="Tahoma" panose="020B0604030504040204" pitchFamily="34" charset="0"/>
              </a:rPr>
              <a:t> (permuta) totalizando 12 amostras (6 + 6) ou 6% do total.</a:t>
            </a:r>
          </a:p>
        </p:txBody>
      </p:sp>
      <p:sp>
        <p:nvSpPr>
          <p:cNvPr id="6" name="Retângulo 5"/>
          <p:cNvSpPr>
            <a:spLocks noChangeArrowheads="1"/>
          </p:cNvSpPr>
          <p:nvPr/>
        </p:nvSpPr>
        <p:spPr bwMode="auto">
          <a:xfrm>
            <a:off x="4103688" y="2420888"/>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7" name="Retângulo 6"/>
          <p:cNvSpPr>
            <a:spLocks noChangeArrowheads="1"/>
          </p:cNvSpPr>
          <p:nvPr/>
        </p:nvSpPr>
        <p:spPr bwMode="auto">
          <a:xfrm>
            <a:off x="3347864" y="2794576"/>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8" name="Espaço Reservado para Número de Slide 1"/>
          <p:cNvSpPr>
            <a:spLocks noGrp="1"/>
          </p:cNvSpPr>
          <p:nvPr>
            <p:ph type="sldNum" sz="quarter" idx="12"/>
          </p:nvPr>
        </p:nvSpPr>
        <p:spPr>
          <a:xfrm>
            <a:off x="7239000" y="6400800"/>
            <a:ext cx="1905000" cy="457200"/>
          </a:xfrm>
        </p:spPr>
        <p:txBody>
          <a:bodyPr/>
          <a:lstStyle/>
          <a:p>
            <a:pPr>
              <a:defRPr/>
            </a:pPr>
            <a:fld id="{57D9BB1D-E0CB-410C-ACB4-229101EC0304}" type="slidenum">
              <a:rPr lang="pt-BR"/>
              <a:pPr>
                <a:defRPr/>
              </a:pPr>
              <a:t>49</a:t>
            </a:fld>
            <a:endParaRPr lang="pt-BR" dirty="0"/>
          </a:p>
        </p:txBody>
      </p:sp>
    </p:spTree>
    <p:extLst>
      <p:ext uri="{BB962C8B-B14F-4D97-AF65-F5344CB8AC3E}">
        <p14:creationId xmlns:p14="http://schemas.microsoft.com/office/powerpoint/2010/main" val="293258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pt-BR" dirty="0"/>
              <a:t>Índice </a:t>
            </a:r>
            <a:r>
              <a:rPr lang="pt-BR" i="1" dirty="0" err="1"/>
              <a:t>Allocation</a:t>
            </a:r>
            <a:r>
              <a:rPr lang="pt-BR" i="1" dirty="0"/>
              <a:t>: Exchange </a:t>
            </a:r>
            <a:r>
              <a:rPr lang="pt-BR" i="1" dirty="0" err="1"/>
              <a:t>or</a:t>
            </a:r>
            <a:r>
              <a:rPr lang="pt-BR" i="1" dirty="0"/>
              <a:t> Shift?</a:t>
            </a:r>
          </a:p>
        </p:txBody>
      </p:sp>
      <p:graphicFrame>
        <p:nvGraphicFramePr>
          <p:cNvPr id="4" name="Group 2"/>
          <p:cNvGraphicFramePr>
            <a:graphicFrameLocks noGrp="1"/>
          </p:cNvGraphicFramePr>
          <p:nvPr>
            <p:extLst>
              <p:ext uri="{D42A27DB-BD31-4B8C-83A1-F6EECF244321}">
                <p14:modId xmlns:p14="http://schemas.microsoft.com/office/powerpoint/2010/main" val="2694170708"/>
              </p:ext>
            </p:extLst>
          </p:nvPr>
        </p:nvGraphicFramePr>
        <p:xfrm>
          <a:off x="2133600" y="1600200"/>
          <a:ext cx="4953000" cy="2743203"/>
        </p:xfrm>
        <a:graphic>
          <a:graphicData uri="http://schemas.openxmlformats.org/drawingml/2006/table">
            <a:tbl>
              <a:tblPr/>
              <a:tblGrid>
                <a:gridCol w="447675">
                  <a:extLst>
                    <a:ext uri="{9D8B030D-6E8A-4147-A177-3AD203B41FA5}">
                      <a16:colId xmlns:a16="http://schemas.microsoft.com/office/drawing/2014/main" val="20000"/>
                    </a:ext>
                  </a:extLst>
                </a:gridCol>
                <a:gridCol w="749300">
                  <a:extLst>
                    <a:ext uri="{9D8B030D-6E8A-4147-A177-3AD203B41FA5}">
                      <a16:colId xmlns:a16="http://schemas.microsoft.com/office/drawing/2014/main" val="20001"/>
                    </a:ext>
                  </a:extLst>
                </a:gridCol>
                <a:gridCol w="752475">
                  <a:extLst>
                    <a:ext uri="{9D8B030D-6E8A-4147-A177-3AD203B41FA5}">
                      <a16:colId xmlns:a16="http://schemas.microsoft.com/office/drawing/2014/main" val="20002"/>
                    </a:ext>
                  </a:extLst>
                </a:gridCol>
                <a:gridCol w="749300">
                  <a:extLst>
                    <a:ext uri="{9D8B030D-6E8A-4147-A177-3AD203B41FA5}">
                      <a16:colId xmlns:a16="http://schemas.microsoft.com/office/drawing/2014/main" val="20003"/>
                    </a:ext>
                  </a:extLst>
                </a:gridCol>
                <a:gridCol w="752475">
                  <a:extLst>
                    <a:ext uri="{9D8B030D-6E8A-4147-A177-3AD203B41FA5}">
                      <a16:colId xmlns:a16="http://schemas.microsoft.com/office/drawing/2014/main" val="20004"/>
                    </a:ext>
                  </a:extLst>
                </a:gridCol>
                <a:gridCol w="749300">
                  <a:extLst>
                    <a:ext uri="{9D8B030D-6E8A-4147-A177-3AD203B41FA5}">
                      <a16:colId xmlns:a16="http://schemas.microsoft.com/office/drawing/2014/main" val="20005"/>
                    </a:ext>
                  </a:extLst>
                </a:gridCol>
                <a:gridCol w="752475">
                  <a:extLst>
                    <a:ext uri="{9D8B030D-6E8A-4147-A177-3AD203B41FA5}">
                      <a16:colId xmlns:a16="http://schemas.microsoft.com/office/drawing/2014/main" val="20006"/>
                    </a:ext>
                  </a:extLst>
                </a:gridCol>
              </a:tblGrid>
              <a:tr h="407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a:noFill/>
                    </a:lnR>
                    <a:lnT cap="flat">
                      <a:noFill/>
                    </a:lnT>
                    <a:lnB>
                      <a:noFill/>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Referência</a:t>
                      </a:r>
                    </a:p>
                  </a:txBody>
                  <a:tcPr anchor="ctr" anchorCtr="1"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388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8938">
                <a:tc rowSpan="5">
                  <a:txBody>
                    <a:bodyPr/>
                    <a:lstStyle/>
                    <a:p>
                      <a:pPr marL="0" marR="0" lvl="0" indent="0" algn="l" defTabSz="914400" rtl="0" eaLnBrk="1" fontAlgn="base" latinLnBrk="0" hangingPunct="1">
                        <a:lnSpc>
                          <a:spcPts val="1500"/>
                        </a:lnSpc>
                        <a:spcBef>
                          <a:spcPct val="0"/>
                        </a:spcBef>
                        <a:spcAft>
                          <a:spcPct val="0"/>
                        </a:spcAft>
                        <a:buClrTx/>
                        <a:buSzTx/>
                        <a:buFontTx/>
                        <a:buNone/>
                        <a:tabLst/>
                      </a:pPr>
                      <a:r>
                        <a:rPr kumimoji="0" lang="pt-BR" sz="2000" b="0" i="0" u="none" strike="noStrike" cap="none" normalizeH="0" baseline="0" dirty="0">
                          <a:ln>
                            <a:noFill/>
                          </a:ln>
                          <a:solidFill>
                            <a:schemeClr val="tx1"/>
                          </a:solidFill>
                          <a:effectLst/>
                          <a:latin typeface="Tahoma" panose="020B0604030504040204" pitchFamily="34" charset="0"/>
                        </a:rPr>
                        <a:t>Classificação</a:t>
                      </a:r>
                    </a:p>
                  </a:txBody>
                  <a:tcPr vert="vert270" anchor="ctr" anchorCtr="1"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27</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0525">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46</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69</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52</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52</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64</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200</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5" name="Retângulo 4"/>
          <p:cNvSpPr>
            <a:spLocks noChangeArrowheads="1"/>
          </p:cNvSpPr>
          <p:nvPr/>
        </p:nvSpPr>
        <p:spPr bwMode="auto">
          <a:xfrm>
            <a:off x="663296" y="4493438"/>
            <a:ext cx="50899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38163" indent="-1778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spcBef>
                <a:spcPct val="0"/>
              </a:spcBef>
              <a:buFontTx/>
              <a:buNone/>
            </a:pPr>
            <a:r>
              <a:rPr lang="pt-BR" altLang="pt-BR" sz="1600" dirty="0">
                <a:solidFill>
                  <a:srgbClr val="000000"/>
                </a:solidFill>
                <a:latin typeface="Tahoma" panose="020B0604030504040204" pitchFamily="34" charset="0"/>
              </a:rPr>
              <a:t>Agora, analisando-se os erros relacionados à classe B</a:t>
            </a:r>
          </a:p>
        </p:txBody>
      </p:sp>
      <p:grpSp>
        <p:nvGrpSpPr>
          <p:cNvPr id="21" name="Agrupar 20">
            <a:extLst>
              <a:ext uri="{FF2B5EF4-FFF2-40B4-BE49-F238E27FC236}">
                <a16:creationId xmlns:a16="http://schemas.microsoft.com/office/drawing/2014/main" id="{148A860C-2A55-FA10-1599-B16550983E74}"/>
              </a:ext>
            </a:extLst>
          </p:cNvPr>
          <p:cNvGrpSpPr/>
          <p:nvPr/>
        </p:nvGrpSpPr>
        <p:grpSpPr>
          <a:xfrm>
            <a:off x="3347864" y="2413829"/>
            <a:ext cx="1470199" cy="730876"/>
            <a:chOff x="3347864" y="2413829"/>
            <a:chExt cx="1470199" cy="730876"/>
          </a:xfrm>
        </p:grpSpPr>
        <p:sp>
          <p:nvSpPr>
            <p:cNvPr id="6" name="Retângulo 5"/>
            <p:cNvSpPr>
              <a:spLocks noChangeArrowheads="1"/>
            </p:cNvSpPr>
            <p:nvPr/>
          </p:nvSpPr>
          <p:spPr bwMode="auto">
            <a:xfrm>
              <a:off x="4103688" y="2413829"/>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7" name="Retângulo 6"/>
            <p:cNvSpPr>
              <a:spLocks noChangeArrowheads="1"/>
            </p:cNvSpPr>
            <p:nvPr/>
          </p:nvSpPr>
          <p:spPr bwMode="auto">
            <a:xfrm>
              <a:off x="3347864" y="2787517"/>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grpSp>
      <p:sp>
        <p:nvSpPr>
          <p:cNvPr id="10" name="Retângulo 9"/>
          <p:cNvSpPr>
            <a:spLocks noChangeArrowheads="1"/>
          </p:cNvSpPr>
          <p:nvPr/>
        </p:nvSpPr>
        <p:spPr bwMode="auto">
          <a:xfrm>
            <a:off x="657561" y="5481225"/>
            <a:ext cx="77755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8163" indent="-1778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spcBef>
                <a:spcPct val="0"/>
              </a:spcBef>
              <a:buFontTx/>
              <a:buNone/>
            </a:pPr>
            <a:r>
              <a:rPr lang="pt-BR" altLang="pt-BR" sz="1600" dirty="0">
                <a:solidFill>
                  <a:srgbClr val="000000"/>
                </a:solidFill>
                <a:latin typeface="Tahoma" panose="020B0604030504040204" pitchFamily="34" charset="0"/>
              </a:rPr>
              <a:t>Nesse caso, dos 25 erros observados, houveram 3 erros de quantidade (</a:t>
            </a:r>
            <a:r>
              <a:rPr lang="pt-BR" altLang="pt-BR" sz="1600" i="1" dirty="0" err="1">
                <a:solidFill>
                  <a:srgbClr val="000000"/>
                </a:solidFill>
                <a:latin typeface="Tahoma" panose="020B0604030504040204" pitchFamily="34" charset="0"/>
              </a:rPr>
              <a:t>Quantity</a:t>
            </a:r>
            <a:r>
              <a:rPr lang="pt-BR" altLang="pt-BR" sz="1600" dirty="0">
                <a:solidFill>
                  <a:srgbClr val="000000"/>
                </a:solidFill>
                <a:latin typeface="Tahoma" panose="020B0604030504040204" pitchFamily="34" charset="0"/>
              </a:rPr>
              <a:t> = 1,5%), 14 erros de permuta (</a:t>
            </a:r>
            <a:r>
              <a:rPr lang="pt-BR" altLang="pt-BR" sz="1600" i="1" dirty="0">
                <a:solidFill>
                  <a:srgbClr val="000000"/>
                </a:solidFill>
                <a:latin typeface="Tahoma" panose="020B0604030504040204" pitchFamily="34" charset="0"/>
              </a:rPr>
              <a:t>Exchange</a:t>
            </a:r>
            <a:r>
              <a:rPr lang="pt-BR" altLang="pt-BR" sz="1600" dirty="0">
                <a:solidFill>
                  <a:srgbClr val="000000"/>
                </a:solidFill>
                <a:latin typeface="Tahoma" panose="020B0604030504040204" pitchFamily="34" charset="0"/>
              </a:rPr>
              <a:t> = 7%)</a:t>
            </a:r>
          </a:p>
        </p:txBody>
      </p:sp>
      <p:sp>
        <p:nvSpPr>
          <p:cNvPr id="11" name="Espaço Reservado para Número de Slide 1"/>
          <p:cNvSpPr>
            <a:spLocks noGrp="1"/>
          </p:cNvSpPr>
          <p:nvPr>
            <p:ph type="sldNum" sz="quarter" idx="12"/>
          </p:nvPr>
        </p:nvSpPr>
        <p:spPr>
          <a:xfrm>
            <a:off x="7239000" y="6400800"/>
            <a:ext cx="1905000" cy="457200"/>
          </a:xfrm>
        </p:spPr>
        <p:txBody>
          <a:bodyPr/>
          <a:lstStyle/>
          <a:p>
            <a:pPr>
              <a:defRPr/>
            </a:pPr>
            <a:fld id="{57D9BB1D-E0CB-410C-ACB4-229101EC0304}" type="slidenum">
              <a:rPr lang="pt-BR"/>
              <a:pPr>
                <a:defRPr/>
              </a:pPr>
              <a:t>50</a:t>
            </a:fld>
            <a:endParaRPr lang="pt-BR" dirty="0"/>
          </a:p>
        </p:txBody>
      </p:sp>
      <p:grpSp>
        <p:nvGrpSpPr>
          <p:cNvPr id="20" name="Agrupar 19">
            <a:extLst>
              <a:ext uri="{FF2B5EF4-FFF2-40B4-BE49-F238E27FC236}">
                <a16:creationId xmlns:a16="http://schemas.microsoft.com/office/drawing/2014/main" id="{D4051B01-2B83-3C32-C8E2-6F283F690B87}"/>
              </a:ext>
            </a:extLst>
          </p:cNvPr>
          <p:cNvGrpSpPr/>
          <p:nvPr/>
        </p:nvGrpSpPr>
        <p:grpSpPr>
          <a:xfrm>
            <a:off x="1017149" y="4739690"/>
            <a:ext cx="7600203" cy="580961"/>
            <a:chOff x="1017149" y="4739690"/>
            <a:chExt cx="7600203" cy="580961"/>
          </a:xfrm>
        </p:grpSpPr>
        <p:sp>
          <p:nvSpPr>
            <p:cNvPr id="14" name="Retângulo 13">
              <a:extLst>
                <a:ext uri="{FF2B5EF4-FFF2-40B4-BE49-F238E27FC236}">
                  <a16:creationId xmlns:a16="http://schemas.microsoft.com/office/drawing/2014/main" id="{7CDDAAB7-D027-8467-EA41-D0427FEC14A5}"/>
                </a:ext>
              </a:extLst>
            </p:cNvPr>
            <p:cNvSpPr>
              <a:spLocks noChangeArrowheads="1"/>
            </p:cNvSpPr>
            <p:nvPr/>
          </p:nvSpPr>
          <p:spPr bwMode="auto">
            <a:xfrm>
              <a:off x="5464180" y="4739690"/>
              <a:ext cx="31531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38163" indent="-1778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spcBef>
                  <a:spcPct val="0"/>
                </a:spcBef>
                <a:buFontTx/>
                <a:buNone/>
              </a:pPr>
              <a:r>
                <a:rPr lang="pt-BR" altLang="pt-BR" sz="1600" dirty="0">
                  <a:solidFill>
                    <a:srgbClr val="000000"/>
                  </a:solidFill>
                  <a:latin typeface="Tahoma" panose="020B0604030504040204" pitchFamily="34" charset="0"/>
                </a:rPr>
                <a:t>, e 2 (1+1) entre as classes B</a:t>
              </a:r>
            </a:p>
          </p:txBody>
        </p:sp>
        <p:sp>
          <p:nvSpPr>
            <p:cNvPr id="17" name="Retângulo 16">
              <a:extLst>
                <a:ext uri="{FF2B5EF4-FFF2-40B4-BE49-F238E27FC236}">
                  <a16:creationId xmlns:a16="http://schemas.microsoft.com/office/drawing/2014/main" id="{3FDB361E-C62E-4C02-24FE-0B6A8C3DC086}"/>
                </a:ext>
              </a:extLst>
            </p:cNvPr>
            <p:cNvSpPr>
              <a:spLocks noChangeArrowheads="1"/>
            </p:cNvSpPr>
            <p:nvPr/>
          </p:nvSpPr>
          <p:spPr bwMode="auto">
            <a:xfrm>
              <a:off x="1017149" y="4982097"/>
              <a:ext cx="47360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38163" indent="-1778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spcBef>
                  <a:spcPct val="0"/>
                </a:spcBef>
                <a:buFontTx/>
                <a:buNone/>
              </a:pPr>
              <a:r>
                <a:rPr lang="pt-BR" altLang="pt-BR" sz="1600" dirty="0">
                  <a:solidFill>
                    <a:srgbClr val="000000"/>
                  </a:solidFill>
                  <a:latin typeface="Tahoma" panose="020B0604030504040204" pitchFamily="34" charset="0"/>
                </a:rPr>
                <a:t>e C, totalizando 14 amostras (</a:t>
              </a:r>
              <a:r>
                <a:rPr lang="pt-BR" altLang="pt-BR" sz="1600" i="1" dirty="0">
                  <a:solidFill>
                    <a:srgbClr val="000000"/>
                  </a:solidFill>
                  <a:latin typeface="Tahoma" panose="020B0604030504040204" pitchFamily="34" charset="0"/>
                </a:rPr>
                <a:t>Exchange</a:t>
              </a:r>
              <a:r>
                <a:rPr lang="pt-BR" altLang="pt-BR" sz="1600" dirty="0">
                  <a:solidFill>
                    <a:srgbClr val="000000"/>
                  </a:solidFill>
                  <a:latin typeface="Tahoma" panose="020B0604030504040204" pitchFamily="34" charset="0"/>
                </a:rPr>
                <a:t> = 7%). </a:t>
              </a:r>
            </a:p>
          </p:txBody>
        </p:sp>
      </p:grpSp>
      <p:grpSp>
        <p:nvGrpSpPr>
          <p:cNvPr id="19" name="Agrupar 18">
            <a:extLst>
              <a:ext uri="{FF2B5EF4-FFF2-40B4-BE49-F238E27FC236}">
                <a16:creationId xmlns:a16="http://schemas.microsoft.com/office/drawing/2014/main" id="{74080200-5B35-452D-C411-4F49A2AECC1A}"/>
              </a:ext>
            </a:extLst>
          </p:cNvPr>
          <p:cNvGrpSpPr/>
          <p:nvPr/>
        </p:nvGrpSpPr>
        <p:grpSpPr>
          <a:xfrm>
            <a:off x="1018851" y="4492886"/>
            <a:ext cx="7016755" cy="585051"/>
            <a:chOff x="1018851" y="4492886"/>
            <a:chExt cx="7016755" cy="585051"/>
          </a:xfrm>
        </p:grpSpPr>
        <p:sp>
          <p:nvSpPr>
            <p:cNvPr id="13" name="Retângulo 12">
              <a:extLst>
                <a:ext uri="{FF2B5EF4-FFF2-40B4-BE49-F238E27FC236}">
                  <a16:creationId xmlns:a16="http://schemas.microsoft.com/office/drawing/2014/main" id="{68E707EE-33E1-1F9C-7CB5-94BC45138A2A}"/>
                </a:ext>
              </a:extLst>
            </p:cNvPr>
            <p:cNvSpPr>
              <a:spLocks noChangeArrowheads="1"/>
            </p:cNvSpPr>
            <p:nvPr/>
          </p:nvSpPr>
          <p:spPr bwMode="auto">
            <a:xfrm>
              <a:off x="5443318" y="4492886"/>
              <a:ext cx="25922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38163" indent="-1778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spcBef>
                  <a:spcPct val="0"/>
                </a:spcBef>
                <a:buFontTx/>
                <a:buNone/>
              </a:pPr>
              <a:r>
                <a:rPr lang="pt-BR" altLang="pt-BR" sz="1600" dirty="0">
                  <a:solidFill>
                    <a:srgbClr val="000000"/>
                  </a:solidFill>
                  <a:latin typeface="Tahoma" panose="020B0604030504040204" pitchFamily="34" charset="0"/>
                </a:rPr>
                <a:t>, observa-se que 12 (6+6)</a:t>
              </a:r>
            </a:p>
          </p:txBody>
        </p:sp>
        <p:sp>
          <p:nvSpPr>
            <p:cNvPr id="18" name="Retângulo 17">
              <a:extLst>
                <a:ext uri="{FF2B5EF4-FFF2-40B4-BE49-F238E27FC236}">
                  <a16:creationId xmlns:a16="http://schemas.microsoft.com/office/drawing/2014/main" id="{A00C397E-017B-FC7C-DC1B-6BCD259C432F}"/>
                </a:ext>
              </a:extLst>
            </p:cNvPr>
            <p:cNvSpPr>
              <a:spLocks noChangeArrowheads="1"/>
            </p:cNvSpPr>
            <p:nvPr/>
          </p:nvSpPr>
          <p:spPr bwMode="auto">
            <a:xfrm>
              <a:off x="1018851" y="4739383"/>
              <a:ext cx="48402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38163" indent="-1778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spcBef>
                  <a:spcPct val="0"/>
                </a:spcBef>
                <a:buFontTx/>
                <a:buNone/>
              </a:pPr>
              <a:r>
                <a:rPr lang="pt-BR" altLang="pt-BR" sz="1600" dirty="0">
                  <a:solidFill>
                    <a:srgbClr val="000000"/>
                  </a:solidFill>
                  <a:latin typeface="Tahoma" panose="020B0604030504040204" pitchFamily="34" charset="0"/>
                </a:rPr>
                <a:t>amostras foram permutadas entre as classe A e B</a:t>
              </a:r>
            </a:p>
          </p:txBody>
        </p:sp>
      </p:grpSp>
      <p:grpSp>
        <p:nvGrpSpPr>
          <p:cNvPr id="26" name="Agrupar 25">
            <a:extLst>
              <a:ext uri="{FF2B5EF4-FFF2-40B4-BE49-F238E27FC236}">
                <a16:creationId xmlns:a16="http://schemas.microsoft.com/office/drawing/2014/main" id="{446F485D-D974-3A7F-30CE-A4566B888747}"/>
              </a:ext>
            </a:extLst>
          </p:cNvPr>
          <p:cNvGrpSpPr/>
          <p:nvPr/>
        </p:nvGrpSpPr>
        <p:grpSpPr>
          <a:xfrm>
            <a:off x="4103688" y="2785898"/>
            <a:ext cx="1452402" cy="760525"/>
            <a:chOff x="4103688" y="2785898"/>
            <a:chExt cx="1452402" cy="760525"/>
          </a:xfrm>
        </p:grpSpPr>
        <p:sp>
          <p:nvSpPr>
            <p:cNvPr id="9" name="Retângulo 8"/>
            <p:cNvSpPr>
              <a:spLocks noChangeArrowheads="1"/>
            </p:cNvSpPr>
            <p:nvPr/>
          </p:nvSpPr>
          <p:spPr bwMode="auto">
            <a:xfrm>
              <a:off x="4103688" y="3189235"/>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2" name="Retângulo 1">
              <a:extLst>
                <a:ext uri="{FF2B5EF4-FFF2-40B4-BE49-F238E27FC236}">
                  <a16:creationId xmlns:a16="http://schemas.microsoft.com/office/drawing/2014/main" id="{F5D09D43-29B1-A7CA-F3A9-22C549D54BB6}"/>
                </a:ext>
              </a:extLst>
            </p:cNvPr>
            <p:cNvSpPr>
              <a:spLocks noChangeArrowheads="1"/>
            </p:cNvSpPr>
            <p:nvPr/>
          </p:nvSpPr>
          <p:spPr bwMode="auto">
            <a:xfrm>
              <a:off x="4841715" y="2785898"/>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25" name="CaixaDeTexto 24">
              <a:extLst>
                <a:ext uri="{FF2B5EF4-FFF2-40B4-BE49-F238E27FC236}">
                  <a16:creationId xmlns:a16="http://schemas.microsoft.com/office/drawing/2014/main" id="{E2BC5E01-360C-B1B7-6C0C-7F0EFECD7E6F}"/>
                </a:ext>
              </a:extLst>
            </p:cNvPr>
            <p:cNvSpPr txBox="1"/>
            <p:nvPr/>
          </p:nvSpPr>
          <p:spPr>
            <a:xfrm>
              <a:off x="4344351" y="3252304"/>
              <a:ext cx="669145" cy="276999"/>
            </a:xfrm>
            <a:prstGeom prst="rect">
              <a:avLst/>
            </a:prstGeom>
            <a:noFill/>
          </p:spPr>
          <p:txBody>
            <a:bodyPr wrap="square">
              <a:spAutoFit/>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pt-B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(1)</a:t>
              </a:r>
            </a:p>
          </p:txBody>
        </p:sp>
      </p:grpSp>
      <p:grpSp>
        <p:nvGrpSpPr>
          <p:cNvPr id="29" name="Agrupar 28">
            <a:extLst>
              <a:ext uri="{FF2B5EF4-FFF2-40B4-BE49-F238E27FC236}">
                <a16:creationId xmlns:a16="http://schemas.microsoft.com/office/drawing/2014/main" id="{EE0942C2-D741-4E1F-29A7-424AF44B98B8}"/>
              </a:ext>
            </a:extLst>
          </p:cNvPr>
          <p:cNvGrpSpPr/>
          <p:nvPr/>
        </p:nvGrpSpPr>
        <p:grpSpPr>
          <a:xfrm>
            <a:off x="1018149" y="5723632"/>
            <a:ext cx="7282835" cy="586696"/>
            <a:chOff x="1018149" y="5723632"/>
            <a:chExt cx="7282835" cy="586696"/>
          </a:xfrm>
        </p:grpSpPr>
        <p:sp>
          <p:nvSpPr>
            <p:cNvPr id="27" name="Retângulo 26">
              <a:extLst>
                <a:ext uri="{FF2B5EF4-FFF2-40B4-BE49-F238E27FC236}">
                  <a16:creationId xmlns:a16="http://schemas.microsoft.com/office/drawing/2014/main" id="{FB0608A2-B35C-DF2F-B9D9-ED8580B1C959}"/>
                </a:ext>
              </a:extLst>
            </p:cNvPr>
            <p:cNvSpPr>
              <a:spLocks noChangeArrowheads="1"/>
            </p:cNvSpPr>
            <p:nvPr/>
          </p:nvSpPr>
          <p:spPr bwMode="auto">
            <a:xfrm>
              <a:off x="5198902" y="5723632"/>
              <a:ext cx="31020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38163" indent="-1778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spcBef>
                  <a:spcPct val="0"/>
                </a:spcBef>
                <a:buFontTx/>
                <a:buNone/>
              </a:pPr>
              <a:r>
                <a:rPr lang="pt-BR" altLang="pt-BR" sz="1600" dirty="0">
                  <a:solidFill>
                    <a:srgbClr val="000000"/>
                  </a:solidFill>
                  <a:latin typeface="Tahoma" panose="020B0604030504040204" pitchFamily="34" charset="0"/>
                </a:rPr>
                <a:t>, restando 8 erros (7+4-3) por</a:t>
              </a:r>
            </a:p>
          </p:txBody>
        </p:sp>
        <p:sp>
          <p:nvSpPr>
            <p:cNvPr id="28" name="Retângulo 27">
              <a:extLst>
                <a:ext uri="{FF2B5EF4-FFF2-40B4-BE49-F238E27FC236}">
                  <a16:creationId xmlns:a16="http://schemas.microsoft.com/office/drawing/2014/main" id="{4C4930CF-7079-789A-DC59-600CF30F3907}"/>
                </a:ext>
              </a:extLst>
            </p:cNvPr>
            <p:cNvSpPr>
              <a:spLocks noChangeArrowheads="1"/>
            </p:cNvSpPr>
            <p:nvPr/>
          </p:nvSpPr>
          <p:spPr bwMode="auto">
            <a:xfrm>
              <a:off x="1018149" y="5971774"/>
              <a:ext cx="23269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38163" indent="-177800"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spcBef>
                  <a:spcPct val="0"/>
                </a:spcBef>
                <a:buFontTx/>
                <a:buNone/>
              </a:pPr>
              <a:r>
                <a:rPr lang="pt-BR" altLang="pt-BR" sz="1600" dirty="0">
                  <a:solidFill>
                    <a:srgbClr val="000000"/>
                  </a:solidFill>
                  <a:latin typeface="Tahoma" panose="020B0604030504040204" pitchFamily="34" charset="0"/>
                </a:rPr>
                <a:t>mudança (</a:t>
              </a:r>
              <a:r>
                <a:rPr lang="pt-BR" altLang="pt-BR" sz="1600" i="1" dirty="0">
                  <a:solidFill>
                    <a:srgbClr val="000000"/>
                  </a:solidFill>
                  <a:latin typeface="Tahoma" panose="020B0604030504040204" pitchFamily="34" charset="0"/>
                </a:rPr>
                <a:t>Shift</a:t>
              </a:r>
              <a:r>
                <a:rPr lang="pt-BR" altLang="pt-BR" sz="1600" dirty="0">
                  <a:solidFill>
                    <a:srgbClr val="000000"/>
                  </a:solidFill>
                  <a:latin typeface="Tahoma" panose="020B0604030504040204" pitchFamily="34" charset="0"/>
                </a:rPr>
                <a:t> = 4%).</a:t>
              </a:r>
            </a:p>
          </p:txBody>
        </p:sp>
      </p:grpSp>
      <p:grpSp>
        <p:nvGrpSpPr>
          <p:cNvPr id="35" name="Agrupar 34">
            <a:extLst>
              <a:ext uri="{FF2B5EF4-FFF2-40B4-BE49-F238E27FC236}">
                <a16:creationId xmlns:a16="http://schemas.microsoft.com/office/drawing/2014/main" id="{EAD995C3-94C9-C329-6134-3473A57C789B}"/>
              </a:ext>
            </a:extLst>
          </p:cNvPr>
          <p:cNvGrpSpPr/>
          <p:nvPr/>
        </p:nvGrpSpPr>
        <p:grpSpPr>
          <a:xfrm>
            <a:off x="4097955" y="2792375"/>
            <a:ext cx="2980861" cy="1529454"/>
            <a:chOff x="4097955" y="2792375"/>
            <a:chExt cx="2980861" cy="1529454"/>
          </a:xfrm>
        </p:grpSpPr>
        <p:sp>
          <p:nvSpPr>
            <p:cNvPr id="8" name="Retângulo 7"/>
            <p:cNvSpPr>
              <a:spLocks noChangeArrowheads="1"/>
            </p:cNvSpPr>
            <p:nvPr/>
          </p:nvSpPr>
          <p:spPr bwMode="auto">
            <a:xfrm>
              <a:off x="6364441" y="2793207"/>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30" name="Retângulo 29">
              <a:extLst>
                <a:ext uri="{FF2B5EF4-FFF2-40B4-BE49-F238E27FC236}">
                  <a16:creationId xmlns:a16="http://schemas.microsoft.com/office/drawing/2014/main" id="{3EA50FE9-FF88-0CD8-6629-98B05C806BFE}"/>
                </a:ext>
              </a:extLst>
            </p:cNvPr>
            <p:cNvSpPr>
              <a:spLocks noChangeArrowheads="1"/>
            </p:cNvSpPr>
            <p:nvPr/>
          </p:nvSpPr>
          <p:spPr bwMode="auto">
            <a:xfrm>
              <a:off x="4103687" y="3964641"/>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grpSp>
          <p:nvGrpSpPr>
            <p:cNvPr id="31" name="Agrupar 30">
              <a:extLst>
                <a:ext uri="{FF2B5EF4-FFF2-40B4-BE49-F238E27FC236}">
                  <a16:creationId xmlns:a16="http://schemas.microsoft.com/office/drawing/2014/main" id="{3FE48161-2063-4CB3-9D62-DCBDB6235630}"/>
                </a:ext>
              </a:extLst>
            </p:cNvPr>
            <p:cNvGrpSpPr/>
            <p:nvPr/>
          </p:nvGrpSpPr>
          <p:grpSpPr>
            <a:xfrm>
              <a:off x="4097955" y="2792375"/>
              <a:ext cx="2206870" cy="750900"/>
              <a:chOff x="4103688" y="2795523"/>
              <a:chExt cx="2206870" cy="750900"/>
            </a:xfrm>
          </p:grpSpPr>
          <p:sp>
            <p:nvSpPr>
              <p:cNvPr id="32" name="Retângulo 31">
                <a:extLst>
                  <a:ext uri="{FF2B5EF4-FFF2-40B4-BE49-F238E27FC236}">
                    <a16:creationId xmlns:a16="http://schemas.microsoft.com/office/drawing/2014/main" id="{38A3D4B4-A540-4E25-16BA-54EF8673E79D}"/>
                  </a:ext>
                </a:extLst>
              </p:cNvPr>
              <p:cNvSpPr>
                <a:spLocks noChangeArrowheads="1"/>
              </p:cNvSpPr>
              <p:nvPr/>
            </p:nvSpPr>
            <p:spPr bwMode="auto">
              <a:xfrm>
                <a:off x="4103688" y="3189235"/>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33" name="Retângulo 32">
                <a:extLst>
                  <a:ext uri="{FF2B5EF4-FFF2-40B4-BE49-F238E27FC236}">
                    <a16:creationId xmlns:a16="http://schemas.microsoft.com/office/drawing/2014/main" id="{F1E139CF-C7E4-0D1C-CAFB-7E051328034D}"/>
                  </a:ext>
                </a:extLst>
              </p:cNvPr>
              <p:cNvSpPr>
                <a:spLocks noChangeArrowheads="1"/>
              </p:cNvSpPr>
              <p:nvPr/>
            </p:nvSpPr>
            <p:spPr bwMode="auto">
              <a:xfrm>
                <a:off x="5596183" y="2795523"/>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34" name="CaixaDeTexto 33">
                <a:extLst>
                  <a:ext uri="{FF2B5EF4-FFF2-40B4-BE49-F238E27FC236}">
                    <a16:creationId xmlns:a16="http://schemas.microsoft.com/office/drawing/2014/main" id="{E134B20D-9DD9-27B9-3072-92B599A71C6D}"/>
                  </a:ext>
                </a:extLst>
              </p:cNvPr>
              <p:cNvSpPr txBox="1"/>
              <p:nvPr/>
            </p:nvSpPr>
            <p:spPr>
              <a:xfrm>
                <a:off x="4344351" y="3252304"/>
                <a:ext cx="669145" cy="276999"/>
              </a:xfrm>
              <a:prstGeom prst="rect">
                <a:avLst/>
              </a:prstGeom>
              <a:noFill/>
            </p:spPr>
            <p:txBody>
              <a:bodyPr wrap="square">
                <a:spAutoFit/>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pt-BR"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(7)</a:t>
                </a:r>
              </a:p>
            </p:txBody>
          </p:sp>
        </p:grpSp>
      </p:grpSp>
      <p:grpSp>
        <p:nvGrpSpPr>
          <p:cNvPr id="51" name="Agrupar 50">
            <a:extLst>
              <a:ext uri="{FF2B5EF4-FFF2-40B4-BE49-F238E27FC236}">
                <a16:creationId xmlns:a16="http://schemas.microsoft.com/office/drawing/2014/main" id="{5799E080-3F89-4543-BC1D-F793387B3081}"/>
              </a:ext>
            </a:extLst>
          </p:cNvPr>
          <p:cNvGrpSpPr/>
          <p:nvPr/>
        </p:nvGrpSpPr>
        <p:grpSpPr>
          <a:xfrm>
            <a:off x="3345125" y="2413829"/>
            <a:ext cx="3730952" cy="1908000"/>
            <a:chOff x="-1701426" y="1375766"/>
            <a:chExt cx="3730952" cy="1908000"/>
          </a:xfrm>
        </p:grpSpPr>
        <p:sp>
          <p:nvSpPr>
            <p:cNvPr id="37" name="Retângulo 36">
              <a:extLst>
                <a:ext uri="{FF2B5EF4-FFF2-40B4-BE49-F238E27FC236}">
                  <a16:creationId xmlns:a16="http://schemas.microsoft.com/office/drawing/2014/main" id="{AA374F9A-516C-E71D-7123-BC6A5EDBBB75}"/>
                </a:ext>
              </a:extLst>
            </p:cNvPr>
            <p:cNvSpPr>
              <a:spLocks noChangeArrowheads="1"/>
            </p:cNvSpPr>
            <p:nvPr/>
          </p:nvSpPr>
          <p:spPr bwMode="auto">
            <a:xfrm>
              <a:off x="-945602" y="1375766"/>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38" name="Retângulo 37">
              <a:extLst>
                <a:ext uri="{FF2B5EF4-FFF2-40B4-BE49-F238E27FC236}">
                  <a16:creationId xmlns:a16="http://schemas.microsoft.com/office/drawing/2014/main" id="{DA68B3EE-23CA-20C7-76BD-B1178AB1AC5B}"/>
                </a:ext>
              </a:extLst>
            </p:cNvPr>
            <p:cNvSpPr>
              <a:spLocks noChangeArrowheads="1"/>
            </p:cNvSpPr>
            <p:nvPr/>
          </p:nvSpPr>
          <p:spPr bwMode="auto">
            <a:xfrm>
              <a:off x="-1701426" y="1749454"/>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40" name="Retângulo 39">
              <a:extLst>
                <a:ext uri="{FF2B5EF4-FFF2-40B4-BE49-F238E27FC236}">
                  <a16:creationId xmlns:a16="http://schemas.microsoft.com/office/drawing/2014/main" id="{0F8E58D5-C22F-2404-9B55-21969BBFD4B5}"/>
                </a:ext>
              </a:extLst>
            </p:cNvPr>
            <p:cNvSpPr>
              <a:spLocks noChangeArrowheads="1"/>
            </p:cNvSpPr>
            <p:nvPr/>
          </p:nvSpPr>
          <p:spPr bwMode="auto">
            <a:xfrm>
              <a:off x="-945602" y="2151172"/>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41" name="Retângulo 40">
              <a:extLst>
                <a:ext uri="{FF2B5EF4-FFF2-40B4-BE49-F238E27FC236}">
                  <a16:creationId xmlns:a16="http://schemas.microsoft.com/office/drawing/2014/main" id="{1B00997A-F7F0-0B02-9D26-87F2463C1280}"/>
                </a:ext>
              </a:extLst>
            </p:cNvPr>
            <p:cNvSpPr>
              <a:spLocks noChangeArrowheads="1"/>
            </p:cNvSpPr>
            <p:nvPr/>
          </p:nvSpPr>
          <p:spPr bwMode="auto">
            <a:xfrm>
              <a:off x="-207575" y="1747835"/>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44" name="Retângulo 43">
              <a:extLst>
                <a:ext uri="{FF2B5EF4-FFF2-40B4-BE49-F238E27FC236}">
                  <a16:creationId xmlns:a16="http://schemas.microsoft.com/office/drawing/2014/main" id="{7120453E-34FD-F5CE-22EC-E64F41C0D01E}"/>
                </a:ext>
              </a:extLst>
            </p:cNvPr>
            <p:cNvSpPr>
              <a:spLocks noChangeArrowheads="1"/>
            </p:cNvSpPr>
            <p:nvPr/>
          </p:nvSpPr>
          <p:spPr bwMode="auto">
            <a:xfrm>
              <a:off x="1315151" y="1755144"/>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45" name="Retângulo 44">
              <a:extLst>
                <a:ext uri="{FF2B5EF4-FFF2-40B4-BE49-F238E27FC236}">
                  <a16:creationId xmlns:a16="http://schemas.microsoft.com/office/drawing/2014/main" id="{921F679A-7A53-D886-F549-C077E5785C87}"/>
                </a:ext>
              </a:extLst>
            </p:cNvPr>
            <p:cNvSpPr>
              <a:spLocks noChangeArrowheads="1"/>
            </p:cNvSpPr>
            <p:nvPr/>
          </p:nvSpPr>
          <p:spPr bwMode="auto">
            <a:xfrm>
              <a:off x="-945603" y="2926578"/>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48" name="Retângulo 47">
              <a:extLst>
                <a:ext uri="{FF2B5EF4-FFF2-40B4-BE49-F238E27FC236}">
                  <a16:creationId xmlns:a16="http://schemas.microsoft.com/office/drawing/2014/main" id="{77155EB0-20A3-082F-21D4-F8592BC3279B}"/>
                </a:ext>
              </a:extLst>
            </p:cNvPr>
            <p:cNvSpPr>
              <a:spLocks noChangeArrowheads="1"/>
            </p:cNvSpPr>
            <p:nvPr/>
          </p:nvSpPr>
          <p:spPr bwMode="auto">
            <a:xfrm>
              <a:off x="541160" y="1754312"/>
              <a:ext cx="714375" cy="357188"/>
            </a:xfrm>
            <a:prstGeom prst="rect">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grpSp>
    </p:spTree>
    <p:extLst>
      <p:ext uri="{BB962C8B-B14F-4D97-AF65-F5344CB8AC3E}">
        <p14:creationId xmlns:p14="http://schemas.microsoft.com/office/powerpoint/2010/main" val="890318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childTnLst>
                                  <p:subTnLst>
                                    <p:set>
                                      <p:cBhvr override="childStyle">
                                        <p:cTn dur="1" fill="hold" display="0" masterRel="nextClick" afterEffect="1"/>
                                        <p:tgtEl>
                                          <p:spTgt spid="51"/>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175320" y="609600"/>
            <a:ext cx="8717160" cy="685800"/>
          </a:xfrm>
        </p:spPr>
        <p:txBody>
          <a:bodyPr/>
          <a:lstStyle/>
          <a:p>
            <a:pPr eaLnBrk="1" hangingPunct="1">
              <a:defRPr/>
            </a:pPr>
            <a:r>
              <a:rPr lang="pt-BR" dirty="0"/>
              <a:t>Índices propostos por </a:t>
            </a:r>
            <a:r>
              <a:rPr lang="pt-BR" dirty="0" err="1"/>
              <a:t>Pontius</a:t>
            </a:r>
            <a:endParaRPr lang="pt-BR" dirty="0"/>
          </a:p>
        </p:txBody>
      </p:sp>
      <p:graphicFrame>
        <p:nvGraphicFramePr>
          <p:cNvPr id="4" name="Group 2"/>
          <p:cNvGraphicFramePr>
            <a:graphicFrameLocks noGrp="1"/>
          </p:cNvGraphicFramePr>
          <p:nvPr>
            <p:extLst>
              <p:ext uri="{D42A27DB-BD31-4B8C-83A1-F6EECF244321}">
                <p14:modId xmlns:p14="http://schemas.microsoft.com/office/powerpoint/2010/main" val="3355549842"/>
              </p:ext>
            </p:extLst>
          </p:nvPr>
        </p:nvGraphicFramePr>
        <p:xfrm>
          <a:off x="2133600" y="1600200"/>
          <a:ext cx="4953000" cy="2743203"/>
        </p:xfrm>
        <a:graphic>
          <a:graphicData uri="http://schemas.openxmlformats.org/drawingml/2006/table">
            <a:tbl>
              <a:tblPr/>
              <a:tblGrid>
                <a:gridCol w="447675">
                  <a:extLst>
                    <a:ext uri="{9D8B030D-6E8A-4147-A177-3AD203B41FA5}">
                      <a16:colId xmlns:a16="http://schemas.microsoft.com/office/drawing/2014/main" val="20000"/>
                    </a:ext>
                  </a:extLst>
                </a:gridCol>
                <a:gridCol w="749300">
                  <a:extLst>
                    <a:ext uri="{9D8B030D-6E8A-4147-A177-3AD203B41FA5}">
                      <a16:colId xmlns:a16="http://schemas.microsoft.com/office/drawing/2014/main" val="20001"/>
                    </a:ext>
                  </a:extLst>
                </a:gridCol>
                <a:gridCol w="752475">
                  <a:extLst>
                    <a:ext uri="{9D8B030D-6E8A-4147-A177-3AD203B41FA5}">
                      <a16:colId xmlns:a16="http://schemas.microsoft.com/office/drawing/2014/main" val="20002"/>
                    </a:ext>
                  </a:extLst>
                </a:gridCol>
                <a:gridCol w="749300">
                  <a:extLst>
                    <a:ext uri="{9D8B030D-6E8A-4147-A177-3AD203B41FA5}">
                      <a16:colId xmlns:a16="http://schemas.microsoft.com/office/drawing/2014/main" val="20003"/>
                    </a:ext>
                  </a:extLst>
                </a:gridCol>
                <a:gridCol w="752475">
                  <a:extLst>
                    <a:ext uri="{9D8B030D-6E8A-4147-A177-3AD203B41FA5}">
                      <a16:colId xmlns:a16="http://schemas.microsoft.com/office/drawing/2014/main" val="20004"/>
                    </a:ext>
                  </a:extLst>
                </a:gridCol>
                <a:gridCol w="749300">
                  <a:extLst>
                    <a:ext uri="{9D8B030D-6E8A-4147-A177-3AD203B41FA5}">
                      <a16:colId xmlns:a16="http://schemas.microsoft.com/office/drawing/2014/main" val="20005"/>
                    </a:ext>
                  </a:extLst>
                </a:gridCol>
                <a:gridCol w="752475">
                  <a:extLst>
                    <a:ext uri="{9D8B030D-6E8A-4147-A177-3AD203B41FA5}">
                      <a16:colId xmlns:a16="http://schemas.microsoft.com/office/drawing/2014/main" val="20006"/>
                    </a:ext>
                  </a:extLst>
                </a:gridCol>
              </a:tblGrid>
              <a:tr h="407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a:noFill/>
                    </a:lnR>
                    <a:lnT cap="flat">
                      <a:noFill/>
                    </a:lnT>
                    <a:lnB>
                      <a:noFill/>
                    </a:lnB>
                    <a:lnTlToBr>
                      <a:noFill/>
                    </a:lnTlToBr>
                    <a:lnBlToTr>
                      <a:noFill/>
                    </a:lnBlToTr>
                    <a:noFill/>
                  </a:tcPr>
                </a:tc>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Referência</a:t>
                      </a:r>
                    </a:p>
                  </a:txBody>
                  <a:tcPr anchor="ctr" anchorCtr="1"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388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8938">
                <a:tc rowSpan="5">
                  <a:txBody>
                    <a:bodyPr/>
                    <a:lstStyle/>
                    <a:p>
                      <a:pPr marL="0" marR="0" lvl="0" indent="0" algn="l" defTabSz="914400" rtl="0" eaLnBrk="1" fontAlgn="base" latinLnBrk="0" hangingPunct="1">
                        <a:lnSpc>
                          <a:spcPts val="1500"/>
                        </a:lnSpc>
                        <a:spcBef>
                          <a:spcPct val="0"/>
                        </a:spcBef>
                        <a:spcAft>
                          <a:spcPct val="0"/>
                        </a:spcAft>
                        <a:buClrTx/>
                        <a:buSzTx/>
                        <a:buFontTx/>
                        <a:buNone/>
                        <a:tabLst/>
                      </a:pPr>
                      <a:r>
                        <a:rPr kumimoji="0" lang="pt-BR" sz="2000" b="0" i="0" u="none" strike="noStrike" cap="none" normalizeH="0" baseline="0" dirty="0">
                          <a:ln>
                            <a:noFill/>
                          </a:ln>
                          <a:solidFill>
                            <a:schemeClr val="tx1"/>
                          </a:solidFill>
                          <a:effectLst/>
                          <a:latin typeface="Tahoma" panose="020B0604030504040204" pitchFamily="34" charset="0"/>
                        </a:rPr>
                        <a:t>Classificação</a:t>
                      </a:r>
                    </a:p>
                  </a:txBody>
                  <a:tcPr vert="vert270" anchor="ctr" anchorCtr="1"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A</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27</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0525">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B</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6</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46</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8</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69</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D</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52</a:t>
                      </a:r>
                    </a:p>
                  </a:txBody>
                  <a:tcPr marL="9525" marR="9525" marT="9525"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52</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8938">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Total</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33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49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54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64</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imes New Roman" pitchFamily="18" charset="0"/>
                        </a:rPr>
                        <a:t>200</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graphicFrame>
        <p:nvGraphicFramePr>
          <p:cNvPr id="2" name="Tabela 1"/>
          <p:cNvGraphicFramePr>
            <a:graphicFrameLocks noGrp="1"/>
          </p:cNvGraphicFramePr>
          <p:nvPr>
            <p:extLst>
              <p:ext uri="{D42A27DB-BD31-4B8C-83A1-F6EECF244321}">
                <p14:modId xmlns:p14="http://schemas.microsoft.com/office/powerpoint/2010/main" val="1814484828"/>
              </p:ext>
            </p:extLst>
          </p:nvPr>
        </p:nvGraphicFramePr>
        <p:xfrm>
          <a:off x="539552" y="4743797"/>
          <a:ext cx="3600398" cy="1709538"/>
        </p:xfrm>
        <a:graphic>
          <a:graphicData uri="http://schemas.openxmlformats.org/drawingml/2006/table">
            <a:tbl>
              <a:tblPr>
                <a:tableStyleId>{5C22544A-7EE6-4342-B048-85BDC9FD1C3A}</a:tableStyleId>
              </a:tblPr>
              <a:tblGrid>
                <a:gridCol w="552818">
                  <a:extLst>
                    <a:ext uri="{9D8B030D-6E8A-4147-A177-3AD203B41FA5}">
                      <a16:colId xmlns:a16="http://schemas.microsoft.com/office/drawing/2014/main" val="20000"/>
                    </a:ext>
                  </a:extLst>
                </a:gridCol>
                <a:gridCol w="609516">
                  <a:extLst>
                    <a:ext uri="{9D8B030D-6E8A-4147-A177-3AD203B41FA5}">
                      <a16:colId xmlns:a16="http://schemas.microsoft.com/office/drawing/2014/main" val="20001"/>
                    </a:ext>
                  </a:extLst>
                </a:gridCol>
                <a:gridCol w="709874">
                  <a:extLst>
                    <a:ext uri="{9D8B030D-6E8A-4147-A177-3AD203B41FA5}">
                      <a16:colId xmlns:a16="http://schemas.microsoft.com/office/drawing/2014/main" val="20002"/>
                    </a:ext>
                  </a:extLst>
                </a:gridCol>
                <a:gridCol w="509158">
                  <a:extLst>
                    <a:ext uri="{9D8B030D-6E8A-4147-A177-3AD203B41FA5}">
                      <a16:colId xmlns:a16="http://schemas.microsoft.com/office/drawing/2014/main" val="20003"/>
                    </a:ext>
                  </a:extLst>
                </a:gridCol>
                <a:gridCol w="642970">
                  <a:extLst>
                    <a:ext uri="{9D8B030D-6E8A-4147-A177-3AD203B41FA5}">
                      <a16:colId xmlns:a16="http://schemas.microsoft.com/office/drawing/2014/main" val="20004"/>
                    </a:ext>
                  </a:extLst>
                </a:gridCol>
                <a:gridCol w="576062">
                  <a:extLst>
                    <a:ext uri="{9D8B030D-6E8A-4147-A177-3AD203B41FA5}">
                      <a16:colId xmlns:a16="http://schemas.microsoft.com/office/drawing/2014/main" val="20005"/>
                    </a:ext>
                  </a:extLst>
                </a:gridCol>
              </a:tblGrid>
              <a:tr h="284923">
                <a:tc>
                  <a:txBody>
                    <a:bodyPr/>
                    <a:lstStyle/>
                    <a:p>
                      <a:pPr algn="ctr" fontAlgn="ctr"/>
                      <a:r>
                        <a:rPr lang="pt-BR" sz="1000" b="1" u="none" strike="noStrike" dirty="0">
                          <a:effectLst/>
                          <a:latin typeface="Tahoma" panose="020B0604030504040204" pitchFamily="34" charset="0"/>
                        </a:rPr>
                        <a:t>Classe</a:t>
                      </a:r>
                      <a:endParaRPr lang="pt-BR" sz="1000" b="1" i="0" u="none" strike="noStrike" dirty="0">
                        <a:effectLst/>
                        <a:latin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pt-BR" sz="1000" b="1" i="1" u="none" strike="noStrike" dirty="0" err="1">
                          <a:effectLst/>
                          <a:latin typeface="Tahoma" panose="020B0604030504040204" pitchFamily="34" charset="0"/>
                        </a:rPr>
                        <a:t>Quantity</a:t>
                      </a:r>
                      <a:endParaRPr lang="pt-BR" sz="1000" b="1" i="1" u="none" strike="noStrike" dirty="0">
                        <a:effectLst/>
                        <a:latin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pt-BR" sz="1000" b="1" i="1" u="none" strike="noStrike" dirty="0" err="1">
                          <a:effectLst/>
                          <a:latin typeface="Tahoma" panose="020B0604030504040204" pitchFamily="34" charset="0"/>
                        </a:rPr>
                        <a:t>Allocation</a:t>
                      </a:r>
                      <a:endParaRPr lang="pt-BR" sz="1000" b="1" i="1" u="none" strike="noStrike" dirty="0">
                        <a:effectLst/>
                        <a:latin typeface="Tahoma" panose="020B0604030504040204" pitchFamily="34"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pt-BR" sz="1000" b="1" i="1" u="none" strike="noStrike" dirty="0">
                        <a:effectLst/>
                        <a:latin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b"/>
                      <a:r>
                        <a:rPr lang="pt-BR" sz="1000" b="1" i="1" u="none" strike="noStrike" dirty="0">
                          <a:effectLst/>
                          <a:latin typeface="Tahoma" panose="020B0604030504040204" pitchFamily="34" charset="0"/>
                        </a:rPr>
                        <a:t>Exchange</a:t>
                      </a: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pt-BR" sz="1000" b="1" i="1" u="none" strike="noStrike" dirty="0">
                          <a:effectLst/>
                          <a:latin typeface="Tahoma" panose="020B0604030504040204" pitchFamily="34" charset="0"/>
                        </a:rPr>
                        <a:t>Shift</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284923">
                <a:tc>
                  <a:txBody>
                    <a:bodyPr/>
                    <a:lstStyle/>
                    <a:p>
                      <a:pPr algn="ctr" fontAlgn="b"/>
                      <a:r>
                        <a:rPr lang="pt-BR" sz="1200" b="0" i="0" u="none" strike="noStrike" dirty="0">
                          <a:effectLst/>
                          <a:latin typeface="Tahoma" panose="020B0604030504040204" pitchFamily="34" charset="0"/>
                        </a:rPr>
                        <a:t>A</a:t>
                      </a:r>
                    </a:p>
                  </a:txBody>
                  <a:tcPr marL="11559" marR="11559" marT="1155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fontAlgn="b"/>
                      <a:r>
                        <a:rPr lang="pt-BR" sz="1000" u="none" strike="noStrike" dirty="0">
                          <a:effectLst/>
                          <a:latin typeface="Tahoma" panose="020B0604030504040204" pitchFamily="34" charset="0"/>
                        </a:rPr>
                        <a:t>0%</a:t>
                      </a:r>
                      <a:endParaRPr lang="pt-BR" sz="1000" b="0" i="0" u="none" strike="noStrike" dirty="0">
                        <a:effectLst/>
                        <a:latin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fontAlgn="b"/>
                      <a:r>
                        <a:rPr lang="pt-BR" sz="1000" u="none" strike="noStrike" dirty="0">
                          <a:effectLst/>
                          <a:latin typeface="Tahoma" panose="020B0604030504040204" pitchFamily="34" charset="0"/>
                        </a:rPr>
                        <a:t>6%</a:t>
                      </a:r>
                      <a:endParaRPr lang="pt-BR" sz="1000" b="0" i="0" u="none" strike="noStrike" dirty="0">
                        <a:effectLst/>
                        <a:latin typeface="Tahoma" panose="020B0604030504040204" pitchFamily="34"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fontAlgn="b"/>
                      <a:endParaRPr lang="pt-BR" sz="1000" b="0" i="0" u="none" strike="noStrike" dirty="0">
                        <a:effectLst/>
                        <a:latin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b"/>
                      <a:r>
                        <a:rPr lang="pt-BR" sz="1000" u="none" strike="noStrike" dirty="0">
                          <a:effectLst/>
                          <a:latin typeface="Tahoma" panose="020B0604030504040204" pitchFamily="34" charset="0"/>
                        </a:rPr>
                        <a:t>6%</a:t>
                      </a:r>
                      <a:endParaRPr lang="pt-BR" sz="1000" b="0" i="0" u="none" strike="noStrike" dirty="0">
                        <a:effectLst/>
                        <a:latin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fontAlgn="b"/>
                      <a:r>
                        <a:rPr lang="pt-BR" sz="1000" u="none" strike="noStrike" dirty="0">
                          <a:effectLst/>
                          <a:latin typeface="Tahoma" panose="020B0604030504040204" pitchFamily="34" charset="0"/>
                        </a:rPr>
                        <a:t>0%</a:t>
                      </a:r>
                      <a:endParaRPr lang="pt-BR" sz="1000" b="0" i="0" u="none" strike="noStrike" dirty="0">
                        <a:effectLst/>
                        <a:latin typeface="Tahoma" panose="020B0604030504040204" pitchFamily="34"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0001"/>
                  </a:ext>
                </a:extLst>
              </a:tr>
              <a:tr h="284923">
                <a:tc>
                  <a:txBody>
                    <a:bodyPr/>
                    <a:lstStyle/>
                    <a:p>
                      <a:pPr algn="ctr" fontAlgn="b"/>
                      <a:r>
                        <a:rPr lang="pt-BR" sz="1200" b="0" i="0" u="none" strike="noStrike" dirty="0">
                          <a:effectLst/>
                          <a:latin typeface="Tahoma" panose="020B0604030504040204" pitchFamily="34" charset="0"/>
                        </a:rPr>
                        <a:t>B</a:t>
                      </a:r>
                    </a:p>
                  </a:txBody>
                  <a:tcPr marL="11559" marR="11559" marT="1155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b"/>
                      <a:r>
                        <a:rPr lang="pt-BR" sz="1000" u="none" strike="noStrike" dirty="0">
                          <a:effectLst/>
                          <a:latin typeface="Tahoma" panose="020B0604030504040204" pitchFamily="34" charset="0"/>
                        </a:rPr>
                        <a:t>1,5%</a:t>
                      </a:r>
                      <a:endParaRPr lang="pt-BR" sz="1000" b="0" i="0" u="none" strike="noStrike" dirty="0">
                        <a:effectLst/>
                        <a:latin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noFill/>
                  </a:tcPr>
                </a:tc>
                <a:tc>
                  <a:txBody>
                    <a:bodyPr/>
                    <a:lstStyle/>
                    <a:p>
                      <a:pPr algn="ctr" fontAlgn="b"/>
                      <a:r>
                        <a:rPr lang="pt-BR" sz="1000" u="none" strike="noStrike" dirty="0">
                          <a:effectLst/>
                          <a:latin typeface="Tahoma" panose="020B0604030504040204" pitchFamily="34" charset="0"/>
                        </a:rPr>
                        <a:t>11%</a:t>
                      </a:r>
                      <a:endParaRPr lang="pt-BR" sz="1000" b="0" i="0" u="none" strike="noStrike" dirty="0">
                        <a:effectLst/>
                        <a:latin typeface="Tahoma" panose="020B0604030504040204" pitchFamily="34" charset="0"/>
                      </a:endParaRPr>
                    </a:p>
                  </a:txBody>
                  <a:tcPr marL="9525" marR="9525" marT="9525" marB="0" anchor="ctr">
                    <a:lnR w="12700" cap="flat" cmpd="sng" algn="ctr">
                      <a:solidFill>
                        <a:schemeClr val="tx1"/>
                      </a:solidFill>
                      <a:prstDash val="solid"/>
                      <a:round/>
                      <a:headEnd type="none" w="med" len="med"/>
                      <a:tailEnd type="none" w="med" len="med"/>
                    </a:lnR>
                    <a:noFill/>
                  </a:tcPr>
                </a:tc>
                <a:tc>
                  <a:txBody>
                    <a:bodyPr/>
                    <a:lstStyle/>
                    <a:p>
                      <a:pPr algn="ctr" fontAlgn="b"/>
                      <a:endParaRPr lang="pt-BR" sz="1000" b="0" i="0" u="none" strike="noStrike" dirty="0">
                        <a:effectLst/>
                        <a:latin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b"/>
                      <a:r>
                        <a:rPr lang="pt-BR" sz="1000" u="none" strike="noStrike" dirty="0">
                          <a:effectLst/>
                          <a:latin typeface="Tahoma" panose="020B0604030504040204" pitchFamily="34" charset="0"/>
                        </a:rPr>
                        <a:t>7%</a:t>
                      </a:r>
                      <a:endParaRPr lang="pt-BR" sz="1000" b="0" i="0" u="none" strike="noStrike" dirty="0">
                        <a:effectLst/>
                        <a:latin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noFill/>
                  </a:tcPr>
                </a:tc>
                <a:tc>
                  <a:txBody>
                    <a:bodyPr/>
                    <a:lstStyle/>
                    <a:p>
                      <a:pPr algn="ctr" fontAlgn="b"/>
                      <a:r>
                        <a:rPr lang="pt-BR" sz="1000" u="none" strike="noStrike" dirty="0">
                          <a:effectLst/>
                          <a:latin typeface="Tahoma" panose="020B0604030504040204" pitchFamily="34" charset="0"/>
                        </a:rPr>
                        <a:t>4%</a:t>
                      </a:r>
                      <a:endParaRPr lang="pt-BR" sz="1000" b="0" i="0" u="none" strike="noStrike" dirty="0">
                        <a:effectLst/>
                        <a:latin typeface="Tahoma" panose="020B0604030504040204" pitchFamily="34" charset="0"/>
                      </a:endParaRPr>
                    </a:p>
                  </a:txBody>
                  <a:tcPr marL="9525" marR="9525" marT="9525" marB="0"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2"/>
                  </a:ext>
                </a:extLst>
              </a:tr>
              <a:tr h="284923">
                <a:tc>
                  <a:txBody>
                    <a:bodyPr/>
                    <a:lstStyle/>
                    <a:p>
                      <a:pPr algn="ctr" fontAlgn="b"/>
                      <a:r>
                        <a:rPr lang="pt-BR" sz="1200" b="0" i="0" u="none" strike="noStrike" dirty="0">
                          <a:effectLst/>
                          <a:latin typeface="Tahoma" panose="020B0604030504040204" pitchFamily="34" charset="0"/>
                        </a:rPr>
                        <a:t>C</a:t>
                      </a:r>
                    </a:p>
                  </a:txBody>
                  <a:tcPr marL="11559" marR="11559" marT="1155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b"/>
                      <a:r>
                        <a:rPr lang="pt-BR" sz="1000" u="none" strike="noStrike" dirty="0">
                          <a:effectLst/>
                          <a:latin typeface="Tahoma" panose="020B0604030504040204" pitchFamily="34" charset="0"/>
                        </a:rPr>
                        <a:t>7,5%</a:t>
                      </a:r>
                      <a:endParaRPr lang="pt-BR" sz="1000" b="0" i="0" u="none" strike="noStrike" dirty="0">
                        <a:effectLst/>
                        <a:latin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noFill/>
                  </a:tcPr>
                </a:tc>
                <a:tc>
                  <a:txBody>
                    <a:bodyPr/>
                    <a:lstStyle/>
                    <a:p>
                      <a:pPr algn="ctr" fontAlgn="b"/>
                      <a:r>
                        <a:rPr lang="pt-BR" sz="1000" u="none" strike="noStrike" dirty="0">
                          <a:effectLst/>
                          <a:latin typeface="Tahoma" panose="020B0604030504040204" pitchFamily="34" charset="0"/>
                        </a:rPr>
                        <a:t>1%</a:t>
                      </a:r>
                      <a:endParaRPr lang="pt-BR" sz="1000" b="0" i="0" u="none" strike="noStrike" dirty="0">
                        <a:effectLst/>
                        <a:latin typeface="Tahoma" panose="020B0604030504040204" pitchFamily="34" charset="0"/>
                      </a:endParaRPr>
                    </a:p>
                  </a:txBody>
                  <a:tcPr marL="9525" marR="9525" marT="9525" marB="0" anchor="ctr">
                    <a:lnR w="12700" cap="flat" cmpd="sng" algn="ctr">
                      <a:solidFill>
                        <a:schemeClr val="tx1"/>
                      </a:solidFill>
                      <a:prstDash val="solid"/>
                      <a:round/>
                      <a:headEnd type="none" w="med" len="med"/>
                      <a:tailEnd type="none" w="med" len="med"/>
                    </a:lnR>
                    <a:noFill/>
                  </a:tcPr>
                </a:tc>
                <a:tc>
                  <a:txBody>
                    <a:bodyPr/>
                    <a:lstStyle/>
                    <a:p>
                      <a:pPr algn="ctr" fontAlgn="b"/>
                      <a:endParaRPr lang="pt-BR" sz="1000" b="0" i="0" u="none" strike="noStrike" dirty="0">
                        <a:effectLst/>
                        <a:latin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b"/>
                      <a:r>
                        <a:rPr lang="pt-BR" sz="1000" u="none" strike="noStrike" dirty="0">
                          <a:effectLst/>
                          <a:latin typeface="Tahoma" panose="020B0604030504040204" pitchFamily="34" charset="0"/>
                        </a:rPr>
                        <a:t>1%</a:t>
                      </a:r>
                      <a:endParaRPr lang="pt-BR" sz="1000" b="0" i="0" u="none" strike="noStrike" dirty="0">
                        <a:effectLst/>
                        <a:latin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noFill/>
                  </a:tcPr>
                </a:tc>
                <a:tc>
                  <a:txBody>
                    <a:bodyPr/>
                    <a:lstStyle/>
                    <a:p>
                      <a:pPr algn="ctr" fontAlgn="b"/>
                      <a:r>
                        <a:rPr lang="pt-BR" sz="1000" u="none" strike="noStrike" dirty="0">
                          <a:effectLst/>
                          <a:latin typeface="Tahoma" panose="020B0604030504040204" pitchFamily="34" charset="0"/>
                        </a:rPr>
                        <a:t>0%</a:t>
                      </a:r>
                      <a:endParaRPr lang="pt-BR" sz="1000" b="0" i="0" u="none" strike="noStrike" dirty="0">
                        <a:effectLst/>
                        <a:latin typeface="Tahoma" panose="020B0604030504040204" pitchFamily="34" charset="0"/>
                      </a:endParaRPr>
                    </a:p>
                  </a:txBody>
                  <a:tcPr marL="9525" marR="9525" marT="9525" marB="0" anchor="ctr">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3"/>
                  </a:ext>
                </a:extLst>
              </a:tr>
              <a:tr h="284923">
                <a:tc>
                  <a:txBody>
                    <a:bodyPr/>
                    <a:lstStyle/>
                    <a:p>
                      <a:pPr algn="ctr" fontAlgn="b"/>
                      <a:r>
                        <a:rPr lang="pt-BR" sz="1200" b="0" i="0" u="none" strike="noStrike" dirty="0">
                          <a:effectLst/>
                          <a:latin typeface="Tahoma" panose="020B0604030504040204" pitchFamily="34" charset="0"/>
                        </a:rPr>
                        <a:t>D</a:t>
                      </a:r>
                    </a:p>
                  </a:txBody>
                  <a:tcPr marL="11559" marR="11559" marT="1155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fontAlgn="b"/>
                      <a:r>
                        <a:rPr lang="pt-BR" sz="1000" u="none" strike="noStrike" dirty="0">
                          <a:effectLst/>
                          <a:latin typeface="Tahoma" panose="020B0604030504040204" pitchFamily="34" charset="0"/>
                        </a:rPr>
                        <a:t>6%</a:t>
                      </a:r>
                      <a:endParaRPr lang="pt-BR" sz="1000" b="0" i="0" u="none" strike="noStrike" dirty="0">
                        <a:effectLst/>
                        <a:latin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fontAlgn="b"/>
                      <a:r>
                        <a:rPr lang="pt-BR" sz="1000" u="none" strike="noStrike" dirty="0">
                          <a:effectLst/>
                          <a:latin typeface="Tahoma" panose="020B0604030504040204" pitchFamily="34" charset="0"/>
                        </a:rPr>
                        <a:t>0%</a:t>
                      </a:r>
                      <a:endParaRPr lang="pt-BR" sz="1000" b="0" i="0" u="none" strike="noStrike" dirty="0">
                        <a:effectLst/>
                        <a:latin typeface="Tahoma" panose="020B0604030504040204" pitchFamily="34" charset="0"/>
                      </a:endParaRPr>
                    </a:p>
                  </a:txBody>
                  <a:tcPr marL="9525" marR="9525" marT="9525"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fontAlgn="b"/>
                      <a:endParaRPr lang="pt-BR" sz="1000" b="0" i="0" u="none" strike="noStrike" dirty="0">
                        <a:effectLst/>
                        <a:latin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b"/>
                      <a:r>
                        <a:rPr lang="pt-BR" sz="1000" u="none" strike="noStrike" dirty="0">
                          <a:effectLst/>
                          <a:latin typeface="Tahoma" panose="020B0604030504040204" pitchFamily="34" charset="0"/>
                        </a:rPr>
                        <a:t>0%</a:t>
                      </a:r>
                      <a:endParaRPr lang="pt-BR" sz="1000" b="0" i="0" u="none" strike="noStrike" dirty="0">
                        <a:effectLst/>
                        <a:latin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fontAlgn="b"/>
                      <a:r>
                        <a:rPr lang="pt-BR" sz="1000" u="none" strike="noStrike" dirty="0">
                          <a:effectLst/>
                          <a:latin typeface="Tahoma" panose="020B0604030504040204" pitchFamily="34" charset="0"/>
                        </a:rPr>
                        <a:t>0%</a:t>
                      </a:r>
                      <a:endParaRPr lang="pt-BR" sz="1000" b="0" i="0" u="none" strike="noStrike" dirty="0">
                        <a:effectLst/>
                        <a:latin typeface="Tahoma" panose="020B0604030504040204" pitchFamily="34" charset="0"/>
                      </a:endParaRPr>
                    </a:p>
                  </a:txBody>
                  <a:tcPr marL="9525" marR="9525" marT="9525"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284923">
                <a:tc>
                  <a:txBody>
                    <a:bodyPr/>
                    <a:lstStyle/>
                    <a:p>
                      <a:pPr algn="ctr" fontAlgn="b"/>
                      <a:r>
                        <a:rPr lang="pt-BR" sz="1000" b="1" u="none" strike="noStrike" dirty="0">
                          <a:effectLst/>
                          <a:latin typeface="Tahoma" panose="020B0604030504040204" pitchFamily="34" charset="0"/>
                        </a:rPr>
                        <a:t>Total</a:t>
                      </a:r>
                      <a:endParaRPr lang="pt-BR" sz="1000" b="1" i="0" u="none" strike="noStrike" dirty="0">
                        <a:effectLst/>
                        <a:latin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pt-BR" sz="1000" u="none" strike="noStrike" dirty="0">
                          <a:effectLst/>
                          <a:latin typeface="Tahoma" panose="020B0604030504040204" pitchFamily="34" charset="0"/>
                        </a:rPr>
                        <a:t>7,5%</a:t>
                      </a:r>
                      <a:endParaRPr lang="pt-BR" sz="1000" b="0" i="0" u="none" strike="noStrike" dirty="0">
                        <a:effectLst/>
                        <a:latin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pt-BR" sz="1000" u="none" strike="noStrike" dirty="0">
                          <a:effectLst/>
                          <a:latin typeface="Tahoma" panose="020B0604030504040204" pitchFamily="34" charset="0"/>
                        </a:rPr>
                        <a:t>9%</a:t>
                      </a:r>
                      <a:endParaRPr lang="pt-BR" sz="1000" b="0" i="0" u="none" strike="noStrike" dirty="0">
                        <a:effectLst/>
                        <a:latin typeface="Tahoma" panose="020B0604030504040204" pitchFamily="34"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pt-BR" sz="1000" b="0" i="0" u="none" strike="noStrike" dirty="0">
                        <a:effectLst/>
                        <a:latin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fontAlgn="b"/>
                      <a:r>
                        <a:rPr lang="pt-BR" sz="1000" u="none" strike="noStrike" dirty="0">
                          <a:effectLst/>
                          <a:latin typeface="Tahoma" panose="020B0604030504040204" pitchFamily="34" charset="0"/>
                        </a:rPr>
                        <a:t>7%</a:t>
                      </a:r>
                      <a:endParaRPr lang="pt-BR" sz="1000" b="0" i="0" u="none" strike="noStrike" dirty="0">
                        <a:effectLst/>
                        <a:latin typeface="Tahoma" panose="020B0604030504040204" pitchFamily="34"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pt-BR" sz="1000" u="none" strike="noStrike" dirty="0">
                          <a:effectLst/>
                          <a:latin typeface="Tahoma" panose="020B0604030504040204" pitchFamily="34" charset="0"/>
                        </a:rPr>
                        <a:t>2%</a:t>
                      </a:r>
                      <a:endParaRPr lang="pt-BR" sz="1000" b="0" i="0" u="none" strike="noStrike" dirty="0">
                        <a:effectLst/>
                        <a:latin typeface="Tahoma" panose="020B0604030504040204" pitchFamily="34"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
        <p:nvSpPr>
          <p:cNvPr id="6" name="Espaço Reservado para Número de Slide 1"/>
          <p:cNvSpPr>
            <a:spLocks noGrp="1"/>
          </p:cNvSpPr>
          <p:nvPr>
            <p:ph type="sldNum" sz="quarter" idx="12"/>
          </p:nvPr>
        </p:nvSpPr>
        <p:spPr>
          <a:xfrm>
            <a:off x="7239000" y="6400800"/>
            <a:ext cx="1905000" cy="457200"/>
          </a:xfrm>
        </p:spPr>
        <p:txBody>
          <a:bodyPr/>
          <a:lstStyle/>
          <a:p>
            <a:pPr>
              <a:defRPr/>
            </a:pPr>
            <a:fld id="{57D9BB1D-E0CB-410C-ACB4-229101EC0304}" type="slidenum">
              <a:rPr lang="pt-BR"/>
              <a:pPr>
                <a:defRPr/>
              </a:pPr>
              <a:t>51</a:t>
            </a:fld>
            <a:endParaRPr lang="pt-BR" dirty="0"/>
          </a:p>
        </p:txBody>
      </p:sp>
      <p:pic>
        <p:nvPicPr>
          <p:cNvPr id="5" name="Imagem 4">
            <a:extLst>
              <a:ext uri="{FF2B5EF4-FFF2-40B4-BE49-F238E27FC236}">
                <a16:creationId xmlns:a16="http://schemas.microsoft.com/office/drawing/2014/main" id="{9C309714-C4A4-9895-45A0-E91C3249993F}"/>
              </a:ext>
            </a:extLst>
          </p:cNvPr>
          <p:cNvPicPr>
            <a:picLocks noChangeAspect="1"/>
          </p:cNvPicPr>
          <p:nvPr/>
        </p:nvPicPr>
        <p:blipFill>
          <a:blip r:embed="rId2"/>
          <a:stretch>
            <a:fillRect/>
          </a:stretch>
        </p:blipFill>
        <p:spPr>
          <a:xfrm>
            <a:off x="4521095" y="4649400"/>
            <a:ext cx="3452980" cy="1980000"/>
          </a:xfrm>
          <a:prstGeom prst="rect">
            <a:avLst/>
          </a:prstGeom>
        </p:spPr>
      </p:pic>
    </p:spTree>
    <p:extLst>
      <p:ext uri="{BB962C8B-B14F-4D97-AF65-F5344CB8AC3E}">
        <p14:creationId xmlns:p14="http://schemas.microsoft.com/office/powerpoint/2010/main" val="13302217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pt-BR" dirty="0"/>
              <a:t>Avaliação da Exatidão – Comentários Gerais</a:t>
            </a:r>
          </a:p>
        </p:txBody>
      </p:sp>
      <p:sp>
        <p:nvSpPr>
          <p:cNvPr id="7" name="Text Box 68"/>
          <p:cNvSpPr txBox="1">
            <a:spLocks noChangeArrowheads="1"/>
          </p:cNvSpPr>
          <p:nvPr/>
        </p:nvSpPr>
        <p:spPr bwMode="auto">
          <a:xfrm>
            <a:off x="684213" y="1431935"/>
            <a:ext cx="8064500" cy="4104778"/>
          </a:xfrm>
          <a:prstGeom prst="rect">
            <a:avLst/>
          </a:prstGeom>
          <a:noFill/>
          <a:ln>
            <a:noFill/>
          </a:ln>
        </p:spPr>
        <p:txBody>
          <a:bodyPr>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285750" indent="-285750" algn="l" eaLnBrk="1" hangingPunct="1">
              <a:lnSpc>
                <a:spcPct val="150000"/>
              </a:lnSpc>
              <a:buFont typeface="Arial" panose="020B0604020202020204" pitchFamily="34" charset="0"/>
              <a:buChar char="•"/>
              <a:defRPr/>
            </a:pPr>
            <a:r>
              <a:rPr lang="pt-BR" sz="1600" dirty="0">
                <a:latin typeface="Tahoma" panose="020B0604030504040204" pitchFamily="34" charset="0"/>
              </a:rPr>
              <a:t>A Matriz de Confusão constitui a parte mais importante na avaliação desde que represente corretamente os acertos e erros entre o mapa e a referência</a:t>
            </a:r>
          </a:p>
          <a:p>
            <a:pPr marL="285750" indent="-285750" algn="l" eaLnBrk="1" hangingPunct="1">
              <a:lnSpc>
                <a:spcPct val="150000"/>
              </a:lnSpc>
              <a:buFont typeface="Arial" panose="020B0604020202020204" pitchFamily="34" charset="0"/>
              <a:buChar char="•"/>
              <a:defRPr/>
            </a:pPr>
            <a:endParaRPr lang="pt-BR" sz="1600" dirty="0">
              <a:latin typeface="Tahoma" panose="020B0604030504040204" pitchFamily="34" charset="0"/>
            </a:endParaRPr>
          </a:p>
          <a:p>
            <a:pPr marL="285750" indent="-285750" algn="l" eaLnBrk="1" hangingPunct="1">
              <a:lnSpc>
                <a:spcPct val="150000"/>
              </a:lnSpc>
              <a:buFont typeface="Arial" panose="020B0604020202020204" pitchFamily="34" charset="0"/>
              <a:buChar char="•"/>
              <a:defRPr/>
            </a:pPr>
            <a:r>
              <a:rPr lang="pt-BR" sz="1600" dirty="0">
                <a:latin typeface="Tahoma" panose="020B0604030504040204" pitchFamily="34" charset="0"/>
              </a:rPr>
              <a:t>O Kappa e outros índices calculados para um mapa específico tem pouca (ou nenhuma) utilidade prática. Esses índices são úteis apenas quando comparados a outros resultados. </a:t>
            </a:r>
            <a:r>
              <a:rPr lang="pt-BR" sz="1600" dirty="0">
                <a:solidFill>
                  <a:srgbClr val="FF0000"/>
                </a:solidFill>
                <a:latin typeface="Tahoma" panose="020B0604030504040204" pitchFamily="34" charset="0"/>
              </a:rPr>
              <a:t>Nunca</a:t>
            </a:r>
            <a:r>
              <a:rPr lang="pt-BR" sz="1600" dirty="0">
                <a:latin typeface="Tahoma" panose="020B0604030504040204" pitchFamily="34" charset="0"/>
              </a:rPr>
              <a:t> qualifique os valores de Kappa como “bom”, “alto”, etc.</a:t>
            </a:r>
          </a:p>
          <a:p>
            <a:pPr algn="l" eaLnBrk="1" hangingPunct="1">
              <a:lnSpc>
                <a:spcPct val="150000"/>
              </a:lnSpc>
              <a:defRPr/>
            </a:pPr>
            <a:endParaRPr lang="pt-BR" sz="1600" dirty="0">
              <a:latin typeface="Tahoma" panose="020B0604030504040204" pitchFamily="34" charset="0"/>
            </a:endParaRPr>
          </a:p>
          <a:p>
            <a:pPr marL="285750" indent="-285750" algn="l" eaLnBrk="1" hangingPunct="1">
              <a:lnSpc>
                <a:spcPct val="150000"/>
              </a:lnSpc>
              <a:buFont typeface="Arial" panose="020B0604020202020204" pitchFamily="34" charset="0"/>
              <a:buChar char="•"/>
              <a:defRPr/>
            </a:pPr>
            <a:r>
              <a:rPr lang="pt-BR" sz="1600" dirty="0">
                <a:latin typeface="Tahoma" panose="020B0604030504040204" pitchFamily="34" charset="0"/>
              </a:rPr>
              <a:t>Ainda não há uma avaliação da significância dos índices propostos por </a:t>
            </a:r>
            <a:r>
              <a:rPr lang="pt-BR" sz="1600" dirty="0" err="1">
                <a:latin typeface="Tahoma" panose="020B0604030504040204" pitchFamily="34" charset="0"/>
              </a:rPr>
              <a:t>Pontius</a:t>
            </a:r>
            <a:r>
              <a:rPr lang="pt-BR" sz="1600" dirty="0">
                <a:latin typeface="Tahoma" panose="020B0604030504040204" pitchFamily="34" charset="0"/>
              </a:rPr>
              <a:t>, o que dificulta a comparação de resultados entre diferentes métodos de classificação</a:t>
            </a:r>
          </a:p>
          <a:p>
            <a:pPr algn="l" eaLnBrk="1" hangingPunct="1">
              <a:lnSpc>
                <a:spcPct val="150000"/>
              </a:lnSpc>
              <a:defRPr/>
            </a:pPr>
            <a:endParaRPr lang="pt-BR" sz="1600" dirty="0">
              <a:latin typeface="Tahoma" panose="020B0604030504040204" pitchFamily="34" charset="0"/>
            </a:endParaRPr>
          </a:p>
          <a:p>
            <a:pPr marL="285750" indent="-285750" algn="l" eaLnBrk="1" hangingPunct="1">
              <a:lnSpc>
                <a:spcPct val="150000"/>
              </a:lnSpc>
              <a:buFont typeface="Arial" panose="020B0604020202020204" pitchFamily="34" charset="0"/>
              <a:buChar char="•"/>
              <a:defRPr/>
            </a:pPr>
            <a:r>
              <a:rPr lang="pt-BR" sz="1600" dirty="0">
                <a:latin typeface="Tahoma" panose="020B0604030504040204" pitchFamily="34" charset="0"/>
              </a:rPr>
              <a:t>Em geral, as avaliações da exatidão não consideram a componente espacial</a:t>
            </a:r>
          </a:p>
        </p:txBody>
      </p:sp>
      <p:sp>
        <p:nvSpPr>
          <p:cNvPr id="4" name="Espaço Reservado para Número de Slide 1"/>
          <p:cNvSpPr>
            <a:spLocks noGrp="1"/>
          </p:cNvSpPr>
          <p:nvPr>
            <p:ph type="sldNum" sz="quarter" idx="12"/>
          </p:nvPr>
        </p:nvSpPr>
        <p:spPr>
          <a:xfrm>
            <a:off x="7239000" y="6400800"/>
            <a:ext cx="1905000" cy="457200"/>
          </a:xfrm>
        </p:spPr>
        <p:txBody>
          <a:bodyPr/>
          <a:lstStyle/>
          <a:p>
            <a:pPr>
              <a:defRPr/>
            </a:pPr>
            <a:fld id="{57D9BB1D-E0CB-410C-ACB4-229101EC0304}" type="slidenum">
              <a:rPr lang="pt-BR"/>
              <a:pPr>
                <a:defRPr/>
              </a:pPr>
              <a:t>52</a:t>
            </a:fld>
            <a:endParaRPr lang="pt-BR" dirty="0"/>
          </a:p>
        </p:txBody>
      </p:sp>
    </p:spTree>
    <p:extLst>
      <p:ext uri="{BB962C8B-B14F-4D97-AF65-F5344CB8AC3E}">
        <p14:creationId xmlns:p14="http://schemas.microsoft.com/office/powerpoint/2010/main" val="636277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pt-BR" dirty="0"/>
              <a:t>Avaliação da Exatidão – Comentários Gerais</a:t>
            </a:r>
          </a:p>
        </p:txBody>
      </p:sp>
      <p:sp>
        <p:nvSpPr>
          <p:cNvPr id="7" name="Text Box 68"/>
          <p:cNvSpPr txBox="1">
            <a:spLocks noChangeArrowheads="1"/>
          </p:cNvSpPr>
          <p:nvPr/>
        </p:nvSpPr>
        <p:spPr bwMode="auto">
          <a:xfrm>
            <a:off x="684213" y="1431935"/>
            <a:ext cx="8064500" cy="4474110"/>
          </a:xfrm>
          <a:prstGeom prst="rect">
            <a:avLst/>
          </a:prstGeom>
          <a:noFill/>
          <a:ln>
            <a:noFill/>
          </a:ln>
        </p:spPr>
        <p:txBody>
          <a:bodyPr>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285750" indent="-285750" algn="l" eaLnBrk="1" hangingPunct="1">
              <a:lnSpc>
                <a:spcPct val="150000"/>
              </a:lnSpc>
              <a:buFont typeface="Arial" panose="020B0604020202020204" pitchFamily="34" charset="0"/>
              <a:buChar char="•"/>
              <a:defRPr/>
            </a:pPr>
            <a:r>
              <a:rPr lang="pt-BR" sz="1600" dirty="0">
                <a:latin typeface="Tahoma" panose="020B0604030504040204" pitchFamily="34" charset="0"/>
              </a:rPr>
              <a:t>Os erros encontrados deveriam apontar para melhoria no método de classificação</a:t>
            </a:r>
          </a:p>
          <a:p>
            <a:pPr marL="285750" indent="-285750" algn="l" eaLnBrk="1" hangingPunct="1">
              <a:lnSpc>
                <a:spcPct val="150000"/>
              </a:lnSpc>
              <a:buFont typeface="Arial" panose="020B0604020202020204" pitchFamily="34" charset="0"/>
              <a:buChar char="•"/>
              <a:defRPr/>
            </a:pPr>
            <a:endParaRPr lang="pt-BR" sz="1600" dirty="0">
              <a:latin typeface="Tahoma" panose="020B0604030504040204" pitchFamily="34" charset="0"/>
            </a:endParaRPr>
          </a:p>
          <a:p>
            <a:pPr marL="285750" indent="-285750" algn="l" eaLnBrk="1" hangingPunct="1">
              <a:lnSpc>
                <a:spcPct val="150000"/>
              </a:lnSpc>
              <a:buFont typeface="Arial" panose="020B0604020202020204" pitchFamily="34" charset="0"/>
              <a:buChar char="•"/>
              <a:defRPr/>
            </a:pPr>
            <a:r>
              <a:rPr lang="pt-BR" altLang="pt-BR" sz="1600" dirty="0">
                <a:latin typeface="Tahoma" panose="020B0604030504040204" pitchFamily="34" charset="0"/>
              </a:rPr>
              <a:t>Comumente, a coleta das amostras de validação é feita com base no mapa resultante da classificação. Se as amostras não forem distribuídas proporcionalmente a cada classe, índices relacionados ao produtor (referência) podem ser enviesados. Muitos autores apontam que sempre é melhor utilizar a matriz não enviesada (ajustada para as </a:t>
            </a:r>
            <a:r>
              <a:rPr lang="pt-BR" altLang="pt-BR" sz="1600" dirty="0">
                <a:solidFill>
                  <a:srgbClr val="FF0000"/>
                </a:solidFill>
                <a:latin typeface="Tahoma" panose="020B0604030504040204" pitchFamily="34" charset="0"/>
              </a:rPr>
              <a:t>proporções reais</a:t>
            </a:r>
            <a:r>
              <a:rPr lang="pt-BR" altLang="pt-BR" sz="1600" dirty="0">
                <a:latin typeface="Tahoma" panose="020B0604030504040204" pitchFamily="34" charset="0"/>
              </a:rPr>
              <a:t> de cada classe na classificação) </a:t>
            </a:r>
          </a:p>
          <a:p>
            <a:pPr marL="285750" indent="-285750" algn="l" eaLnBrk="1" hangingPunct="1">
              <a:lnSpc>
                <a:spcPct val="150000"/>
              </a:lnSpc>
              <a:buFont typeface="Arial" panose="020B0604020202020204" pitchFamily="34" charset="0"/>
              <a:buChar char="•"/>
              <a:defRPr/>
            </a:pPr>
            <a:endParaRPr lang="pt-BR" altLang="pt-BR" sz="1600" dirty="0">
              <a:latin typeface="Tahoma" panose="020B0604030504040204" pitchFamily="34" charset="0"/>
            </a:endParaRPr>
          </a:p>
          <a:p>
            <a:pPr marL="285750" indent="-285750" algn="l" eaLnBrk="1" hangingPunct="1">
              <a:lnSpc>
                <a:spcPct val="150000"/>
              </a:lnSpc>
              <a:buFont typeface="Arial" panose="020B0604020202020204" pitchFamily="34" charset="0"/>
              <a:buChar char="•"/>
              <a:defRPr/>
            </a:pPr>
            <a:r>
              <a:rPr lang="pt-BR" sz="1600" dirty="0">
                <a:latin typeface="Tahoma" panose="020B0604030504040204" pitchFamily="34" charset="0"/>
              </a:rPr>
              <a:t>As técnicas de </a:t>
            </a:r>
            <a:r>
              <a:rPr lang="pt-BR" sz="1600" dirty="0" err="1">
                <a:latin typeface="Tahoma" panose="020B0604030504040204" pitchFamily="34" charset="0"/>
              </a:rPr>
              <a:t>reamostragem</a:t>
            </a:r>
            <a:r>
              <a:rPr lang="pt-BR" sz="1600" dirty="0">
                <a:latin typeface="Tahoma" panose="020B0604030504040204" pitchFamily="34" charset="0"/>
              </a:rPr>
              <a:t> poderiam ser melhor aproveitadas para avaliações das incertezas, principalmente quando se dispõe de uma referência “completa” (por que confiar nos resultados de uma única amostragem?)</a:t>
            </a:r>
          </a:p>
        </p:txBody>
      </p:sp>
      <p:sp>
        <p:nvSpPr>
          <p:cNvPr id="4" name="Espaço Reservado para Número de Slide 1"/>
          <p:cNvSpPr>
            <a:spLocks noGrp="1"/>
          </p:cNvSpPr>
          <p:nvPr>
            <p:ph type="sldNum" sz="quarter" idx="12"/>
          </p:nvPr>
        </p:nvSpPr>
        <p:spPr>
          <a:xfrm>
            <a:off x="7239000" y="6400800"/>
            <a:ext cx="1905000" cy="457200"/>
          </a:xfrm>
        </p:spPr>
        <p:txBody>
          <a:bodyPr/>
          <a:lstStyle/>
          <a:p>
            <a:pPr>
              <a:defRPr/>
            </a:pPr>
            <a:fld id="{57D9BB1D-E0CB-410C-ACB4-229101EC0304}" type="slidenum">
              <a:rPr lang="pt-BR"/>
              <a:pPr>
                <a:defRPr/>
              </a:pPr>
              <a:t>53</a:t>
            </a:fld>
            <a:endParaRPr lang="pt-BR" dirty="0"/>
          </a:p>
        </p:txBody>
      </p:sp>
    </p:spTree>
    <p:extLst>
      <p:ext uri="{BB962C8B-B14F-4D97-AF65-F5344CB8AC3E}">
        <p14:creationId xmlns:p14="http://schemas.microsoft.com/office/powerpoint/2010/main" val="35127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noFill/>
        </p:spPr>
        <p:txBody>
          <a:bodyPr/>
          <a:lstStyle/>
          <a:p>
            <a:pPr eaLnBrk="1" hangingPunct="1">
              <a:defRPr/>
            </a:pPr>
            <a:r>
              <a:rPr lang="pt-BR" altLang="pt-BR" dirty="0"/>
              <a:t>Avaliação de Classificação Binária</a:t>
            </a:r>
            <a:endParaRPr lang="pt-BR" dirty="0"/>
          </a:p>
        </p:txBody>
      </p:sp>
      <p:sp>
        <p:nvSpPr>
          <p:cNvPr id="7" name="Text Box 68"/>
          <p:cNvSpPr txBox="1">
            <a:spLocks noChangeArrowheads="1"/>
          </p:cNvSpPr>
          <p:nvPr/>
        </p:nvSpPr>
        <p:spPr bwMode="auto">
          <a:xfrm>
            <a:off x="323528" y="1484784"/>
            <a:ext cx="8424936" cy="1159485"/>
          </a:xfrm>
          <a:prstGeom prst="rect">
            <a:avLst/>
          </a:prstGeom>
          <a:noFill/>
          <a:ln>
            <a:noFill/>
          </a:ln>
        </p:spPr>
        <p:txBody>
          <a:bodyPr wrap="square">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355600" indent="-355600" algn="l" eaLnBrk="1" hangingPunct="1">
              <a:lnSpc>
                <a:spcPct val="150000"/>
              </a:lnSpc>
              <a:defRPr/>
            </a:pPr>
            <a:r>
              <a:rPr lang="pt-BR" sz="1600" dirty="0">
                <a:latin typeface="Tahoma" panose="020B0604030504040204" pitchFamily="34" charset="0"/>
              </a:rPr>
              <a:t>Em alguns casos, as classificações admitem apenas 2 classes: presente/ausente, ocorre/não ocorre, sim/não, positivo/negativo, </a:t>
            </a:r>
            <a:r>
              <a:rPr lang="pt-BR" sz="1600" dirty="0" err="1">
                <a:latin typeface="Tahoma" panose="020B0604030504040204" pitchFamily="34" charset="0"/>
              </a:rPr>
              <a:t>etc</a:t>
            </a:r>
            <a:endParaRPr lang="pt-BR" sz="1600" dirty="0">
              <a:latin typeface="Tahoma" panose="020B0604030504040204" pitchFamily="34" charset="0"/>
            </a:endParaRPr>
          </a:p>
          <a:p>
            <a:pPr marL="355600" indent="-355600" algn="l" eaLnBrk="1" hangingPunct="1">
              <a:lnSpc>
                <a:spcPct val="150000"/>
              </a:lnSpc>
              <a:defRPr/>
            </a:pPr>
            <a:r>
              <a:rPr lang="pt-BR" sz="1600" dirty="0">
                <a:latin typeface="Tahoma" panose="020B0604030504040204" pitchFamily="34" charset="0"/>
              </a:rPr>
              <a:t>Nesse caso, a matriz de confusão teria a forma:</a:t>
            </a:r>
          </a:p>
        </p:txBody>
      </p:sp>
      <p:sp>
        <p:nvSpPr>
          <p:cNvPr id="4" name="Espaço Reservado para Número de Slide 1"/>
          <p:cNvSpPr>
            <a:spLocks noGrp="1"/>
          </p:cNvSpPr>
          <p:nvPr>
            <p:ph type="sldNum" sz="quarter" idx="12"/>
          </p:nvPr>
        </p:nvSpPr>
        <p:spPr>
          <a:xfrm>
            <a:off x="7239000" y="6400800"/>
            <a:ext cx="1905000" cy="457200"/>
          </a:xfrm>
        </p:spPr>
        <p:txBody>
          <a:bodyPr/>
          <a:lstStyle/>
          <a:p>
            <a:pPr>
              <a:defRPr/>
            </a:pPr>
            <a:fld id="{57D9BB1D-E0CB-410C-ACB4-229101EC0304}" type="slidenum">
              <a:rPr lang="pt-BR"/>
              <a:pPr>
                <a:defRPr/>
              </a:pPr>
              <a:t>54</a:t>
            </a:fld>
            <a:endParaRPr lang="pt-BR" dirty="0"/>
          </a:p>
        </p:txBody>
      </p:sp>
      <p:graphicFrame>
        <p:nvGraphicFramePr>
          <p:cNvPr id="6" name="Group 2"/>
          <p:cNvGraphicFramePr>
            <a:graphicFrameLocks noGrp="1"/>
          </p:cNvGraphicFramePr>
          <p:nvPr>
            <p:extLst>
              <p:ext uri="{D42A27DB-BD31-4B8C-83A1-F6EECF244321}">
                <p14:modId xmlns:p14="http://schemas.microsoft.com/office/powerpoint/2010/main" val="2710674426"/>
              </p:ext>
            </p:extLst>
          </p:nvPr>
        </p:nvGraphicFramePr>
        <p:xfrm>
          <a:off x="214864" y="2644269"/>
          <a:ext cx="4654851" cy="2965228"/>
        </p:xfrm>
        <a:graphic>
          <a:graphicData uri="http://schemas.openxmlformats.org/drawingml/2006/table">
            <a:tbl>
              <a:tblPr/>
              <a:tblGrid>
                <a:gridCol w="478387">
                  <a:extLst>
                    <a:ext uri="{9D8B030D-6E8A-4147-A177-3AD203B41FA5}">
                      <a16:colId xmlns:a16="http://schemas.microsoft.com/office/drawing/2014/main" val="20000"/>
                    </a:ext>
                  </a:extLst>
                </a:gridCol>
                <a:gridCol w="1166223">
                  <a:extLst>
                    <a:ext uri="{9D8B030D-6E8A-4147-A177-3AD203B41FA5}">
                      <a16:colId xmlns:a16="http://schemas.microsoft.com/office/drawing/2014/main" val="20001"/>
                    </a:ext>
                  </a:extLst>
                </a:gridCol>
                <a:gridCol w="1570081">
                  <a:extLst>
                    <a:ext uri="{9D8B030D-6E8A-4147-A177-3AD203B41FA5}">
                      <a16:colId xmlns:a16="http://schemas.microsoft.com/office/drawing/2014/main" val="20002"/>
                    </a:ext>
                  </a:extLst>
                </a:gridCol>
                <a:gridCol w="1440160">
                  <a:extLst>
                    <a:ext uri="{9D8B030D-6E8A-4147-A177-3AD203B41FA5}">
                      <a16:colId xmlns:a16="http://schemas.microsoft.com/office/drawing/2014/main" val="20003"/>
                    </a:ext>
                  </a:extLst>
                </a:gridCol>
              </a:tblGrid>
              <a:tr h="606496">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a:noFill/>
                    </a:lnR>
                    <a:lnT cap="flat">
                      <a:noFill/>
                    </a:lnT>
                    <a:lnB>
                      <a:noFill/>
                    </a:lnB>
                    <a:lnTlToBr>
                      <a:noFill/>
                    </a:lnTlToBr>
                    <a:lnBlToTr>
                      <a:noFill/>
                    </a:lnBlToTr>
                    <a:no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Referência</a:t>
                      </a:r>
                    </a:p>
                  </a:txBody>
                  <a:tcPr anchor="ctr" anchorCtr="1"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pt-BR"/>
                    </a:p>
                  </a:txBody>
                  <a:tcPr/>
                </a:tc>
                <a:extLst>
                  <a:ext uri="{0D108BD9-81ED-4DB2-BD59-A6C34878D82A}">
                    <a16:rowId xmlns:a16="http://schemas.microsoft.com/office/drawing/2014/main" val="10000"/>
                  </a:ext>
                </a:extLst>
              </a:tr>
              <a:tr h="693762">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a:ln>
                          <a:noFill/>
                        </a:ln>
                        <a:solidFill>
                          <a:schemeClr val="tx1"/>
                        </a:solidFill>
                        <a:effectLst/>
                        <a:latin typeface="Tahoma" panose="020B0604030504040204" pitchFamily="34" charset="0"/>
                      </a:endParaRP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Positivo</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Negativo</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93762">
                <a:tc rowSpan="2">
                  <a:txBody>
                    <a:bodyPr/>
                    <a:lstStyle/>
                    <a:p>
                      <a:pPr marL="0" marR="0" lvl="0" indent="0" algn="l" defTabSz="914400" rtl="0" eaLnBrk="1" fontAlgn="base" latinLnBrk="0" hangingPunct="1">
                        <a:lnSpc>
                          <a:spcPts val="1500"/>
                        </a:lnSpc>
                        <a:spcBef>
                          <a:spcPct val="0"/>
                        </a:spcBef>
                        <a:spcAft>
                          <a:spcPct val="0"/>
                        </a:spcAft>
                        <a:buClrTx/>
                        <a:buSzTx/>
                        <a:buFontTx/>
                        <a:buNone/>
                        <a:tabLst/>
                      </a:pPr>
                      <a:r>
                        <a:rPr kumimoji="0" lang="pt-BR" sz="2000" b="0" i="0" u="none" strike="noStrike" cap="none" normalizeH="0" baseline="0" dirty="0">
                          <a:ln>
                            <a:noFill/>
                          </a:ln>
                          <a:solidFill>
                            <a:schemeClr val="tx1"/>
                          </a:solidFill>
                          <a:effectLst/>
                          <a:latin typeface="Tahoma" panose="020B0604030504040204" pitchFamily="34" charset="0"/>
                        </a:rPr>
                        <a:t>Classificação</a:t>
                      </a:r>
                    </a:p>
                  </a:txBody>
                  <a:tcPr vert="vert270" anchor="ctr" anchorCtr="1" horzOverflow="overflow">
                    <a:lnL cap="flat">
                      <a:noFill/>
                    </a:lnL>
                    <a:lnR w="28575"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Positivo</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Verdadeiro</a:t>
                      </a:r>
                      <a:r>
                        <a:rPr lang="pt-BR" sz="1800" b="0" i="0" u="none" strike="noStrike" baseline="0" dirty="0">
                          <a:effectLst/>
                          <a:latin typeface="Times New Roman" panose="02020603050405020304" pitchFamily="18" charset="0"/>
                          <a:cs typeface="Times New Roman" panose="02020603050405020304" pitchFamily="18" charset="0"/>
                        </a:rPr>
                        <a:t> Positivo</a:t>
                      </a:r>
                      <a:br>
                        <a:rPr lang="pt-BR" sz="1800" b="0" i="0" u="none" strike="noStrike" baseline="0" dirty="0">
                          <a:effectLst/>
                          <a:latin typeface="Times New Roman" panose="02020603050405020304" pitchFamily="18" charset="0"/>
                          <a:cs typeface="Times New Roman" panose="02020603050405020304" pitchFamily="18" charset="0"/>
                        </a:rPr>
                      </a:br>
                      <a:r>
                        <a:rPr lang="pt-BR" sz="1800" b="0" i="0" u="none" strike="noStrike" baseline="0" dirty="0">
                          <a:effectLst/>
                          <a:latin typeface="Times New Roman" panose="02020603050405020304" pitchFamily="18" charset="0"/>
                          <a:cs typeface="Times New Roman" panose="02020603050405020304" pitchFamily="18" charset="0"/>
                        </a:rPr>
                        <a:t>(</a:t>
                      </a:r>
                      <a:r>
                        <a:rPr lang="pt-BR" sz="1800" b="0" i="1" u="none" strike="noStrike" baseline="0" dirty="0">
                          <a:effectLst/>
                          <a:latin typeface="Times New Roman" panose="02020603050405020304" pitchFamily="18" charset="0"/>
                          <a:cs typeface="Times New Roman" panose="02020603050405020304" pitchFamily="18" charset="0"/>
                        </a:rPr>
                        <a:t>VP</a:t>
                      </a:r>
                      <a:r>
                        <a:rPr lang="pt-BR" sz="1800" b="0" i="0" u="none" strike="noStrike" baseline="0" dirty="0">
                          <a:effectLst/>
                          <a:latin typeface="Times New Roman" panose="02020603050405020304" pitchFamily="18" charset="0"/>
                          <a:cs typeface="Times New Roman" panose="02020603050405020304" pitchFamily="18" charset="0"/>
                        </a:rPr>
                        <a:t>)</a:t>
                      </a:r>
                      <a:endParaRPr lang="pt-BR" sz="18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Falso Positivo</a:t>
                      </a:r>
                    </a:p>
                    <a:p>
                      <a:pPr algn="ctr" fontAlgn="b"/>
                      <a:r>
                        <a:rPr lang="pt-BR" sz="1800" b="0" i="0" u="none" strike="noStrike" dirty="0">
                          <a:effectLst/>
                          <a:latin typeface="Times New Roman" panose="02020603050405020304" pitchFamily="18" charset="0"/>
                          <a:cs typeface="Times New Roman" panose="02020603050405020304" pitchFamily="18" charset="0"/>
                        </a:rPr>
                        <a:t>(</a:t>
                      </a:r>
                      <a:r>
                        <a:rPr lang="pt-BR" sz="1800" b="0" i="1" u="none" strike="noStrike" dirty="0">
                          <a:effectLst/>
                          <a:latin typeface="Times New Roman" panose="02020603050405020304" pitchFamily="18" charset="0"/>
                          <a:cs typeface="Times New Roman" panose="02020603050405020304" pitchFamily="18" charset="0"/>
                        </a:rPr>
                        <a:t>FP</a:t>
                      </a:r>
                      <a:r>
                        <a:rPr lang="pt-BR" sz="1800" b="0" i="0" u="none" strike="noStrike" dirty="0">
                          <a:effectLst/>
                          <a:latin typeface="Times New Roman" panose="02020603050405020304" pitchFamily="18" charset="0"/>
                          <a:cs typeface="Times New Roman" panose="02020603050405020304" pitchFamily="18" charset="0"/>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96593">
                <a:tc vMerge="1">
                  <a:txBody>
                    <a:bodyPr/>
                    <a:lstStyle/>
                    <a:p>
                      <a:endParaRPr lang="pt-BR"/>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Negativo</a:t>
                      </a:r>
                    </a:p>
                  </a:txBody>
                  <a:tcPr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Falso Negativo</a:t>
                      </a:r>
                    </a:p>
                    <a:p>
                      <a:pPr algn="ctr" fontAlgn="b"/>
                      <a:r>
                        <a:rPr lang="pt-BR" sz="1800" b="0" i="0" u="none" strike="noStrike" dirty="0">
                          <a:effectLst/>
                          <a:latin typeface="Times New Roman" panose="02020603050405020304" pitchFamily="18" charset="0"/>
                          <a:cs typeface="Times New Roman" panose="02020603050405020304" pitchFamily="18" charset="0"/>
                        </a:rPr>
                        <a:t>(</a:t>
                      </a:r>
                      <a:r>
                        <a:rPr lang="pt-BR" sz="1800" b="0" i="1" u="none" strike="noStrike" dirty="0">
                          <a:effectLst/>
                          <a:latin typeface="Times New Roman" panose="02020603050405020304" pitchFamily="18" charset="0"/>
                          <a:cs typeface="Times New Roman" panose="02020603050405020304" pitchFamily="18" charset="0"/>
                        </a:rPr>
                        <a:t>FN</a:t>
                      </a:r>
                      <a:r>
                        <a:rPr lang="pt-BR" sz="1800" b="0" i="0" u="none" strike="noStrike" dirty="0">
                          <a:effectLst/>
                          <a:latin typeface="Times New Roman" panose="02020603050405020304" pitchFamily="18" charset="0"/>
                          <a:cs typeface="Times New Roman" panose="02020603050405020304" pitchFamily="18" charset="0"/>
                        </a:rPr>
                        <a:t>)</a:t>
                      </a:r>
                    </a:p>
                  </a:txBody>
                  <a:tcPr marL="9525" marR="9525" marT="9525"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b"/>
                      <a:r>
                        <a:rPr lang="pt-BR" sz="1800" b="0" i="0" u="none" strike="noStrike" dirty="0">
                          <a:effectLst/>
                          <a:latin typeface="Times New Roman" panose="02020603050405020304" pitchFamily="18" charset="0"/>
                          <a:cs typeface="Times New Roman" panose="02020603050405020304" pitchFamily="18" charset="0"/>
                        </a:rPr>
                        <a:t>Verdadeiro</a:t>
                      </a:r>
                      <a:r>
                        <a:rPr lang="pt-BR" sz="1800" b="0" i="0" u="none" strike="noStrike" baseline="0" dirty="0">
                          <a:effectLst/>
                          <a:latin typeface="Times New Roman" panose="02020603050405020304" pitchFamily="18" charset="0"/>
                          <a:cs typeface="Times New Roman" panose="02020603050405020304" pitchFamily="18" charset="0"/>
                        </a:rPr>
                        <a:t> Negativo</a:t>
                      </a:r>
                    </a:p>
                    <a:p>
                      <a:pPr algn="ctr" fontAlgn="b"/>
                      <a:r>
                        <a:rPr lang="pt-BR" sz="1800" b="0" i="0" u="none" strike="noStrike" baseline="0" dirty="0">
                          <a:effectLst/>
                          <a:latin typeface="Times New Roman" panose="02020603050405020304" pitchFamily="18" charset="0"/>
                          <a:cs typeface="Times New Roman" panose="02020603050405020304" pitchFamily="18" charset="0"/>
                        </a:rPr>
                        <a:t>(</a:t>
                      </a:r>
                      <a:r>
                        <a:rPr lang="pt-BR" sz="1800" b="0" i="1" u="none" strike="noStrike" baseline="0" dirty="0">
                          <a:effectLst/>
                          <a:latin typeface="Times New Roman" panose="02020603050405020304" pitchFamily="18" charset="0"/>
                          <a:cs typeface="Times New Roman" panose="02020603050405020304" pitchFamily="18" charset="0"/>
                        </a:rPr>
                        <a:t>VN</a:t>
                      </a:r>
                      <a:r>
                        <a:rPr lang="pt-BR" sz="1800" b="0" i="0" u="none" strike="noStrike" baseline="0" dirty="0">
                          <a:effectLst/>
                          <a:latin typeface="Times New Roman" panose="02020603050405020304" pitchFamily="18" charset="0"/>
                          <a:cs typeface="Times New Roman" panose="02020603050405020304" pitchFamily="18" charset="0"/>
                        </a:rPr>
                        <a:t>)</a:t>
                      </a:r>
                      <a:endParaRPr lang="pt-BR" sz="18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mc:AlternateContent xmlns:mc="http://schemas.openxmlformats.org/markup-compatibility/2006" xmlns:a14="http://schemas.microsoft.com/office/drawing/2010/main">
        <mc:Choice Requires="a14">
          <p:sp>
            <p:nvSpPr>
              <p:cNvPr id="8" name="CaixaDeTexto 7"/>
              <p:cNvSpPr txBox="1"/>
              <p:nvPr/>
            </p:nvSpPr>
            <p:spPr>
              <a:xfrm>
                <a:off x="4987947" y="3217830"/>
                <a:ext cx="3135858" cy="55746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pt-BR" sz="1600" b="0" i="1" smtClean="0">
                          <a:latin typeface="Cambria Math"/>
                        </a:rPr>
                        <m:t>𝑒𝑥𝑎𝑡𝑖𝑑</m:t>
                      </m:r>
                      <m:r>
                        <a:rPr lang="pt-BR" sz="1600" b="0" i="1" smtClean="0">
                          <a:latin typeface="Cambria Math"/>
                        </a:rPr>
                        <m:t>ã</m:t>
                      </m:r>
                      <m:r>
                        <a:rPr lang="pt-BR" sz="1600" b="0" i="1" smtClean="0">
                          <a:latin typeface="Cambria Math"/>
                        </a:rPr>
                        <m:t>𝑜</m:t>
                      </m:r>
                      <m:r>
                        <a:rPr lang="pt-BR" sz="1600" b="0" i="1" smtClean="0">
                          <a:latin typeface="Cambria Math"/>
                        </a:rPr>
                        <m:t>=</m:t>
                      </m:r>
                      <m:f>
                        <m:fPr>
                          <m:ctrlPr>
                            <a:rPr lang="pt-BR" sz="1600" b="0" i="1" smtClean="0">
                              <a:latin typeface="Cambria Math" panose="02040503050406030204" pitchFamily="18" charset="0"/>
                            </a:rPr>
                          </m:ctrlPr>
                        </m:fPr>
                        <m:num>
                          <m:r>
                            <a:rPr lang="pt-BR" sz="1600" b="0" i="1" smtClean="0">
                              <a:latin typeface="Cambria Math"/>
                            </a:rPr>
                            <m:t>𝑉𝑃</m:t>
                          </m:r>
                          <m:r>
                            <a:rPr lang="pt-BR" sz="1600" b="0" i="1" smtClean="0">
                              <a:latin typeface="Cambria Math"/>
                            </a:rPr>
                            <m:t>+</m:t>
                          </m:r>
                          <m:r>
                            <a:rPr lang="pt-BR" sz="1600" b="0" i="1" smtClean="0">
                              <a:latin typeface="Cambria Math"/>
                            </a:rPr>
                            <m:t>𝑉𝑁</m:t>
                          </m:r>
                        </m:num>
                        <m:den>
                          <m:r>
                            <a:rPr lang="pt-BR" sz="1600" b="0" i="1" smtClean="0">
                              <a:latin typeface="Cambria Math"/>
                            </a:rPr>
                            <m:t>𝑉𝑃</m:t>
                          </m:r>
                          <m:r>
                            <a:rPr lang="pt-BR" sz="1600" b="0" i="1" smtClean="0">
                              <a:latin typeface="Cambria Math"/>
                            </a:rPr>
                            <m:t>+</m:t>
                          </m:r>
                          <m:r>
                            <a:rPr lang="pt-BR" sz="1600" b="0" i="1" smtClean="0">
                              <a:latin typeface="Cambria Math"/>
                            </a:rPr>
                            <m:t>𝐹𝑃</m:t>
                          </m:r>
                          <m:r>
                            <a:rPr lang="pt-BR" sz="1600" b="0" i="1" smtClean="0">
                              <a:latin typeface="Cambria Math"/>
                            </a:rPr>
                            <m:t>+</m:t>
                          </m:r>
                          <m:r>
                            <a:rPr lang="pt-BR" sz="1600" b="0" i="1" smtClean="0">
                              <a:latin typeface="Cambria Math"/>
                            </a:rPr>
                            <m:t>𝐹𝑁</m:t>
                          </m:r>
                          <m:r>
                            <a:rPr lang="pt-BR" sz="1600" b="0" i="1" smtClean="0">
                              <a:latin typeface="Cambria Math"/>
                            </a:rPr>
                            <m:t>+</m:t>
                          </m:r>
                          <m:r>
                            <a:rPr lang="pt-BR" sz="1600" b="0" i="1" smtClean="0">
                              <a:latin typeface="Cambria Math"/>
                            </a:rPr>
                            <m:t>𝑉𝑁</m:t>
                          </m:r>
                        </m:den>
                      </m:f>
                    </m:oMath>
                  </m:oMathPara>
                </a14:m>
                <a:endParaRPr lang="pt-BR" sz="1600" dirty="0">
                  <a:latin typeface="Times New Roman" panose="02020603050405020304" pitchFamily="18" charset="0"/>
                  <a:cs typeface="Times New Roman" panose="02020603050405020304" pitchFamily="18" charset="0"/>
                </a:endParaRPr>
              </a:p>
            </p:txBody>
          </p:sp>
        </mc:Choice>
        <mc:Fallback xmlns="">
          <p:sp>
            <p:nvSpPr>
              <p:cNvPr id="8" name="CaixaDeTexto 7"/>
              <p:cNvSpPr txBox="1">
                <a:spLocks noRot="1" noChangeAspect="1" noMove="1" noResize="1" noEditPoints="1" noAdjustHandles="1" noChangeArrowheads="1" noChangeShapeType="1" noTextEdit="1"/>
              </p:cNvSpPr>
              <p:nvPr/>
            </p:nvSpPr>
            <p:spPr>
              <a:xfrm>
                <a:off x="4987947" y="3217830"/>
                <a:ext cx="3135858" cy="557460"/>
              </a:xfrm>
              <a:prstGeom prst="rect">
                <a:avLst/>
              </a:prstGeom>
              <a:blipFill rotWithShape="1">
                <a:blip r:embed="rId2"/>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p:cNvSpPr txBox="1"/>
              <p:nvPr/>
            </p:nvSpPr>
            <p:spPr>
              <a:xfrm>
                <a:off x="4987947" y="3831863"/>
                <a:ext cx="2537939" cy="55746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pt-BR" sz="1600" i="1">
                          <a:latin typeface="Cambria Math"/>
                        </a:rPr>
                        <m:t>𝑠𝑒𝑛𝑠𝑖𝑏𝑖𝑙𝑖𝑑𝑎𝑑𝑒</m:t>
                      </m:r>
                      <m:r>
                        <a:rPr lang="pt-BR" sz="1600" i="1">
                          <a:latin typeface="Cambria Math"/>
                        </a:rPr>
                        <m:t>=</m:t>
                      </m:r>
                      <m:f>
                        <m:fPr>
                          <m:ctrlPr>
                            <a:rPr lang="pt-BR" sz="1600" i="1">
                              <a:latin typeface="Cambria Math" panose="02040503050406030204" pitchFamily="18" charset="0"/>
                            </a:rPr>
                          </m:ctrlPr>
                        </m:fPr>
                        <m:num>
                          <m:r>
                            <a:rPr lang="pt-BR" sz="1600" i="1">
                              <a:latin typeface="Cambria Math"/>
                            </a:rPr>
                            <m:t>𝑉𝑃</m:t>
                          </m:r>
                        </m:num>
                        <m:den>
                          <m:r>
                            <a:rPr lang="pt-BR" sz="1600" i="1">
                              <a:latin typeface="Cambria Math"/>
                            </a:rPr>
                            <m:t>𝑉𝑃</m:t>
                          </m:r>
                          <m:r>
                            <a:rPr lang="pt-BR" sz="1600" i="1">
                              <a:latin typeface="Cambria Math"/>
                            </a:rPr>
                            <m:t>+</m:t>
                          </m:r>
                          <m:r>
                            <a:rPr lang="pt-BR" sz="1600" i="1">
                              <a:latin typeface="Cambria Math"/>
                            </a:rPr>
                            <m:t>𝐹𝑁</m:t>
                          </m:r>
                        </m:den>
                      </m:f>
                    </m:oMath>
                  </m:oMathPara>
                </a14:m>
                <a:endParaRPr lang="pt-BR" sz="1600" dirty="0">
                  <a:latin typeface="Times New Roman" panose="02020603050405020304" pitchFamily="18" charset="0"/>
                  <a:cs typeface="Times New Roman" panose="02020603050405020304" pitchFamily="18" charset="0"/>
                </a:endParaRPr>
              </a:p>
            </p:txBody>
          </p:sp>
        </mc:Choice>
        <mc:Fallback xmlns="">
          <p:sp>
            <p:nvSpPr>
              <p:cNvPr id="12" name="CaixaDeTexto 11"/>
              <p:cNvSpPr txBox="1">
                <a:spLocks noRot="1" noChangeAspect="1" noMove="1" noResize="1" noEditPoints="1" noAdjustHandles="1" noChangeArrowheads="1" noChangeShapeType="1" noTextEdit="1"/>
              </p:cNvSpPr>
              <p:nvPr/>
            </p:nvSpPr>
            <p:spPr>
              <a:xfrm>
                <a:off x="4987947" y="3831863"/>
                <a:ext cx="2537939" cy="557460"/>
              </a:xfrm>
              <a:prstGeom prst="rect">
                <a:avLst/>
              </a:prstGeom>
              <a:blipFill rotWithShape="1">
                <a:blip r:embed="rId3"/>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3" name="CaixaDeTexto 12"/>
              <p:cNvSpPr txBox="1"/>
              <p:nvPr/>
            </p:nvSpPr>
            <p:spPr>
              <a:xfrm>
                <a:off x="4987947" y="4445896"/>
                <a:ext cx="2058640" cy="80368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pt-BR" sz="1600" i="1">
                          <a:latin typeface="Cambria Math"/>
                        </a:rPr>
                        <m:t>𝑝𝑟𝑒𝑐𝑖𝑠</m:t>
                      </m:r>
                      <m:r>
                        <a:rPr lang="pt-BR" sz="1600" i="1">
                          <a:latin typeface="Cambria Math"/>
                        </a:rPr>
                        <m:t>ã</m:t>
                      </m:r>
                      <m:r>
                        <a:rPr lang="pt-BR" sz="1600" i="1">
                          <a:latin typeface="Cambria Math"/>
                        </a:rPr>
                        <m:t>𝑜</m:t>
                      </m:r>
                      <m:r>
                        <a:rPr lang="pt-BR" sz="1600" i="1">
                          <a:latin typeface="Cambria Math"/>
                        </a:rPr>
                        <m:t>=</m:t>
                      </m:r>
                      <m:f>
                        <m:fPr>
                          <m:ctrlPr>
                            <a:rPr lang="pt-BR" sz="1600" i="1">
                              <a:latin typeface="Cambria Math" panose="02040503050406030204" pitchFamily="18" charset="0"/>
                            </a:rPr>
                          </m:ctrlPr>
                        </m:fPr>
                        <m:num>
                          <m:r>
                            <a:rPr lang="pt-BR" sz="1600" i="1">
                              <a:latin typeface="Cambria Math"/>
                            </a:rPr>
                            <m:t>𝑉𝑃</m:t>
                          </m:r>
                        </m:num>
                        <m:den>
                          <m:r>
                            <a:rPr lang="pt-BR" sz="1600" i="1">
                              <a:latin typeface="Cambria Math"/>
                            </a:rPr>
                            <m:t>𝑉𝑃</m:t>
                          </m:r>
                          <m:r>
                            <a:rPr lang="pt-BR" sz="1600" i="1">
                              <a:latin typeface="Cambria Math"/>
                            </a:rPr>
                            <m:t>+</m:t>
                          </m:r>
                          <m:r>
                            <a:rPr lang="pt-BR" sz="1600" i="1">
                              <a:latin typeface="Cambria Math"/>
                            </a:rPr>
                            <m:t>𝐹𝑃</m:t>
                          </m:r>
                        </m:den>
                      </m:f>
                    </m:oMath>
                  </m:oMathPara>
                </a14:m>
                <a:endParaRPr lang="pt-BR" sz="1600" dirty="0">
                  <a:latin typeface="Times New Roman" panose="02020603050405020304" pitchFamily="18" charset="0"/>
                  <a:cs typeface="Times New Roman" panose="02020603050405020304" pitchFamily="18" charset="0"/>
                </a:endParaRPr>
              </a:p>
              <a:p>
                <a:endParaRPr lang="pt-BR" sz="1600" dirty="0">
                  <a:latin typeface="Times New Roman" panose="02020603050405020304" pitchFamily="18" charset="0"/>
                  <a:cs typeface="Times New Roman" panose="02020603050405020304" pitchFamily="18" charset="0"/>
                </a:endParaRPr>
              </a:p>
            </p:txBody>
          </p:sp>
        </mc:Choice>
        <mc:Fallback xmlns="">
          <p:sp>
            <p:nvSpPr>
              <p:cNvPr id="13" name="CaixaDeTexto 12"/>
              <p:cNvSpPr txBox="1">
                <a:spLocks noRot="1" noChangeAspect="1" noMove="1" noResize="1" noEditPoints="1" noAdjustHandles="1" noChangeArrowheads="1" noChangeShapeType="1" noTextEdit="1"/>
              </p:cNvSpPr>
              <p:nvPr/>
            </p:nvSpPr>
            <p:spPr>
              <a:xfrm>
                <a:off x="4987947" y="4445896"/>
                <a:ext cx="2058640" cy="803682"/>
              </a:xfrm>
              <a:prstGeom prst="rect">
                <a:avLst/>
              </a:prstGeom>
              <a:blipFill rotWithShape="1">
                <a:blip r:embed="rId4"/>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4" name="CaixaDeTexto 13"/>
              <p:cNvSpPr txBox="1"/>
              <p:nvPr/>
            </p:nvSpPr>
            <p:spPr>
              <a:xfrm>
                <a:off x="4987947" y="5059930"/>
                <a:ext cx="3760517" cy="60131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pt-BR" sz="1600" b="0" i="1" smtClean="0">
                          <a:latin typeface="Cambria Math"/>
                        </a:rPr>
                        <m:t>𝐹</m:t>
                      </m:r>
                      <m:r>
                        <a:rPr lang="pt-BR" sz="1600" b="0" i="1" smtClean="0">
                          <a:latin typeface="Cambria Math"/>
                        </a:rPr>
                        <m:t>1 </m:t>
                      </m:r>
                      <m:r>
                        <a:rPr lang="pt-BR" sz="1600" b="0" i="1" smtClean="0">
                          <a:latin typeface="Cambria Math"/>
                        </a:rPr>
                        <m:t>𝑠𝑐𝑜𝑟𝑒</m:t>
                      </m:r>
                      <m:r>
                        <a:rPr lang="pt-BR" sz="1600" b="0" i="1" smtClean="0">
                          <a:latin typeface="Cambria Math"/>
                        </a:rPr>
                        <m:t>=2 </m:t>
                      </m:r>
                      <m:f>
                        <m:fPr>
                          <m:ctrlPr>
                            <a:rPr lang="pt-BR" sz="1600" b="0" i="1" smtClean="0">
                              <a:latin typeface="Cambria Math" panose="02040503050406030204" pitchFamily="18" charset="0"/>
                            </a:rPr>
                          </m:ctrlPr>
                        </m:fPr>
                        <m:num>
                          <m:r>
                            <a:rPr lang="pt-BR" sz="1600" b="0" i="1" smtClean="0">
                              <a:latin typeface="Cambria Math"/>
                            </a:rPr>
                            <m:t>𝑝𝑟𝑒𝑐𝑖𝑠</m:t>
                          </m:r>
                          <m:r>
                            <a:rPr lang="pt-BR" sz="1600" b="0" i="1" smtClean="0">
                              <a:latin typeface="Cambria Math"/>
                            </a:rPr>
                            <m:t>ã</m:t>
                          </m:r>
                          <m:r>
                            <a:rPr lang="pt-BR" sz="1600" b="0" i="1" smtClean="0">
                              <a:latin typeface="Cambria Math"/>
                            </a:rPr>
                            <m:t>𝑜</m:t>
                          </m:r>
                          <m:r>
                            <a:rPr lang="pt-BR" sz="1600" b="0" i="1" smtClean="0">
                              <a:latin typeface="Cambria Math"/>
                            </a:rPr>
                            <m:t>∗</m:t>
                          </m:r>
                          <m:r>
                            <a:rPr lang="pt-BR" sz="1600" b="0" i="1" smtClean="0">
                              <a:latin typeface="Cambria Math"/>
                            </a:rPr>
                            <m:t>𝑠𝑒𝑛𝑠𝑖𝑏𝑖𝑙𝑖𝑑𝑎𝑑𝑒</m:t>
                          </m:r>
                        </m:num>
                        <m:den>
                          <m:r>
                            <a:rPr lang="pt-BR" sz="1600" i="1">
                              <a:latin typeface="Cambria Math"/>
                            </a:rPr>
                            <m:t>𝑝𝑟𝑒𝑐𝑖𝑠</m:t>
                          </m:r>
                          <m:r>
                            <a:rPr lang="pt-BR" sz="1600" i="1">
                              <a:latin typeface="Cambria Math"/>
                            </a:rPr>
                            <m:t>ã</m:t>
                          </m:r>
                          <m:r>
                            <a:rPr lang="pt-BR" sz="1600" i="1">
                              <a:latin typeface="Cambria Math"/>
                            </a:rPr>
                            <m:t>𝑜</m:t>
                          </m:r>
                          <m:r>
                            <a:rPr lang="pt-BR" sz="1600" b="0" i="1" smtClean="0">
                              <a:latin typeface="Cambria Math"/>
                            </a:rPr>
                            <m:t>+</m:t>
                          </m:r>
                          <m:r>
                            <a:rPr lang="pt-BR" sz="1600" i="1">
                              <a:latin typeface="Cambria Math"/>
                            </a:rPr>
                            <m:t>𝑠𝑒𝑛𝑠𝑖𝑏𝑖𝑙𝑖𝑑𝑎𝑑𝑒</m:t>
                          </m:r>
                        </m:den>
                      </m:f>
                    </m:oMath>
                  </m:oMathPara>
                </a14:m>
                <a:endParaRPr lang="pt-BR" sz="1600" dirty="0">
                  <a:latin typeface="Times New Roman" panose="02020603050405020304" pitchFamily="18" charset="0"/>
                  <a:cs typeface="Times New Roman" panose="02020603050405020304" pitchFamily="18" charset="0"/>
                </a:endParaRPr>
              </a:p>
            </p:txBody>
          </p:sp>
        </mc:Choice>
        <mc:Fallback xmlns="">
          <p:sp>
            <p:nvSpPr>
              <p:cNvPr id="14" name="CaixaDeTexto 13"/>
              <p:cNvSpPr txBox="1">
                <a:spLocks noRot="1" noChangeAspect="1" noMove="1" noResize="1" noEditPoints="1" noAdjustHandles="1" noChangeArrowheads="1" noChangeShapeType="1" noTextEdit="1"/>
              </p:cNvSpPr>
              <p:nvPr/>
            </p:nvSpPr>
            <p:spPr>
              <a:xfrm>
                <a:off x="4987947" y="5059930"/>
                <a:ext cx="3760517" cy="601318"/>
              </a:xfrm>
              <a:prstGeom prst="rect">
                <a:avLst/>
              </a:prstGeom>
              <a:blipFill rotWithShape="1">
                <a:blip r:embed="rId5"/>
                <a:stretch>
                  <a:fillRect/>
                </a:stretch>
              </a:blipFill>
            </p:spPr>
            <p:txBody>
              <a:bodyPr/>
              <a:lstStyle/>
              <a:p>
                <a:r>
                  <a:rPr lang="pt-BR">
                    <a:noFill/>
                  </a:rPr>
                  <a:t> </a:t>
                </a:r>
              </a:p>
            </p:txBody>
          </p:sp>
        </mc:Fallback>
      </mc:AlternateContent>
      <p:sp>
        <p:nvSpPr>
          <p:cNvPr id="9" name="CaixaDeTexto 8"/>
          <p:cNvSpPr txBox="1"/>
          <p:nvPr/>
        </p:nvSpPr>
        <p:spPr>
          <a:xfrm>
            <a:off x="107504" y="6309320"/>
            <a:ext cx="8649419" cy="461665"/>
          </a:xfrm>
          <a:prstGeom prst="rect">
            <a:avLst/>
          </a:prstGeom>
          <a:noFill/>
        </p:spPr>
        <p:txBody>
          <a:bodyPr wrap="none" rtlCol="0">
            <a:spAutoFit/>
          </a:bodyPr>
          <a:lstStyle/>
          <a:p>
            <a:pPr algn="l"/>
            <a:r>
              <a:rPr lang="pt-BR" dirty="0">
                <a:latin typeface="Tahoma" panose="020B0604030504040204" pitchFamily="34" charset="0"/>
              </a:rPr>
              <a:t>OBS: sensibilidade = </a:t>
            </a:r>
            <a:r>
              <a:rPr lang="pt-BR" dirty="0" err="1">
                <a:latin typeface="Tahoma" panose="020B0604030504040204" pitchFamily="34" charset="0"/>
              </a:rPr>
              <a:t>revocação</a:t>
            </a:r>
            <a:r>
              <a:rPr lang="pt-BR" dirty="0">
                <a:latin typeface="Tahoma" panose="020B0604030504040204" pitchFamily="34" charset="0"/>
              </a:rPr>
              <a:t> = </a:t>
            </a:r>
            <a:r>
              <a:rPr lang="pt-BR" i="1" dirty="0">
                <a:latin typeface="Tahoma" panose="020B0604030504040204" pitchFamily="34" charset="0"/>
              </a:rPr>
              <a:t>recall = taxa de verdadeiros positivos – </a:t>
            </a:r>
            <a:r>
              <a:rPr lang="pt-BR" dirty="0">
                <a:latin typeface="Tahoma" panose="020B0604030504040204" pitchFamily="34" charset="0"/>
              </a:rPr>
              <a:t>equivale à exatidão do produtor da classe positivo</a:t>
            </a:r>
          </a:p>
          <a:p>
            <a:pPr algn="l" defTabSz="385763"/>
            <a:r>
              <a:rPr lang="pt-BR" dirty="0">
                <a:latin typeface="Tahoma" panose="020B0604030504040204" pitchFamily="34" charset="0"/>
              </a:rPr>
              <a:t>	precisão – equivale à exatidão do usuário da classe positivo</a:t>
            </a:r>
          </a:p>
        </p:txBody>
      </p:sp>
      <mc:AlternateContent xmlns:mc="http://schemas.openxmlformats.org/markup-compatibility/2006" xmlns:a14="http://schemas.microsoft.com/office/drawing/2010/main">
        <mc:Choice Requires="a14">
          <p:sp>
            <p:nvSpPr>
              <p:cNvPr id="16" name="Text Box 68"/>
              <p:cNvSpPr txBox="1">
                <a:spLocks noChangeArrowheads="1"/>
              </p:cNvSpPr>
              <p:nvPr/>
            </p:nvSpPr>
            <p:spPr bwMode="auto">
              <a:xfrm>
                <a:off x="323528" y="5805264"/>
                <a:ext cx="8424936" cy="418961"/>
              </a:xfrm>
              <a:prstGeom prst="rect">
                <a:avLst/>
              </a:prstGeom>
              <a:noFill/>
              <a:ln>
                <a:noFill/>
              </a:ln>
            </p:spPr>
            <p:txBody>
              <a:bodyPr wrap="square">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355600" indent="-355600" algn="l" eaLnBrk="1" hangingPunct="1">
                  <a:lnSpc>
                    <a:spcPct val="150000"/>
                  </a:lnSpc>
                  <a:defRPr/>
                </a:pPr>
                <a:r>
                  <a:rPr lang="pt-BR" sz="1600" dirty="0">
                    <a:latin typeface="Tahoma" panose="020B0604030504040204" pitchFamily="34" charset="0"/>
                  </a:rPr>
                  <a:t>O </a:t>
                </a:r>
                <a14:m>
                  <m:oMath xmlns:m="http://schemas.openxmlformats.org/officeDocument/2006/math">
                    <m:r>
                      <a:rPr lang="pt-BR" sz="1600" i="1">
                        <a:latin typeface="Cambria Math"/>
                      </a:rPr>
                      <m:t>𝐹</m:t>
                    </m:r>
                    <m:r>
                      <a:rPr lang="pt-BR" sz="1600" i="1">
                        <a:latin typeface="Cambria Math"/>
                      </a:rPr>
                      <m:t>1 </m:t>
                    </m:r>
                    <m:r>
                      <a:rPr lang="pt-BR" sz="1600" i="1">
                        <a:latin typeface="Cambria Math"/>
                      </a:rPr>
                      <m:t>𝑠𝑐𝑜𝑟𝑒</m:t>
                    </m:r>
                  </m:oMath>
                </a14:m>
                <a:r>
                  <a:rPr lang="pt-BR" sz="1600" dirty="0">
                    <a:latin typeface="Tahoma" panose="020B0604030504040204" pitchFamily="34" charset="0"/>
                  </a:rPr>
                  <a:t> é representa uma média balanceada entre a precisão e a sensibilidade</a:t>
                </a:r>
              </a:p>
            </p:txBody>
          </p:sp>
        </mc:Choice>
        <mc:Fallback xmlns="">
          <p:sp>
            <p:nvSpPr>
              <p:cNvPr id="16" name="Text Box 68"/>
              <p:cNvSpPr txBox="1">
                <a:spLocks noRot="1" noChangeAspect="1" noMove="1" noResize="1" noEditPoints="1" noAdjustHandles="1" noChangeArrowheads="1" noChangeShapeType="1" noTextEdit="1"/>
              </p:cNvSpPr>
              <p:nvPr/>
            </p:nvSpPr>
            <p:spPr bwMode="auto">
              <a:xfrm>
                <a:off x="323528" y="5805264"/>
                <a:ext cx="8424936" cy="418961"/>
              </a:xfrm>
              <a:prstGeom prst="rect">
                <a:avLst/>
              </a:prstGeom>
              <a:blipFill>
                <a:blip r:embed="rId6"/>
                <a:stretch>
                  <a:fillRect l="-362" b="-15942"/>
                </a:stretch>
              </a:blipFill>
              <a:ln>
                <a:noFill/>
              </a:ln>
            </p:spPr>
            <p:txBody>
              <a:bodyPr/>
              <a:lstStyle/>
              <a:p>
                <a:r>
                  <a:rPr lang="pt-BR">
                    <a:noFill/>
                  </a:rPr>
                  <a:t> </a:t>
                </a:r>
              </a:p>
            </p:txBody>
          </p:sp>
        </mc:Fallback>
      </mc:AlternateContent>
    </p:spTree>
    <p:extLst>
      <p:ext uri="{BB962C8B-B14F-4D97-AF65-F5344CB8AC3E}">
        <p14:creationId xmlns:p14="http://schemas.microsoft.com/office/powerpoint/2010/main" val="2515870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p:bldP spid="14" grpId="0"/>
      <p:bldP spid="9" grpId="0"/>
      <p:bldP spid="1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noFill/>
        </p:spPr>
        <p:txBody>
          <a:bodyPr/>
          <a:lstStyle/>
          <a:p>
            <a:pPr eaLnBrk="1" hangingPunct="1">
              <a:defRPr/>
            </a:pPr>
            <a:r>
              <a:rPr lang="pt-BR" altLang="pt-BR" dirty="0"/>
              <a:t>Exemplo - Detecção de corpos d’água</a:t>
            </a:r>
            <a:endParaRPr lang="pt-BR" dirty="0"/>
          </a:p>
        </p:txBody>
      </p:sp>
      <p:sp>
        <p:nvSpPr>
          <p:cNvPr id="4" name="Espaço Reservado para Número de Slide 1"/>
          <p:cNvSpPr>
            <a:spLocks noGrp="1"/>
          </p:cNvSpPr>
          <p:nvPr>
            <p:ph type="sldNum" sz="quarter" idx="12"/>
          </p:nvPr>
        </p:nvSpPr>
        <p:spPr>
          <a:xfrm>
            <a:off x="7239000" y="6400800"/>
            <a:ext cx="1905000" cy="457200"/>
          </a:xfrm>
        </p:spPr>
        <p:txBody>
          <a:bodyPr/>
          <a:lstStyle/>
          <a:p>
            <a:pPr>
              <a:defRPr/>
            </a:pPr>
            <a:fld id="{57D9BB1D-E0CB-410C-ACB4-229101EC0304}" type="slidenum">
              <a:rPr lang="pt-BR"/>
              <a:pPr>
                <a:defRPr/>
              </a:pPr>
              <a:t>55</a:t>
            </a:fld>
            <a:endParaRPr lang="pt-BR" dirty="0"/>
          </a:p>
        </p:txBody>
      </p:sp>
      <p:grpSp>
        <p:nvGrpSpPr>
          <p:cNvPr id="22" name="Grupo 21"/>
          <p:cNvGrpSpPr/>
          <p:nvPr/>
        </p:nvGrpSpPr>
        <p:grpSpPr>
          <a:xfrm>
            <a:off x="4105443" y="1915940"/>
            <a:ext cx="2160000" cy="2471400"/>
            <a:chOff x="3251060" y="2911502"/>
            <a:chExt cx="2160000" cy="247140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1060" y="2911502"/>
              <a:ext cx="2160000" cy="2160000"/>
            </a:xfrm>
            <a:prstGeom prst="rect">
              <a:avLst/>
            </a:prstGeom>
            <a:ln>
              <a:solidFill>
                <a:schemeClr val="tx1"/>
              </a:solidFill>
            </a:ln>
          </p:spPr>
        </p:pic>
        <p:sp>
          <p:nvSpPr>
            <p:cNvPr id="9" name="CaixaDeTexto 8"/>
            <p:cNvSpPr txBox="1"/>
            <p:nvPr/>
          </p:nvSpPr>
          <p:spPr>
            <a:xfrm>
              <a:off x="3665653" y="5105903"/>
              <a:ext cx="1330813" cy="276999"/>
            </a:xfrm>
            <a:prstGeom prst="rect">
              <a:avLst/>
            </a:prstGeom>
            <a:noFill/>
          </p:spPr>
          <p:txBody>
            <a:bodyPr wrap="none" rtlCol="0">
              <a:spAutoFit/>
            </a:bodyPr>
            <a:lstStyle/>
            <a:p>
              <a:r>
                <a:rPr lang="pt-BR" dirty="0">
                  <a:latin typeface="Tahoma" panose="020B0604030504040204" pitchFamily="34" charset="0"/>
                </a:rPr>
                <a:t>Mínima Distância</a:t>
              </a:r>
            </a:p>
          </p:txBody>
        </p:sp>
      </p:grpSp>
      <p:grpSp>
        <p:nvGrpSpPr>
          <p:cNvPr id="16" name="Grupo 15"/>
          <p:cNvGrpSpPr/>
          <p:nvPr/>
        </p:nvGrpSpPr>
        <p:grpSpPr>
          <a:xfrm>
            <a:off x="6588464" y="1915940"/>
            <a:ext cx="2160000" cy="2471400"/>
            <a:chOff x="5552410" y="2911502"/>
            <a:chExt cx="2160000" cy="2471400"/>
          </a:xfrm>
        </p:grpSpPr>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2410" y="2911502"/>
              <a:ext cx="2160000" cy="2160000"/>
            </a:xfrm>
            <a:prstGeom prst="rect">
              <a:avLst/>
            </a:prstGeom>
            <a:ln>
              <a:solidFill>
                <a:schemeClr val="tx1"/>
              </a:solidFill>
            </a:ln>
          </p:spPr>
        </p:pic>
        <p:sp>
          <p:nvSpPr>
            <p:cNvPr id="12" name="CaixaDeTexto 11"/>
            <p:cNvSpPr txBox="1"/>
            <p:nvPr/>
          </p:nvSpPr>
          <p:spPr>
            <a:xfrm>
              <a:off x="6104060" y="5105903"/>
              <a:ext cx="1056701" cy="276999"/>
            </a:xfrm>
            <a:prstGeom prst="rect">
              <a:avLst/>
            </a:prstGeom>
            <a:noFill/>
          </p:spPr>
          <p:txBody>
            <a:bodyPr wrap="none" rtlCol="0">
              <a:spAutoFit/>
            </a:bodyPr>
            <a:lstStyle/>
            <a:p>
              <a:r>
                <a:rPr lang="pt-BR" dirty="0" err="1">
                  <a:latin typeface="Tahoma" panose="020B0604030504040204" pitchFamily="34" charset="0"/>
                </a:rPr>
                <a:t>Mahalanobis</a:t>
              </a:r>
              <a:endParaRPr lang="pt-BR" dirty="0">
                <a:latin typeface="Tahoma" panose="020B0604030504040204" pitchFamily="34" charset="0"/>
              </a:endParaRPr>
            </a:p>
          </p:txBody>
        </p:sp>
      </p:grpSp>
      <p:grpSp>
        <p:nvGrpSpPr>
          <p:cNvPr id="15" name="Grupo 14"/>
          <p:cNvGrpSpPr/>
          <p:nvPr/>
        </p:nvGrpSpPr>
        <p:grpSpPr>
          <a:xfrm>
            <a:off x="4105443" y="4413984"/>
            <a:ext cx="2160000" cy="2471400"/>
            <a:chOff x="7740592" y="2911502"/>
            <a:chExt cx="2160000" cy="2471400"/>
          </a:xfrm>
        </p:grpSpPr>
        <p:pic>
          <p:nvPicPr>
            <p:cNvPr id="5" name="Image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0592" y="2911502"/>
              <a:ext cx="2160000" cy="2160000"/>
            </a:xfrm>
            <a:prstGeom prst="rect">
              <a:avLst/>
            </a:prstGeom>
            <a:ln>
              <a:solidFill>
                <a:schemeClr val="tx1"/>
              </a:solidFill>
            </a:ln>
          </p:spPr>
        </p:pic>
        <p:sp>
          <p:nvSpPr>
            <p:cNvPr id="13" name="CaixaDeTexto 12"/>
            <p:cNvSpPr txBox="1"/>
            <p:nvPr/>
          </p:nvSpPr>
          <p:spPr>
            <a:xfrm>
              <a:off x="8580783" y="5105903"/>
              <a:ext cx="479618" cy="276999"/>
            </a:xfrm>
            <a:prstGeom prst="rect">
              <a:avLst/>
            </a:prstGeom>
            <a:noFill/>
          </p:spPr>
          <p:txBody>
            <a:bodyPr wrap="none" rtlCol="0">
              <a:spAutoFit/>
            </a:bodyPr>
            <a:lstStyle/>
            <a:p>
              <a:r>
                <a:rPr lang="pt-BR" dirty="0">
                  <a:latin typeface="Tahoma" panose="020B0604030504040204" pitchFamily="34" charset="0"/>
                </a:rPr>
                <a:t>SVM</a:t>
              </a:r>
            </a:p>
          </p:txBody>
        </p:sp>
      </p:grpSp>
      <p:grpSp>
        <p:nvGrpSpPr>
          <p:cNvPr id="11" name="Grupo 10"/>
          <p:cNvGrpSpPr/>
          <p:nvPr/>
        </p:nvGrpSpPr>
        <p:grpSpPr>
          <a:xfrm>
            <a:off x="6588464" y="4413984"/>
            <a:ext cx="2160000" cy="2471400"/>
            <a:chOff x="9900592" y="2911502"/>
            <a:chExt cx="2160000" cy="2471400"/>
          </a:xfrm>
        </p:grpSpPr>
        <p:pic>
          <p:nvPicPr>
            <p:cNvPr id="8" name="Imagem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00592" y="2911502"/>
              <a:ext cx="2160000" cy="2160000"/>
            </a:xfrm>
            <a:prstGeom prst="rect">
              <a:avLst/>
            </a:prstGeom>
            <a:ln>
              <a:solidFill>
                <a:schemeClr val="tx1"/>
              </a:solidFill>
            </a:ln>
          </p:spPr>
        </p:pic>
        <p:sp>
          <p:nvSpPr>
            <p:cNvPr id="14" name="CaixaDeTexto 13"/>
            <p:cNvSpPr txBox="1"/>
            <p:nvPr/>
          </p:nvSpPr>
          <p:spPr>
            <a:xfrm>
              <a:off x="10473369" y="5105903"/>
              <a:ext cx="1014445" cy="276999"/>
            </a:xfrm>
            <a:prstGeom prst="rect">
              <a:avLst/>
            </a:prstGeom>
            <a:noFill/>
          </p:spPr>
          <p:txBody>
            <a:bodyPr wrap="none" rtlCol="0">
              <a:spAutoFit/>
            </a:bodyPr>
            <a:lstStyle/>
            <a:p>
              <a:r>
                <a:rPr lang="pt-BR" dirty="0">
                  <a:latin typeface="Tahoma" panose="020B0604030504040204" pitchFamily="34" charset="0"/>
                </a:rPr>
                <a:t>Rede Neural</a:t>
              </a:r>
            </a:p>
          </p:txBody>
        </p:sp>
      </p:grpSp>
      <p:grpSp>
        <p:nvGrpSpPr>
          <p:cNvPr id="21" name="Grupo 20"/>
          <p:cNvGrpSpPr/>
          <p:nvPr/>
        </p:nvGrpSpPr>
        <p:grpSpPr>
          <a:xfrm>
            <a:off x="395536" y="1899441"/>
            <a:ext cx="3287814" cy="3617175"/>
            <a:chOff x="60050" y="2911502"/>
            <a:chExt cx="2160000" cy="2376381"/>
          </a:xfrm>
        </p:grpSpPr>
        <p:pic>
          <p:nvPicPr>
            <p:cNvPr id="10"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50" y="2911502"/>
              <a:ext cx="2160000" cy="21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CaixaDeTexto 19"/>
            <p:cNvSpPr txBox="1"/>
            <p:nvPr/>
          </p:nvSpPr>
          <p:spPr>
            <a:xfrm>
              <a:off x="628125" y="5105903"/>
              <a:ext cx="1023851" cy="181980"/>
            </a:xfrm>
            <a:prstGeom prst="rect">
              <a:avLst/>
            </a:prstGeom>
            <a:noFill/>
          </p:spPr>
          <p:txBody>
            <a:bodyPr wrap="none" rtlCol="0">
              <a:spAutoFit/>
            </a:bodyPr>
            <a:lstStyle/>
            <a:p>
              <a:r>
                <a:rPr lang="pt-BR" dirty="0" err="1">
                  <a:latin typeface="Tahoma" panose="020B0604030504040204" pitchFamily="34" charset="0"/>
                </a:rPr>
                <a:t>Landsat</a:t>
              </a:r>
              <a:r>
                <a:rPr lang="pt-BR" dirty="0">
                  <a:latin typeface="Tahoma" panose="020B0604030504040204" pitchFamily="34" charset="0"/>
                </a:rPr>
                <a:t> TM 5R4G3B</a:t>
              </a:r>
            </a:p>
          </p:txBody>
        </p:sp>
      </p:grpSp>
      <p:sp>
        <p:nvSpPr>
          <p:cNvPr id="24" name="Text Box 68"/>
          <p:cNvSpPr txBox="1">
            <a:spLocks noChangeArrowheads="1"/>
          </p:cNvSpPr>
          <p:nvPr/>
        </p:nvSpPr>
        <p:spPr bwMode="auto">
          <a:xfrm>
            <a:off x="420326" y="6351711"/>
            <a:ext cx="3215570" cy="411459"/>
          </a:xfrm>
          <a:prstGeom prst="rect">
            <a:avLst/>
          </a:prstGeom>
          <a:noFill/>
          <a:ln>
            <a:noFill/>
          </a:ln>
        </p:spPr>
        <p:txBody>
          <a:bodyPr wrap="square">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355600" indent="-355600" algn="l" eaLnBrk="1" hangingPunct="1">
              <a:lnSpc>
                <a:spcPct val="150000"/>
              </a:lnSpc>
              <a:defRPr/>
            </a:pPr>
            <a:r>
              <a:rPr lang="pt-BR" sz="1600" dirty="0">
                <a:latin typeface="Tahoma" panose="020B0604030504040204" pitchFamily="34" charset="0"/>
              </a:rPr>
              <a:t>Qual teve melhor desempenho?</a:t>
            </a:r>
          </a:p>
        </p:txBody>
      </p:sp>
      <p:grpSp>
        <p:nvGrpSpPr>
          <p:cNvPr id="27" name="Grupo 26"/>
          <p:cNvGrpSpPr/>
          <p:nvPr/>
        </p:nvGrpSpPr>
        <p:grpSpPr>
          <a:xfrm>
            <a:off x="350832" y="5570656"/>
            <a:ext cx="3260274" cy="738664"/>
            <a:chOff x="350832" y="5570656"/>
            <a:chExt cx="3260274" cy="738664"/>
          </a:xfrm>
        </p:grpSpPr>
        <p:sp>
          <p:nvSpPr>
            <p:cNvPr id="26" name="Text Box 68"/>
            <p:cNvSpPr txBox="1">
              <a:spLocks noChangeArrowheads="1"/>
            </p:cNvSpPr>
            <p:nvPr/>
          </p:nvSpPr>
          <p:spPr bwMode="auto">
            <a:xfrm>
              <a:off x="395536" y="5570656"/>
              <a:ext cx="3215570" cy="738664"/>
            </a:xfrm>
            <a:prstGeom prst="rect">
              <a:avLst/>
            </a:prstGeom>
            <a:noFill/>
            <a:ln>
              <a:noFill/>
            </a:ln>
          </p:spPr>
          <p:txBody>
            <a:bodyPr wrap="square">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355600" indent="-355600" algn="l" eaLnBrk="1" hangingPunct="1">
                <a:defRPr/>
              </a:pPr>
              <a:r>
                <a:rPr lang="pt-BR" sz="1400" dirty="0">
                  <a:latin typeface="Tahoma" panose="020B0604030504040204" pitchFamily="34" charset="0"/>
                </a:rPr>
                <a:t>Amostras de treinamento:</a:t>
              </a:r>
            </a:p>
            <a:p>
              <a:pPr marL="355600" indent="-355600" algn="l" eaLnBrk="1" hangingPunct="1">
                <a:defRPr/>
              </a:pPr>
              <a:r>
                <a:rPr lang="pt-BR" sz="1400" dirty="0">
                  <a:latin typeface="Tahoma" panose="020B0604030504040204" pitchFamily="34" charset="0"/>
                </a:rPr>
                <a:t>30 de água</a:t>
              </a:r>
            </a:p>
            <a:p>
              <a:pPr marL="355600" indent="-355600" algn="l" eaLnBrk="1" hangingPunct="1">
                <a:defRPr/>
              </a:pPr>
              <a:r>
                <a:rPr lang="pt-BR" sz="1400" dirty="0">
                  <a:latin typeface="Tahoma" panose="020B0604030504040204" pitchFamily="34" charset="0"/>
                </a:rPr>
                <a:t>230 de não água</a:t>
              </a:r>
            </a:p>
          </p:txBody>
        </p:sp>
        <p:sp>
          <p:nvSpPr>
            <p:cNvPr id="23" name="Elipse 22"/>
            <p:cNvSpPr/>
            <p:nvPr/>
          </p:nvSpPr>
          <p:spPr bwMode="auto">
            <a:xfrm>
              <a:off x="350832" y="5903102"/>
              <a:ext cx="72000" cy="72000"/>
            </a:xfrm>
            <a:prstGeom prst="ellipse">
              <a:avLst/>
            </a:prstGeom>
            <a:solidFill>
              <a:srgbClr val="00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28" name="Elipse 27"/>
            <p:cNvSpPr/>
            <p:nvPr/>
          </p:nvSpPr>
          <p:spPr bwMode="auto">
            <a:xfrm>
              <a:off x="350832" y="6118217"/>
              <a:ext cx="72000" cy="7200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pic>
        <p:nvPicPr>
          <p:cNvPr id="6" name="Imagem 5"/>
          <p:cNvPicPr>
            <a:picLocks noChangeAspect="1"/>
          </p:cNvPicPr>
          <p:nvPr/>
        </p:nvPicPr>
        <p:blipFill>
          <a:blip r:embed="rId7">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395536" y="1899441"/>
            <a:ext cx="3286800" cy="3286800"/>
          </a:xfrm>
          <a:prstGeom prst="rect">
            <a:avLst/>
          </a:prstGeom>
        </p:spPr>
      </p:pic>
    </p:spTree>
    <p:extLst>
      <p:ext uri="{BB962C8B-B14F-4D97-AF65-F5344CB8AC3E}">
        <p14:creationId xmlns:p14="http://schemas.microsoft.com/office/powerpoint/2010/main" val="137034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noFill/>
        </p:spPr>
        <p:txBody>
          <a:bodyPr/>
          <a:lstStyle/>
          <a:p>
            <a:pPr eaLnBrk="1" hangingPunct="1">
              <a:defRPr/>
            </a:pPr>
            <a:r>
              <a:rPr lang="pt-BR" altLang="pt-BR" dirty="0"/>
              <a:t>Exemplo - Detecção de corpos d’água</a:t>
            </a:r>
            <a:endParaRPr lang="pt-BR" dirty="0"/>
          </a:p>
        </p:txBody>
      </p:sp>
      <p:sp>
        <p:nvSpPr>
          <p:cNvPr id="4" name="Espaço Reservado para Número de Slide 1"/>
          <p:cNvSpPr>
            <a:spLocks noGrp="1"/>
          </p:cNvSpPr>
          <p:nvPr>
            <p:ph type="sldNum" sz="quarter" idx="12"/>
          </p:nvPr>
        </p:nvSpPr>
        <p:spPr>
          <a:xfrm>
            <a:off x="7239000" y="6400800"/>
            <a:ext cx="1905000" cy="457200"/>
          </a:xfrm>
        </p:spPr>
        <p:txBody>
          <a:bodyPr/>
          <a:lstStyle/>
          <a:p>
            <a:pPr>
              <a:defRPr/>
            </a:pPr>
            <a:fld id="{57D9BB1D-E0CB-410C-ACB4-229101EC0304}" type="slidenum">
              <a:rPr lang="pt-BR"/>
              <a:pPr>
                <a:defRPr/>
              </a:pPr>
              <a:t>56</a:t>
            </a:fld>
            <a:endParaRPr lang="pt-BR" dirty="0"/>
          </a:p>
        </p:txBody>
      </p:sp>
      <p:grpSp>
        <p:nvGrpSpPr>
          <p:cNvPr id="22" name="Grupo 21"/>
          <p:cNvGrpSpPr/>
          <p:nvPr/>
        </p:nvGrpSpPr>
        <p:grpSpPr>
          <a:xfrm>
            <a:off x="107504" y="1690716"/>
            <a:ext cx="2160000" cy="2471400"/>
            <a:chOff x="3251060" y="2911502"/>
            <a:chExt cx="2160000" cy="247140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1060" y="2911502"/>
              <a:ext cx="2160000" cy="2160000"/>
            </a:xfrm>
            <a:prstGeom prst="rect">
              <a:avLst/>
            </a:prstGeom>
            <a:ln>
              <a:solidFill>
                <a:schemeClr val="tx1"/>
              </a:solidFill>
            </a:ln>
          </p:spPr>
        </p:pic>
        <p:sp>
          <p:nvSpPr>
            <p:cNvPr id="9" name="CaixaDeTexto 8"/>
            <p:cNvSpPr txBox="1"/>
            <p:nvPr/>
          </p:nvSpPr>
          <p:spPr>
            <a:xfrm>
              <a:off x="3665653" y="5105903"/>
              <a:ext cx="1330813" cy="276999"/>
            </a:xfrm>
            <a:prstGeom prst="rect">
              <a:avLst/>
            </a:prstGeom>
            <a:noFill/>
          </p:spPr>
          <p:txBody>
            <a:bodyPr wrap="none" rtlCol="0">
              <a:spAutoFit/>
            </a:bodyPr>
            <a:lstStyle/>
            <a:p>
              <a:r>
                <a:rPr lang="pt-BR" dirty="0">
                  <a:latin typeface="Tahoma" panose="020B0604030504040204" pitchFamily="34" charset="0"/>
                </a:rPr>
                <a:t>Mínima Distância</a:t>
              </a:r>
            </a:p>
          </p:txBody>
        </p:sp>
      </p:grpSp>
      <p:grpSp>
        <p:nvGrpSpPr>
          <p:cNvPr id="16" name="Grupo 15"/>
          <p:cNvGrpSpPr/>
          <p:nvPr/>
        </p:nvGrpSpPr>
        <p:grpSpPr>
          <a:xfrm>
            <a:off x="2363755" y="1690716"/>
            <a:ext cx="2160000" cy="2471400"/>
            <a:chOff x="5552410" y="2911502"/>
            <a:chExt cx="2160000" cy="2471400"/>
          </a:xfrm>
        </p:grpSpPr>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2410" y="2911502"/>
              <a:ext cx="2160000" cy="2160000"/>
            </a:xfrm>
            <a:prstGeom prst="rect">
              <a:avLst/>
            </a:prstGeom>
            <a:ln>
              <a:solidFill>
                <a:schemeClr val="tx1"/>
              </a:solidFill>
            </a:ln>
          </p:spPr>
        </p:pic>
        <p:sp>
          <p:nvSpPr>
            <p:cNvPr id="12" name="CaixaDeTexto 11"/>
            <p:cNvSpPr txBox="1"/>
            <p:nvPr/>
          </p:nvSpPr>
          <p:spPr>
            <a:xfrm>
              <a:off x="6104060" y="5105903"/>
              <a:ext cx="1056701" cy="276999"/>
            </a:xfrm>
            <a:prstGeom prst="rect">
              <a:avLst/>
            </a:prstGeom>
            <a:noFill/>
          </p:spPr>
          <p:txBody>
            <a:bodyPr wrap="none" rtlCol="0">
              <a:spAutoFit/>
            </a:bodyPr>
            <a:lstStyle/>
            <a:p>
              <a:r>
                <a:rPr lang="pt-BR" dirty="0" err="1">
                  <a:latin typeface="Tahoma" panose="020B0604030504040204" pitchFamily="34" charset="0"/>
                </a:rPr>
                <a:t>Mahalanobis</a:t>
              </a:r>
              <a:endParaRPr lang="pt-BR" dirty="0">
                <a:latin typeface="Tahoma" panose="020B0604030504040204" pitchFamily="34" charset="0"/>
              </a:endParaRPr>
            </a:p>
          </p:txBody>
        </p:sp>
      </p:grpSp>
      <p:grpSp>
        <p:nvGrpSpPr>
          <p:cNvPr id="15" name="Grupo 14"/>
          <p:cNvGrpSpPr/>
          <p:nvPr/>
        </p:nvGrpSpPr>
        <p:grpSpPr>
          <a:xfrm>
            <a:off x="4620006" y="1690716"/>
            <a:ext cx="2160000" cy="2471400"/>
            <a:chOff x="7740592" y="2911502"/>
            <a:chExt cx="2160000" cy="2471400"/>
          </a:xfrm>
        </p:grpSpPr>
        <p:pic>
          <p:nvPicPr>
            <p:cNvPr id="5" name="Image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0592" y="2911502"/>
              <a:ext cx="2160000" cy="2160000"/>
            </a:xfrm>
            <a:prstGeom prst="rect">
              <a:avLst/>
            </a:prstGeom>
            <a:ln>
              <a:solidFill>
                <a:schemeClr val="tx1"/>
              </a:solidFill>
            </a:ln>
          </p:spPr>
        </p:pic>
        <p:sp>
          <p:nvSpPr>
            <p:cNvPr id="13" name="CaixaDeTexto 12"/>
            <p:cNvSpPr txBox="1"/>
            <p:nvPr/>
          </p:nvSpPr>
          <p:spPr>
            <a:xfrm>
              <a:off x="8580783" y="5105903"/>
              <a:ext cx="479618" cy="276999"/>
            </a:xfrm>
            <a:prstGeom prst="rect">
              <a:avLst/>
            </a:prstGeom>
            <a:noFill/>
          </p:spPr>
          <p:txBody>
            <a:bodyPr wrap="none" rtlCol="0">
              <a:spAutoFit/>
            </a:bodyPr>
            <a:lstStyle/>
            <a:p>
              <a:r>
                <a:rPr lang="pt-BR" dirty="0">
                  <a:latin typeface="Tahoma" panose="020B0604030504040204" pitchFamily="34" charset="0"/>
                </a:rPr>
                <a:t>SVM</a:t>
              </a:r>
            </a:p>
          </p:txBody>
        </p:sp>
      </p:grpSp>
      <p:grpSp>
        <p:nvGrpSpPr>
          <p:cNvPr id="11" name="Grupo 10"/>
          <p:cNvGrpSpPr/>
          <p:nvPr/>
        </p:nvGrpSpPr>
        <p:grpSpPr>
          <a:xfrm>
            <a:off x="6876256" y="1690716"/>
            <a:ext cx="2160000" cy="2471400"/>
            <a:chOff x="9900592" y="2911502"/>
            <a:chExt cx="2160000" cy="2471400"/>
          </a:xfrm>
        </p:grpSpPr>
        <p:pic>
          <p:nvPicPr>
            <p:cNvPr id="8" name="Imagem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00592" y="2911502"/>
              <a:ext cx="2160000" cy="2160000"/>
            </a:xfrm>
            <a:prstGeom prst="rect">
              <a:avLst/>
            </a:prstGeom>
            <a:ln>
              <a:solidFill>
                <a:schemeClr val="tx1"/>
              </a:solidFill>
            </a:ln>
          </p:spPr>
        </p:pic>
        <p:sp>
          <p:nvSpPr>
            <p:cNvPr id="14" name="CaixaDeTexto 13"/>
            <p:cNvSpPr txBox="1"/>
            <p:nvPr/>
          </p:nvSpPr>
          <p:spPr>
            <a:xfrm>
              <a:off x="10473369" y="5105903"/>
              <a:ext cx="1014445" cy="276999"/>
            </a:xfrm>
            <a:prstGeom prst="rect">
              <a:avLst/>
            </a:prstGeom>
            <a:noFill/>
          </p:spPr>
          <p:txBody>
            <a:bodyPr wrap="none" rtlCol="0">
              <a:spAutoFit/>
            </a:bodyPr>
            <a:lstStyle/>
            <a:p>
              <a:r>
                <a:rPr lang="pt-BR" dirty="0">
                  <a:latin typeface="Tahoma" panose="020B0604030504040204" pitchFamily="34" charset="0"/>
                </a:rPr>
                <a:t>Rede Neural</a:t>
              </a:r>
            </a:p>
          </p:txBody>
        </p:sp>
      </p:grpSp>
      <p:sp>
        <p:nvSpPr>
          <p:cNvPr id="19" name="Text Box 68"/>
          <p:cNvSpPr txBox="1">
            <a:spLocks noChangeArrowheads="1"/>
          </p:cNvSpPr>
          <p:nvPr/>
        </p:nvSpPr>
        <p:spPr bwMode="auto">
          <a:xfrm>
            <a:off x="323528" y="1279987"/>
            <a:ext cx="8424936" cy="420821"/>
          </a:xfrm>
          <a:prstGeom prst="rect">
            <a:avLst/>
          </a:prstGeom>
          <a:noFill/>
          <a:ln>
            <a:noFill/>
          </a:ln>
        </p:spPr>
        <p:txBody>
          <a:bodyPr wrap="square">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355600" indent="-355600" algn="l" eaLnBrk="1" hangingPunct="1">
              <a:lnSpc>
                <a:spcPct val="150000"/>
              </a:lnSpc>
              <a:defRPr/>
            </a:pPr>
            <a:r>
              <a:rPr lang="pt-BR" sz="1600" dirty="0">
                <a:latin typeface="Tahoma" panose="020B0604030504040204" pitchFamily="34" charset="0"/>
              </a:rPr>
              <a:t>Exemplo: Detecção de corpos d’água</a:t>
            </a:r>
          </a:p>
        </p:txBody>
      </p:sp>
      <p:pic>
        <p:nvPicPr>
          <p:cNvPr id="532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36912" y="4563278"/>
            <a:ext cx="3870176" cy="2322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9" name="Grupo 28"/>
          <p:cNvGrpSpPr/>
          <p:nvPr/>
        </p:nvGrpSpPr>
        <p:grpSpPr>
          <a:xfrm>
            <a:off x="467544" y="4941168"/>
            <a:ext cx="8127195" cy="1728192"/>
            <a:chOff x="467544" y="4941168"/>
            <a:chExt cx="8127195" cy="1728192"/>
          </a:xfrm>
        </p:grpSpPr>
        <p:pic>
          <p:nvPicPr>
            <p:cNvPr id="53255"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88224" y="5805360"/>
              <a:ext cx="2006515" cy="8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256"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88224" y="4941168"/>
              <a:ext cx="2006515" cy="8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257" name="Picture 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7544" y="5805360"/>
              <a:ext cx="2006515" cy="8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258" name="Picture 1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67544" y="4941168"/>
              <a:ext cx="2006515" cy="8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4" name="Retângulo 23"/>
          <p:cNvSpPr/>
          <p:nvPr/>
        </p:nvSpPr>
        <p:spPr bwMode="auto">
          <a:xfrm>
            <a:off x="4535996" y="1556792"/>
            <a:ext cx="2340260" cy="2664296"/>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nvGrpSpPr>
          <p:cNvPr id="40" name="Grupo 39"/>
          <p:cNvGrpSpPr/>
          <p:nvPr/>
        </p:nvGrpSpPr>
        <p:grpSpPr>
          <a:xfrm>
            <a:off x="107504" y="4202504"/>
            <a:ext cx="3260274" cy="738664"/>
            <a:chOff x="350832" y="5570656"/>
            <a:chExt cx="3260274" cy="738664"/>
          </a:xfrm>
        </p:grpSpPr>
        <p:sp>
          <p:nvSpPr>
            <p:cNvPr id="41" name="Text Box 68"/>
            <p:cNvSpPr txBox="1">
              <a:spLocks noChangeArrowheads="1"/>
            </p:cNvSpPr>
            <p:nvPr/>
          </p:nvSpPr>
          <p:spPr bwMode="auto">
            <a:xfrm>
              <a:off x="395536" y="5570656"/>
              <a:ext cx="3215570" cy="738664"/>
            </a:xfrm>
            <a:prstGeom prst="rect">
              <a:avLst/>
            </a:prstGeom>
            <a:noFill/>
            <a:ln>
              <a:noFill/>
            </a:ln>
          </p:spPr>
          <p:txBody>
            <a:bodyPr wrap="square">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355600" indent="-355600" algn="l" eaLnBrk="1" hangingPunct="1">
                <a:defRPr/>
              </a:pPr>
              <a:r>
                <a:rPr lang="pt-BR" sz="1400" dirty="0">
                  <a:latin typeface="Tahoma" panose="020B0604030504040204" pitchFamily="34" charset="0"/>
                </a:rPr>
                <a:t>Amostras de teste:</a:t>
              </a:r>
            </a:p>
            <a:p>
              <a:pPr marL="355600" indent="-355600" algn="l" eaLnBrk="1" hangingPunct="1">
                <a:defRPr/>
              </a:pPr>
              <a:r>
                <a:rPr lang="pt-BR" sz="1400" dirty="0">
                  <a:latin typeface="Tahoma" panose="020B0604030504040204" pitchFamily="34" charset="0"/>
                </a:rPr>
                <a:t>35 de água</a:t>
              </a:r>
            </a:p>
            <a:p>
              <a:pPr marL="355600" indent="-355600" algn="l" eaLnBrk="1" hangingPunct="1">
                <a:defRPr/>
              </a:pPr>
              <a:r>
                <a:rPr lang="pt-BR" sz="1400" dirty="0">
                  <a:latin typeface="Tahoma" panose="020B0604030504040204" pitchFamily="34" charset="0"/>
                </a:rPr>
                <a:t>50 de não água</a:t>
              </a:r>
            </a:p>
          </p:txBody>
        </p:sp>
        <p:sp>
          <p:nvSpPr>
            <p:cNvPr id="42" name="Elipse 41"/>
            <p:cNvSpPr/>
            <p:nvPr/>
          </p:nvSpPr>
          <p:spPr bwMode="auto">
            <a:xfrm>
              <a:off x="350832" y="5903102"/>
              <a:ext cx="72000" cy="72000"/>
            </a:xfrm>
            <a:prstGeom prst="ellipse">
              <a:avLst/>
            </a:prstGeom>
            <a:solidFill>
              <a:srgbClr val="00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43" name="Elipse 42"/>
            <p:cNvSpPr/>
            <p:nvPr/>
          </p:nvSpPr>
          <p:spPr bwMode="auto">
            <a:xfrm>
              <a:off x="350832" y="6118217"/>
              <a:ext cx="72000" cy="7200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pic>
        <p:nvPicPr>
          <p:cNvPr id="6" name="Imagem 5"/>
          <p:cNvPicPr>
            <a:picLocks noChangeAspect="1"/>
          </p:cNvPicPr>
          <p:nvPr/>
        </p:nvPicPr>
        <p:blipFill>
          <a:blip r:embed="rId11">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107504" y="1690716"/>
            <a:ext cx="2160000" cy="2160000"/>
          </a:xfrm>
          <a:prstGeom prst="rect">
            <a:avLst/>
          </a:prstGeom>
        </p:spPr>
      </p:pic>
      <p:pic>
        <p:nvPicPr>
          <p:cNvPr id="30" name="Imagem 29"/>
          <p:cNvPicPr>
            <a:picLocks noChangeAspect="1"/>
          </p:cNvPicPr>
          <p:nvPr/>
        </p:nvPicPr>
        <p:blipFill>
          <a:blip r:embed="rId11">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2363755" y="1690716"/>
            <a:ext cx="2160000" cy="2160000"/>
          </a:xfrm>
          <a:prstGeom prst="rect">
            <a:avLst/>
          </a:prstGeom>
        </p:spPr>
      </p:pic>
      <p:pic>
        <p:nvPicPr>
          <p:cNvPr id="31" name="Imagem 30"/>
          <p:cNvPicPr>
            <a:picLocks noChangeAspect="1"/>
          </p:cNvPicPr>
          <p:nvPr/>
        </p:nvPicPr>
        <p:blipFill>
          <a:blip r:embed="rId11">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4620006" y="1690716"/>
            <a:ext cx="2160000" cy="2160000"/>
          </a:xfrm>
          <a:prstGeom prst="rect">
            <a:avLst/>
          </a:prstGeom>
        </p:spPr>
      </p:pic>
      <p:pic>
        <p:nvPicPr>
          <p:cNvPr id="32" name="Imagem 31"/>
          <p:cNvPicPr>
            <a:picLocks noChangeAspect="1"/>
          </p:cNvPicPr>
          <p:nvPr/>
        </p:nvPicPr>
        <p:blipFill>
          <a:blip r:embed="rId11">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6876256" y="1690716"/>
            <a:ext cx="2160000" cy="2160000"/>
          </a:xfrm>
          <a:prstGeom prst="rect">
            <a:avLst/>
          </a:prstGeom>
        </p:spPr>
      </p:pic>
    </p:spTree>
    <p:extLst>
      <p:ext uri="{BB962C8B-B14F-4D97-AF65-F5344CB8AC3E}">
        <p14:creationId xmlns:p14="http://schemas.microsoft.com/office/powerpoint/2010/main" val="3978006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325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noFill/>
        </p:spPr>
        <p:txBody>
          <a:bodyPr/>
          <a:lstStyle/>
          <a:p>
            <a:pPr eaLnBrk="1" hangingPunct="1">
              <a:defRPr/>
            </a:pPr>
            <a:r>
              <a:rPr lang="pt-BR" altLang="pt-BR" dirty="0"/>
              <a:t>Geração de Mapas Binários por Fatiamento</a:t>
            </a:r>
            <a:endParaRPr lang="pt-BR" dirty="0"/>
          </a:p>
        </p:txBody>
      </p:sp>
      <p:sp>
        <p:nvSpPr>
          <p:cNvPr id="4" name="Espaço Reservado para Número de Slide 1"/>
          <p:cNvSpPr>
            <a:spLocks noGrp="1"/>
          </p:cNvSpPr>
          <p:nvPr>
            <p:ph type="sldNum" sz="quarter" idx="12"/>
          </p:nvPr>
        </p:nvSpPr>
        <p:spPr>
          <a:xfrm>
            <a:off x="7239000" y="6400800"/>
            <a:ext cx="1905000" cy="457200"/>
          </a:xfrm>
        </p:spPr>
        <p:txBody>
          <a:bodyPr/>
          <a:lstStyle/>
          <a:p>
            <a:pPr>
              <a:defRPr/>
            </a:pPr>
            <a:fld id="{57D9BB1D-E0CB-410C-ACB4-229101EC0304}" type="slidenum">
              <a:rPr lang="pt-BR"/>
              <a:pPr>
                <a:defRPr/>
              </a:pPr>
              <a:t>57</a:t>
            </a:fld>
            <a:endParaRPr lang="pt-BR" dirty="0"/>
          </a:p>
        </p:txBody>
      </p:sp>
      <p:sp>
        <p:nvSpPr>
          <p:cNvPr id="19" name="Text Box 68"/>
          <p:cNvSpPr txBox="1">
            <a:spLocks noChangeArrowheads="1"/>
          </p:cNvSpPr>
          <p:nvPr/>
        </p:nvSpPr>
        <p:spPr bwMode="auto">
          <a:xfrm>
            <a:off x="179512" y="1351995"/>
            <a:ext cx="8856984" cy="2636812"/>
          </a:xfrm>
          <a:prstGeom prst="rect">
            <a:avLst/>
          </a:prstGeom>
          <a:noFill/>
          <a:ln>
            <a:noFill/>
          </a:ln>
        </p:spPr>
        <p:txBody>
          <a:bodyPr wrap="square">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355600" indent="-355600" algn="l" eaLnBrk="1" hangingPunct="1">
              <a:lnSpc>
                <a:spcPct val="150000"/>
              </a:lnSpc>
              <a:defRPr/>
            </a:pPr>
            <a:r>
              <a:rPr lang="pt-BR" sz="1600" dirty="0">
                <a:latin typeface="Tahoma" panose="020B0604030504040204" pitchFamily="34" charset="0"/>
              </a:rPr>
              <a:t>Caso seja necessário a produção de um mapa a partir de uma métrica ou índice que representa uma probabilidade ou risco de ocorrência, é imprescindível a adoção de um limiar que irá definir a faixa de valores associados a classe desejada. Isso acontece em classificadores </a:t>
            </a:r>
            <a:r>
              <a:rPr lang="pt-BR" sz="1600" i="1" dirty="0" err="1">
                <a:latin typeface="Tahoma" panose="020B0604030504040204" pitchFamily="34" charset="0"/>
              </a:rPr>
              <a:t>fuzzy</a:t>
            </a:r>
            <a:r>
              <a:rPr lang="pt-BR" sz="1600" dirty="0">
                <a:latin typeface="Tahoma" panose="020B0604030504040204" pitchFamily="34" charset="0"/>
              </a:rPr>
              <a:t>, regressões logísticas e modelos de riscos em geral.</a:t>
            </a:r>
          </a:p>
          <a:p>
            <a:pPr marL="355600" indent="-355600" algn="l" eaLnBrk="1" hangingPunct="1">
              <a:lnSpc>
                <a:spcPct val="150000"/>
              </a:lnSpc>
              <a:defRPr/>
            </a:pPr>
            <a:r>
              <a:rPr lang="pt-BR" sz="1600" dirty="0">
                <a:latin typeface="Tahoma" panose="020B0604030504040204" pitchFamily="34" charset="0"/>
              </a:rPr>
              <a:t>Essa mesma ideia pode ser aplicada quando se utiliza um índice espectral que maximiza a detecção de um determinação alvo (índices de vegetação, de água, de área construída, </a:t>
            </a:r>
            <a:r>
              <a:rPr lang="pt-BR" sz="1600" dirty="0" err="1">
                <a:latin typeface="Tahoma" panose="020B0604030504040204" pitchFamily="34" charset="0"/>
              </a:rPr>
              <a:t>etc</a:t>
            </a:r>
            <a:r>
              <a:rPr lang="pt-BR" sz="1600" dirty="0">
                <a:latin typeface="Tahoma" panose="020B0604030504040204" pitchFamily="34" charset="0"/>
              </a:rPr>
              <a:t>).</a:t>
            </a:r>
          </a:p>
          <a:p>
            <a:pPr marL="355600" indent="-355600" algn="l" eaLnBrk="1" hangingPunct="1">
              <a:lnSpc>
                <a:spcPct val="150000"/>
              </a:lnSpc>
              <a:defRPr/>
            </a:pPr>
            <a:r>
              <a:rPr lang="pt-BR" sz="1600" dirty="0">
                <a:latin typeface="Tahoma" panose="020B0604030504040204" pitchFamily="34" charset="0"/>
              </a:rPr>
              <a:t>Mas como avaliar o desempenho de um método ou índice em discriminar esse alvo?</a:t>
            </a:r>
          </a:p>
        </p:txBody>
      </p:sp>
      <p:grpSp>
        <p:nvGrpSpPr>
          <p:cNvPr id="6" name="Grupo 5"/>
          <p:cNvGrpSpPr/>
          <p:nvPr/>
        </p:nvGrpSpPr>
        <p:grpSpPr>
          <a:xfrm>
            <a:off x="407591" y="4381333"/>
            <a:ext cx="2159995" cy="2436999"/>
            <a:chOff x="475832" y="4381333"/>
            <a:chExt cx="2159995" cy="2436999"/>
          </a:xfrm>
        </p:grpSpPr>
        <p:pic>
          <p:nvPicPr>
            <p:cNvPr id="30"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5832" y="4381333"/>
              <a:ext cx="2159995" cy="21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CaixaDeTexto 30"/>
            <p:cNvSpPr txBox="1"/>
            <p:nvPr/>
          </p:nvSpPr>
          <p:spPr>
            <a:xfrm>
              <a:off x="475832" y="6541333"/>
              <a:ext cx="2159994" cy="276999"/>
            </a:xfrm>
            <a:prstGeom prst="rect">
              <a:avLst/>
            </a:prstGeom>
            <a:noFill/>
          </p:spPr>
          <p:txBody>
            <a:bodyPr wrap="square" rtlCol="0">
              <a:spAutoFit/>
            </a:bodyPr>
            <a:lstStyle/>
            <a:p>
              <a:r>
                <a:rPr lang="pt-BR" dirty="0" err="1">
                  <a:latin typeface="Tahoma" panose="020B0604030504040204" pitchFamily="34" charset="0"/>
                </a:rPr>
                <a:t>Landsat</a:t>
              </a:r>
              <a:r>
                <a:rPr lang="pt-BR" dirty="0">
                  <a:latin typeface="Tahoma" panose="020B0604030504040204" pitchFamily="34" charset="0"/>
                </a:rPr>
                <a:t> TM 5R4G3B</a:t>
              </a:r>
            </a:p>
          </p:txBody>
        </p:sp>
      </p:grpSp>
      <p:grpSp>
        <p:nvGrpSpPr>
          <p:cNvPr id="15" name="Grupo 14"/>
          <p:cNvGrpSpPr/>
          <p:nvPr/>
        </p:nvGrpSpPr>
        <p:grpSpPr>
          <a:xfrm>
            <a:off x="3420112" y="4381333"/>
            <a:ext cx="2160000" cy="2436999"/>
            <a:chOff x="3420112" y="4381333"/>
            <a:chExt cx="2160000" cy="2436999"/>
          </a:xfrm>
        </p:grpSpPr>
        <p:pic>
          <p:nvPicPr>
            <p:cNvPr id="11" name="Imagem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0112" y="4381333"/>
              <a:ext cx="2160000" cy="2160000"/>
            </a:xfrm>
            <a:prstGeom prst="rect">
              <a:avLst/>
            </a:prstGeom>
          </p:spPr>
        </p:pic>
        <p:sp>
          <p:nvSpPr>
            <p:cNvPr id="34" name="CaixaDeTexto 33"/>
            <p:cNvSpPr txBox="1"/>
            <p:nvPr/>
          </p:nvSpPr>
          <p:spPr>
            <a:xfrm>
              <a:off x="4203397" y="6541333"/>
              <a:ext cx="593432" cy="276999"/>
            </a:xfrm>
            <a:prstGeom prst="rect">
              <a:avLst/>
            </a:prstGeom>
            <a:noFill/>
          </p:spPr>
          <p:txBody>
            <a:bodyPr wrap="none" rtlCol="0">
              <a:spAutoFit/>
            </a:bodyPr>
            <a:lstStyle/>
            <a:p>
              <a:r>
                <a:rPr lang="pt-BR" dirty="0">
                  <a:latin typeface="Tahoma" panose="020B0604030504040204" pitchFamily="34" charset="0"/>
                </a:rPr>
                <a:t>B3/B5</a:t>
              </a:r>
              <a:endParaRPr lang="pt-BR" i="1" dirty="0">
                <a:latin typeface="Tahoma" panose="020B0604030504040204" pitchFamily="34" charset="0"/>
              </a:endParaRPr>
            </a:p>
          </p:txBody>
        </p:sp>
      </p:grpSp>
      <p:sp>
        <p:nvSpPr>
          <p:cNvPr id="37" name="Seta para a direita 36"/>
          <p:cNvSpPr/>
          <p:nvPr/>
        </p:nvSpPr>
        <p:spPr bwMode="auto">
          <a:xfrm>
            <a:off x="2699792" y="5209305"/>
            <a:ext cx="576064" cy="504056"/>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nvGrpSpPr>
          <p:cNvPr id="18" name="Grupo 17"/>
          <p:cNvGrpSpPr/>
          <p:nvPr/>
        </p:nvGrpSpPr>
        <p:grpSpPr>
          <a:xfrm>
            <a:off x="6156336" y="3997257"/>
            <a:ext cx="1260000" cy="1260000"/>
            <a:chOff x="6156336" y="3888344"/>
            <a:chExt cx="1440000" cy="1440921"/>
          </a:xfrm>
        </p:grpSpPr>
        <p:pic>
          <p:nvPicPr>
            <p:cNvPr id="16" name="Imagem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6336" y="3889265"/>
              <a:ext cx="1440000" cy="1440000"/>
            </a:xfrm>
            <a:prstGeom prst="rect">
              <a:avLst/>
            </a:prstGeom>
          </p:spPr>
        </p:pic>
        <p:sp>
          <p:nvSpPr>
            <p:cNvPr id="38" name="CaixaDeTexto 37"/>
            <p:cNvSpPr txBox="1"/>
            <p:nvPr/>
          </p:nvSpPr>
          <p:spPr>
            <a:xfrm>
              <a:off x="6175503" y="3888344"/>
              <a:ext cx="700833" cy="276999"/>
            </a:xfrm>
            <a:prstGeom prst="rect">
              <a:avLst/>
            </a:prstGeom>
            <a:noFill/>
          </p:spPr>
          <p:txBody>
            <a:bodyPr wrap="none" rtlCol="0">
              <a:spAutoFit/>
            </a:bodyPr>
            <a:lstStyle/>
            <a:p>
              <a:pPr algn="l"/>
              <a:r>
                <a:rPr lang="pt-BR" dirty="0">
                  <a:solidFill>
                    <a:schemeClr val="bg1"/>
                  </a:solidFill>
                  <a:latin typeface="Tahoma" panose="020B0604030504040204" pitchFamily="34" charset="0"/>
                </a:rPr>
                <a:t>limiar 1</a:t>
              </a:r>
              <a:endParaRPr lang="pt-BR" i="1" dirty="0">
                <a:solidFill>
                  <a:schemeClr val="bg1"/>
                </a:solidFill>
                <a:latin typeface="Tahoma" panose="020B0604030504040204" pitchFamily="34" charset="0"/>
              </a:endParaRPr>
            </a:p>
          </p:txBody>
        </p:sp>
      </p:grpSp>
      <p:grpSp>
        <p:nvGrpSpPr>
          <p:cNvPr id="40" name="Grupo 39"/>
          <p:cNvGrpSpPr/>
          <p:nvPr/>
        </p:nvGrpSpPr>
        <p:grpSpPr>
          <a:xfrm>
            <a:off x="6156336" y="5481368"/>
            <a:ext cx="1260000" cy="1260000"/>
            <a:chOff x="6156336" y="5372455"/>
            <a:chExt cx="1440000" cy="1440921"/>
          </a:xfrm>
        </p:grpSpPr>
        <p:pic>
          <p:nvPicPr>
            <p:cNvPr id="17" name="Imagem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6336" y="5373376"/>
              <a:ext cx="1440000" cy="1440000"/>
            </a:xfrm>
            <a:prstGeom prst="rect">
              <a:avLst/>
            </a:prstGeom>
          </p:spPr>
        </p:pic>
        <p:sp>
          <p:nvSpPr>
            <p:cNvPr id="39" name="CaixaDeTexto 38"/>
            <p:cNvSpPr txBox="1"/>
            <p:nvPr/>
          </p:nvSpPr>
          <p:spPr>
            <a:xfrm>
              <a:off x="6175503" y="5372455"/>
              <a:ext cx="897682" cy="276999"/>
            </a:xfrm>
            <a:prstGeom prst="rect">
              <a:avLst/>
            </a:prstGeom>
            <a:noFill/>
          </p:spPr>
          <p:txBody>
            <a:bodyPr wrap="none" rtlCol="0">
              <a:spAutoFit/>
            </a:bodyPr>
            <a:lstStyle/>
            <a:p>
              <a:pPr algn="l"/>
              <a:r>
                <a:rPr lang="pt-BR" dirty="0">
                  <a:solidFill>
                    <a:schemeClr val="bg1"/>
                  </a:solidFill>
                  <a:latin typeface="Tahoma" panose="020B0604030504040204" pitchFamily="34" charset="0"/>
                </a:rPr>
                <a:t>limiar 0,75</a:t>
              </a:r>
              <a:endParaRPr lang="pt-BR" i="1" dirty="0">
                <a:solidFill>
                  <a:schemeClr val="bg1"/>
                </a:solidFill>
                <a:latin typeface="Tahoma" panose="020B0604030504040204" pitchFamily="34" charset="0"/>
              </a:endParaRPr>
            </a:p>
          </p:txBody>
        </p:sp>
      </p:grpSp>
    </p:spTree>
    <p:extLst>
      <p:ext uri="{BB962C8B-B14F-4D97-AF65-F5344CB8AC3E}">
        <p14:creationId xmlns:p14="http://schemas.microsoft.com/office/powerpoint/2010/main" val="2122323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noFill/>
        </p:spPr>
        <p:txBody>
          <a:bodyPr/>
          <a:lstStyle/>
          <a:p>
            <a:pPr eaLnBrk="1" hangingPunct="1">
              <a:defRPr/>
            </a:pPr>
            <a:r>
              <a:rPr lang="pt-BR" altLang="pt-BR" dirty="0"/>
              <a:t>Curva ROC</a:t>
            </a:r>
            <a:endParaRPr lang="pt-BR" dirty="0"/>
          </a:p>
        </p:txBody>
      </p:sp>
      <p:sp>
        <p:nvSpPr>
          <p:cNvPr id="4" name="Espaço Reservado para Número de Slide 1"/>
          <p:cNvSpPr>
            <a:spLocks noGrp="1"/>
          </p:cNvSpPr>
          <p:nvPr>
            <p:ph type="sldNum" sz="quarter" idx="12"/>
          </p:nvPr>
        </p:nvSpPr>
        <p:spPr>
          <a:xfrm>
            <a:off x="7239000" y="6400800"/>
            <a:ext cx="1905000" cy="457200"/>
          </a:xfrm>
        </p:spPr>
        <p:txBody>
          <a:bodyPr/>
          <a:lstStyle/>
          <a:p>
            <a:pPr>
              <a:defRPr/>
            </a:pPr>
            <a:fld id="{57D9BB1D-E0CB-410C-ACB4-229101EC0304}" type="slidenum">
              <a:rPr lang="pt-BR"/>
              <a:pPr>
                <a:defRPr/>
              </a:pPr>
              <a:t>58</a:t>
            </a:fld>
            <a:endParaRPr lang="pt-BR" dirty="0"/>
          </a:p>
        </p:txBody>
      </p:sp>
      <p:sp>
        <p:nvSpPr>
          <p:cNvPr id="19" name="Text Box 68"/>
          <p:cNvSpPr txBox="1">
            <a:spLocks noChangeArrowheads="1"/>
          </p:cNvSpPr>
          <p:nvPr/>
        </p:nvSpPr>
        <p:spPr bwMode="auto">
          <a:xfrm>
            <a:off x="323528" y="1351995"/>
            <a:ext cx="8424936" cy="1150123"/>
          </a:xfrm>
          <a:prstGeom prst="rect">
            <a:avLst/>
          </a:prstGeom>
          <a:noFill/>
          <a:ln>
            <a:noFill/>
          </a:ln>
        </p:spPr>
        <p:txBody>
          <a:bodyPr wrap="square">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355600" indent="-355600" algn="l" eaLnBrk="1" hangingPunct="1">
              <a:lnSpc>
                <a:spcPct val="150000"/>
              </a:lnSpc>
              <a:defRPr/>
            </a:pPr>
            <a:r>
              <a:rPr lang="pt-BR" sz="1600" dirty="0">
                <a:latin typeface="Tahoma" panose="020B0604030504040204" pitchFamily="34" charset="0"/>
              </a:rPr>
              <a:t>O gráfico ROC (</a:t>
            </a:r>
            <a:r>
              <a:rPr lang="pt-BR" sz="1600" i="1" dirty="0" err="1">
                <a:latin typeface="Tahoma" panose="020B0604030504040204" pitchFamily="34" charset="0"/>
              </a:rPr>
              <a:t>Receiver</a:t>
            </a:r>
            <a:r>
              <a:rPr lang="pt-BR" sz="1600" i="1" dirty="0">
                <a:latin typeface="Tahoma" panose="020B0604030504040204" pitchFamily="34" charset="0"/>
              </a:rPr>
              <a:t> </a:t>
            </a:r>
            <a:r>
              <a:rPr lang="pt-BR" sz="1600" i="1" dirty="0" err="1">
                <a:latin typeface="Tahoma" panose="020B0604030504040204" pitchFamily="34" charset="0"/>
              </a:rPr>
              <a:t>Operating</a:t>
            </a:r>
            <a:r>
              <a:rPr lang="pt-BR" sz="1600" i="1" dirty="0">
                <a:latin typeface="Tahoma" panose="020B0604030504040204" pitchFamily="34" charset="0"/>
              </a:rPr>
              <a:t> </a:t>
            </a:r>
            <a:r>
              <a:rPr lang="pt-BR" sz="1600" i="1" dirty="0" err="1">
                <a:latin typeface="Tahoma" panose="020B0604030504040204" pitchFamily="34" charset="0"/>
              </a:rPr>
              <a:t>Characteristics</a:t>
            </a:r>
            <a:r>
              <a:rPr lang="pt-BR" sz="1600" dirty="0">
                <a:latin typeface="Tahoma" panose="020B0604030504040204" pitchFamily="34" charset="0"/>
              </a:rPr>
              <a:t>) pode ser usado para avaliar e comparar o desempenho de classificadores, ou definir o melhor limiar a ser utilizado. Permite ponderar a escolha entre benefícios (verdadeiros positivos) e custos (falsos positivos).</a:t>
            </a:r>
          </a:p>
        </p:txBody>
      </p:sp>
      <p:grpSp>
        <p:nvGrpSpPr>
          <p:cNvPr id="20" name="Grupo 19"/>
          <p:cNvGrpSpPr/>
          <p:nvPr/>
        </p:nvGrpSpPr>
        <p:grpSpPr>
          <a:xfrm>
            <a:off x="3658511" y="3140968"/>
            <a:ext cx="4946290" cy="557460"/>
            <a:chOff x="4534393" y="4365104"/>
            <a:chExt cx="4946290" cy="557460"/>
          </a:xfrm>
        </p:grpSpPr>
        <mc:AlternateContent xmlns:mc="http://schemas.openxmlformats.org/markup-compatibility/2006" xmlns:a14="http://schemas.microsoft.com/office/drawing/2010/main">
          <mc:Choice Requires="a14">
            <p:sp>
              <p:nvSpPr>
                <p:cNvPr id="21" name="CaixaDeTexto 20"/>
                <p:cNvSpPr txBox="1"/>
                <p:nvPr/>
              </p:nvSpPr>
              <p:spPr>
                <a:xfrm>
                  <a:off x="4534393" y="4365104"/>
                  <a:ext cx="2027286" cy="55746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pt-BR" sz="1600" b="0" i="1" smtClean="0">
                            <a:latin typeface="Cambria Math"/>
                          </a:rPr>
                          <m:t>𝑡𝑎𝑥𝑎</m:t>
                        </m:r>
                        <m:r>
                          <a:rPr lang="pt-BR" sz="1600" b="0" i="1" smtClean="0">
                            <a:latin typeface="Cambria Math"/>
                          </a:rPr>
                          <m:t> </m:t>
                        </m:r>
                        <m:r>
                          <a:rPr lang="pt-BR" sz="1600" b="0" i="1" smtClean="0">
                            <a:latin typeface="Cambria Math"/>
                          </a:rPr>
                          <m:t>𝑉𝑃</m:t>
                        </m:r>
                        <m:r>
                          <a:rPr lang="pt-BR" sz="1600" b="0" i="1" smtClean="0">
                            <a:latin typeface="Cambria Math"/>
                          </a:rPr>
                          <m:t>=</m:t>
                        </m:r>
                        <m:f>
                          <m:fPr>
                            <m:ctrlPr>
                              <a:rPr lang="pt-BR" sz="1600" b="0" i="1" smtClean="0">
                                <a:latin typeface="Cambria Math" panose="02040503050406030204" pitchFamily="18" charset="0"/>
                              </a:rPr>
                            </m:ctrlPr>
                          </m:fPr>
                          <m:num>
                            <m:r>
                              <a:rPr lang="pt-BR" sz="1600" b="0" i="1" smtClean="0">
                                <a:latin typeface="Cambria Math"/>
                              </a:rPr>
                              <m:t>𝑉𝑃</m:t>
                            </m:r>
                          </m:num>
                          <m:den>
                            <m:r>
                              <a:rPr lang="pt-BR" sz="1600" b="0" i="1" smtClean="0">
                                <a:latin typeface="Cambria Math"/>
                              </a:rPr>
                              <m:t>𝑉𝑃</m:t>
                            </m:r>
                            <m:r>
                              <a:rPr lang="pt-BR" sz="1600" b="0" i="1" smtClean="0">
                                <a:latin typeface="Cambria Math"/>
                              </a:rPr>
                              <m:t>+</m:t>
                            </m:r>
                            <m:r>
                              <a:rPr lang="pt-BR" sz="1600" b="0" i="1" smtClean="0">
                                <a:latin typeface="Cambria Math"/>
                              </a:rPr>
                              <m:t>𝐹𝑁</m:t>
                            </m:r>
                          </m:den>
                        </m:f>
                      </m:oMath>
                    </m:oMathPara>
                  </a14:m>
                  <a:endParaRPr lang="pt-BR" sz="1600" dirty="0">
                    <a:latin typeface="Tahoma" panose="020B0604030504040204" pitchFamily="34" charset="0"/>
                  </a:endParaRPr>
                </a:p>
              </p:txBody>
            </p:sp>
          </mc:Choice>
          <mc:Fallback xmlns="">
            <p:sp>
              <p:nvSpPr>
                <p:cNvPr id="21" name="CaixaDeTexto 20"/>
                <p:cNvSpPr txBox="1">
                  <a:spLocks noRot="1" noChangeAspect="1" noMove="1" noResize="1" noEditPoints="1" noAdjustHandles="1" noChangeArrowheads="1" noChangeShapeType="1" noTextEdit="1"/>
                </p:cNvSpPr>
                <p:nvPr/>
              </p:nvSpPr>
              <p:spPr>
                <a:xfrm>
                  <a:off x="4534393" y="4365104"/>
                  <a:ext cx="2027286" cy="557460"/>
                </a:xfrm>
                <a:prstGeom prst="rect">
                  <a:avLst/>
                </a:prstGeom>
                <a:blipFill>
                  <a:blip r:embed="rId2"/>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2" name="CaixaDeTexto 21"/>
                <p:cNvSpPr txBox="1"/>
                <p:nvPr/>
              </p:nvSpPr>
              <p:spPr>
                <a:xfrm>
                  <a:off x="6538146" y="4489945"/>
                  <a:ext cx="2942537" cy="307777"/>
                </a:xfrm>
                <a:prstGeom prst="rect">
                  <a:avLst/>
                </a:prstGeom>
                <a:noFill/>
              </p:spPr>
              <p:txBody>
                <a:bodyPr wrap="none" rtlCol="0">
                  <a:spAutoFit/>
                </a:bodyPr>
                <a:lstStyle/>
                <a:p>
                  <a:r>
                    <a:rPr lang="pt-BR" sz="1400" dirty="0">
                      <a:latin typeface="Tahoma" panose="020B0604030504040204" pitchFamily="34" charset="0"/>
                    </a:rPr>
                    <a:t>(</a:t>
                  </a:r>
                  <a14:m>
                    <m:oMath xmlns:m="http://schemas.openxmlformats.org/officeDocument/2006/math">
                      <m:r>
                        <a:rPr lang="pt-BR" sz="1400" i="1">
                          <a:latin typeface="Cambria Math"/>
                        </a:rPr>
                        <m:t>𝑡𝑎𝑥𝑎</m:t>
                      </m:r>
                      <m:r>
                        <a:rPr lang="pt-BR" sz="1400" i="1">
                          <a:latin typeface="Cambria Math"/>
                        </a:rPr>
                        <m:t> </m:t>
                      </m:r>
                      <m:r>
                        <a:rPr lang="pt-BR" sz="1400" i="1">
                          <a:latin typeface="Cambria Math"/>
                        </a:rPr>
                        <m:t>𝑉𝑃</m:t>
                      </m:r>
                    </m:oMath>
                  </a14:m>
                  <a:r>
                    <a:rPr lang="pt-BR" sz="1400" dirty="0">
                      <a:latin typeface="Tahoma" panose="020B0604030504040204" pitchFamily="34" charset="0"/>
                    </a:rPr>
                    <a:t> = sensibilidade  = recall)</a:t>
                  </a:r>
                </a:p>
              </p:txBody>
            </p:sp>
          </mc:Choice>
          <mc:Fallback xmlns="">
            <p:sp>
              <p:nvSpPr>
                <p:cNvPr id="22" name="CaixaDeTexto 21"/>
                <p:cNvSpPr txBox="1">
                  <a:spLocks noRot="1" noChangeAspect="1" noMove="1" noResize="1" noEditPoints="1" noAdjustHandles="1" noChangeArrowheads="1" noChangeShapeType="1" noTextEdit="1"/>
                </p:cNvSpPr>
                <p:nvPr/>
              </p:nvSpPr>
              <p:spPr>
                <a:xfrm>
                  <a:off x="6538146" y="4489945"/>
                  <a:ext cx="2942537" cy="307777"/>
                </a:xfrm>
                <a:prstGeom prst="rect">
                  <a:avLst/>
                </a:prstGeom>
                <a:blipFill>
                  <a:blip r:embed="rId3"/>
                  <a:stretch>
                    <a:fillRect t="-4000" b="-20000"/>
                  </a:stretch>
                </a:blipFill>
              </p:spPr>
              <p:txBody>
                <a:bodyPr/>
                <a:lstStyle/>
                <a:p>
                  <a:r>
                    <a:rPr lang="pt-BR">
                      <a:noFill/>
                    </a:rPr>
                    <a:t> </a:t>
                  </a:r>
                </a:p>
              </p:txBody>
            </p:sp>
          </mc:Fallback>
        </mc:AlternateContent>
      </p:grpSp>
      <p:sp>
        <p:nvSpPr>
          <p:cNvPr id="23" name="Text Box 68"/>
          <p:cNvSpPr txBox="1">
            <a:spLocks noChangeArrowheads="1"/>
          </p:cNvSpPr>
          <p:nvPr/>
        </p:nvSpPr>
        <p:spPr bwMode="auto">
          <a:xfrm>
            <a:off x="3658511" y="4578271"/>
            <a:ext cx="5305977" cy="1323439"/>
          </a:xfrm>
          <a:prstGeom prst="rect">
            <a:avLst/>
          </a:prstGeom>
          <a:noFill/>
          <a:ln>
            <a:noFill/>
          </a:ln>
        </p:spPr>
        <p:txBody>
          <a:bodyPr wrap="square">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355600" indent="-355600" algn="l" eaLnBrk="1" hangingPunct="1">
              <a:defRPr/>
            </a:pPr>
            <a:r>
              <a:rPr lang="pt-BR" sz="1600" dirty="0">
                <a:latin typeface="Tahoma" panose="020B0604030504040204" pitchFamily="34" charset="0"/>
              </a:rPr>
              <a:t>Quanto mais o resultado se aproximar do canto superior esquerdo (posição 0,1) melhor seu desempenho</a:t>
            </a:r>
          </a:p>
          <a:p>
            <a:pPr marL="355600" indent="-355600" algn="l" eaLnBrk="1" hangingPunct="1">
              <a:defRPr/>
            </a:pPr>
            <a:r>
              <a:rPr lang="pt-BR" sz="1600" dirty="0">
                <a:latin typeface="Tahoma" panose="020B0604030504040204" pitchFamily="34" charset="0"/>
              </a:rPr>
              <a:t>A linha tracejada indica que o resultado representa uma estratégia aleatória, sem privilegiar os verdadeiros positivos em detrimento aos falsos positivos</a:t>
            </a:r>
          </a:p>
        </p:txBody>
      </p:sp>
      <p:grpSp>
        <p:nvGrpSpPr>
          <p:cNvPr id="24" name="Grupo 23"/>
          <p:cNvGrpSpPr/>
          <p:nvPr/>
        </p:nvGrpSpPr>
        <p:grpSpPr>
          <a:xfrm>
            <a:off x="3658511" y="3861048"/>
            <a:ext cx="4759214" cy="557460"/>
            <a:chOff x="3658511" y="3861048"/>
            <a:chExt cx="4759214" cy="557460"/>
          </a:xfrm>
        </p:grpSpPr>
        <mc:AlternateContent xmlns:mc="http://schemas.openxmlformats.org/markup-compatibility/2006" xmlns:a14="http://schemas.microsoft.com/office/drawing/2010/main">
          <mc:Choice Requires="a14">
            <p:sp>
              <p:nvSpPr>
                <p:cNvPr id="25" name="CaixaDeTexto 24"/>
                <p:cNvSpPr txBox="1"/>
                <p:nvPr/>
              </p:nvSpPr>
              <p:spPr>
                <a:xfrm>
                  <a:off x="3658511" y="3861048"/>
                  <a:ext cx="2024080" cy="55746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pt-BR" sz="1600" b="0" i="1" smtClean="0">
                            <a:latin typeface="Cambria Math"/>
                          </a:rPr>
                          <m:t>𝑡𝑎𝑥𝑎</m:t>
                        </m:r>
                        <m:r>
                          <a:rPr lang="pt-BR" sz="1600" b="0" i="1" smtClean="0">
                            <a:latin typeface="Cambria Math"/>
                          </a:rPr>
                          <m:t> </m:t>
                        </m:r>
                        <m:r>
                          <a:rPr lang="pt-BR" sz="1600" b="0" i="1" smtClean="0">
                            <a:latin typeface="Cambria Math"/>
                          </a:rPr>
                          <m:t>𝐹𝑃</m:t>
                        </m:r>
                        <m:r>
                          <a:rPr lang="pt-BR" sz="1600" b="0" i="1" smtClean="0">
                            <a:latin typeface="Cambria Math"/>
                          </a:rPr>
                          <m:t>=</m:t>
                        </m:r>
                        <m:f>
                          <m:fPr>
                            <m:ctrlPr>
                              <a:rPr lang="pt-BR" sz="1600" b="0" i="1" smtClean="0">
                                <a:latin typeface="Cambria Math" panose="02040503050406030204" pitchFamily="18" charset="0"/>
                              </a:rPr>
                            </m:ctrlPr>
                          </m:fPr>
                          <m:num>
                            <m:r>
                              <a:rPr lang="pt-BR" sz="1600" b="0" i="1" smtClean="0">
                                <a:latin typeface="Cambria Math"/>
                              </a:rPr>
                              <m:t>𝐹𝑃</m:t>
                            </m:r>
                          </m:num>
                          <m:den>
                            <m:r>
                              <a:rPr lang="pt-BR" sz="1600" b="0" i="1" smtClean="0">
                                <a:latin typeface="Cambria Math"/>
                              </a:rPr>
                              <m:t>𝐹𝑃</m:t>
                            </m:r>
                            <m:r>
                              <a:rPr lang="pt-BR" sz="1600" b="0" i="1" smtClean="0">
                                <a:latin typeface="Cambria Math"/>
                              </a:rPr>
                              <m:t>+</m:t>
                            </m:r>
                            <m:r>
                              <a:rPr lang="pt-BR" sz="1600" b="0" i="1" smtClean="0">
                                <a:latin typeface="Cambria Math"/>
                              </a:rPr>
                              <m:t>𝑉𝑁</m:t>
                            </m:r>
                          </m:den>
                        </m:f>
                      </m:oMath>
                    </m:oMathPara>
                  </a14:m>
                  <a:endParaRPr lang="pt-BR" sz="1600" dirty="0">
                    <a:latin typeface="Tahoma" panose="020B0604030504040204" pitchFamily="34" charset="0"/>
                  </a:endParaRPr>
                </a:p>
              </p:txBody>
            </p:sp>
          </mc:Choice>
          <mc:Fallback xmlns="">
            <p:sp>
              <p:nvSpPr>
                <p:cNvPr id="25" name="CaixaDeTexto 24"/>
                <p:cNvSpPr txBox="1">
                  <a:spLocks noRot="1" noChangeAspect="1" noMove="1" noResize="1" noEditPoints="1" noAdjustHandles="1" noChangeArrowheads="1" noChangeShapeType="1" noTextEdit="1"/>
                </p:cNvSpPr>
                <p:nvPr/>
              </p:nvSpPr>
              <p:spPr>
                <a:xfrm>
                  <a:off x="3658511" y="3861048"/>
                  <a:ext cx="2024080" cy="557460"/>
                </a:xfrm>
                <a:prstGeom prst="rect">
                  <a:avLst/>
                </a:prstGeom>
                <a:blipFill>
                  <a:blip r:embed="rId4"/>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6" name="CaixaDeTexto 25"/>
                <p:cNvSpPr txBox="1"/>
                <p:nvPr/>
              </p:nvSpPr>
              <p:spPr>
                <a:xfrm>
                  <a:off x="5669536" y="3985890"/>
                  <a:ext cx="2748189" cy="307777"/>
                </a:xfrm>
                <a:prstGeom prst="rect">
                  <a:avLst/>
                </a:prstGeom>
                <a:noFill/>
              </p:spPr>
              <p:txBody>
                <a:bodyPr wrap="none" rtlCol="0">
                  <a:spAutoFit/>
                </a:bodyPr>
                <a:lstStyle/>
                <a:p>
                  <a:r>
                    <a:rPr lang="pt-BR" sz="1400" dirty="0">
                      <a:latin typeface="Tahoma" panose="020B0604030504040204" pitchFamily="34" charset="0"/>
                    </a:rPr>
                    <a:t>(</a:t>
                  </a:r>
                  <a14:m>
                    <m:oMath xmlns:m="http://schemas.openxmlformats.org/officeDocument/2006/math">
                      <m:r>
                        <a:rPr lang="pt-BR" sz="1400" b="0" i="0" smtClean="0">
                          <a:latin typeface="Cambria Math"/>
                        </a:rPr>
                        <m:t>1 − </m:t>
                      </m:r>
                      <m:r>
                        <a:rPr lang="pt-BR" sz="1400" i="1">
                          <a:latin typeface="Cambria Math"/>
                        </a:rPr>
                        <m:t>𝑡𝑎𝑥𝑎</m:t>
                      </m:r>
                      <m:r>
                        <a:rPr lang="pt-BR" sz="1400" i="1">
                          <a:latin typeface="Cambria Math"/>
                        </a:rPr>
                        <m:t> </m:t>
                      </m:r>
                      <m:r>
                        <a:rPr lang="pt-BR" sz="1400" b="0" i="1" smtClean="0">
                          <a:latin typeface="Cambria Math"/>
                        </a:rPr>
                        <m:t>𝐹</m:t>
                      </m:r>
                      <m:r>
                        <a:rPr lang="pt-BR" sz="1400" i="1">
                          <a:latin typeface="Cambria Math"/>
                        </a:rPr>
                        <m:t>𝑃</m:t>
                      </m:r>
                    </m:oMath>
                  </a14:m>
                  <a:r>
                    <a:rPr lang="pt-BR" sz="1400" dirty="0">
                      <a:latin typeface="Tahoma" panose="020B0604030504040204" pitchFamily="34" charset="0"/>
                    </a:rPr>
                    <a:t> = especificidade)</a:t>
                  </a:r>
                </a:p>
              </p:txBody>
            </p:sp>
          </mc:Choice>
          <mc:Fallback xmlns="">
            <p:sp>
              <p:nvSpPr>
                <p:cNvPr id="26" name="CaixaDeTexto 25"/>
                <p:cNvSpPr txBox="1">
                  <a:spLocks noRot="1" noChangeAspect="1" noMove="1" noResize="1" noEditPoints="1" noAdjustHandles="1" noChangeArrowheads="1" noChangeShapeType="1" noTextEdit="1"/>
                </p:cNvSpPr>
                <p:nvPr/>
              </p:nvSpPr>
              <p:spPr>
                <a:xfrm>
                  <a:off x="5669536" y="3985890"/>
                  <a:ext cx="2748189" cy="307777"/>
                </a:xfrm>
                <a:prstGeom prst="rect">
                  <a:avLst/>
                </a:prstGeom>
                <a:blipFill>
                  <a:blip r:embed="rId5"/>
                  <a:stretch>
                    <a:fillRect t="-4000" b="-20000"/>
                  </a:stretch>
                </a:blipFill>
              </p:spPr>
              <p:txBody>
                <a:bodyPr/>
                <a:lstStyle/>
                <a:p>
                  <a:r>
                    <a:rPr lang="pt-BR">
                      <a:noFill/>
                    </a:rPr>
                    <a:t> </a:t>
                  </a:r>
                </a:p>
              </p:txBody>
            </p:sp>
          </mc:Fallback>
        </mc:AlternateContent>
      </p:grpSp>
      <p:pic>
        <p:nvPicPr>
          <p:cNvPr id="6246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511" y="2996952"/>
            <a:ext cx="3600000"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6208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46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noFill/>
        </p:spPr>
        <p:txBody>
          <a:bodyPr/>
          <a:lstStyle/>
          <a:p>
            <a:pPr eaLnBrk="1" hangingPunct="1">
              <a:defRPr/>
            </a:pPr>
            <a:r>
              <a:rPr lang="pt-BR" altLang="pt-BR" dirty="0"/>
              <a:t>Curva ROC</a:t>
            </a:r>
            <a:endParaRPr lang="pt-BR" dirty="0"/>
          </a:p>
        </p:txBody>
      </p:sp>
      <p:sp>
        <p:nvSpPr>
          <p:cNvPr id="4" name="Espaço Reservado para Número de Slide 1"/>
          <p:cNvSpPr>
            <a:spLocks noGrp="1"/>
          </p:cNvSpPr>
          <p:nvPr>
            <p:ph type="sldNum" sz="quarter" idx="12"/>
          </p:nvPr>
        </p:nvSpPr>
        <p:spPr>
          <a:xfrm>
            <a:off x="7239000" y="6400800"/>
            <a:ext cx="1905000" cy="457200"/>
          </a:xfrm>
        </p:spPr>
        <p:txBody>
          <a:bodyPr/>
          <a:lstStyle/>
          <a:p>
            <a:pPr>
              <a:defRPr/>
            </a:pPr>
            <a:fld id="{57D9BB1D-E0CB-410C-ACB4-229101EC0304}" type="slidenum">
              <a:rPr lang="pt-BR"/>
              <a:pPr>
                <a:defRPr/>
              </a:pPr>
              <a:t>59</a:t>
            </a:fld>
            <a:endParaRPr lang="pt-BR" dirty="0"/>
          </a:p>
        </p:txBody>
      </p:sp>
      <p:grpSp>
        <p:nvGrpSpPr>
          <p:cNvPr id="13" name="Grupo 12"/>
          <p:cNvGrpSpPr/>
          <p:nvPr/>
        </p:nvGrpSpPr>
        <p:grpSpPr>
          <a:xfrm>
            <a:off x="196287" y="1426424"/>
            <a:ext cx="2880000" cy="3163940"/>
            <a:chOff x="3420112" y="4381333"/>
            <a:chExt cx="2880000" cy="3163940"/>
          </a:xfrm>
        </p:grpSpPr>
        <p:pic>
          <p:nvPicPr>
            <p:cNvPr id="14" name="Imagem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0112" y="4381333"/>
              <a:ext cx="2880000" cy="2880000"/>
            </a:xfrm>
            <a:prstGeom prst="rect">
              <a:avLst/>
            </a:prstGeom>
          </p:spPr>
        </p:pic>
        <p:sp>
          <p:nvSpPr>
            <p:cNvPr id="15" name="CaixaDeTexto 14"/>
            <p:cNvSpPr txBox="1"/>
            <p:nvPr/>
          </p:nvSpPr>
          <p:spPr>
            <a:xfrm>
              <a:off x="4563396" y="7268274"/>
              <a:ext cx="593432" cy="276999"/>
            </a:xfrm>
            <a:prstGeom prst="rect">
              <a:avLst/>
            </a:prstGeom>
            <a:noFill/>
          </p:spPr>
          <p:txBody>
            <a:bodyPr wrap="none" rtlCol="0">
              <a:spAutoFit/>
            </a:bodyPr>
            <a:lstStyle/>
            <a:p>
              <a:r>
                <a:rPr lang="pt-BR" dirty="0">
                  <a:latin typeface="Tahoma" panose="020B0604030504040204" pitchFamily="34" charset="0"/>
                </a:rPr>
                <a:t>B3/B5</a:t>
              </a:r>
              <a:endParaRPr lang="pt-BR" i="1" dirty="0">
                <a:latin typeface="Tahoma" panose="020B0604030504040204" pitchFamily="34" charset="0"/>
              </a:endParaRPr>
            </a:p>
          </p:txBody>
        </p:sp>
      </p:grpSp>
      <p:grpSp>
        <p:nvGrpSpPr>
          <p:cNvPr id="17" name="Grupo 16"/>
          <p:cNvGrpSpPr/>
          <p:nvPr/>
        </p:nvGrpSpPr>
        <p:grpSpPr>
          <a:xfrm>
            <a:off x="206041" y="4590364"/>
            <a:ext cx="3260274" cy="738664"/>
            <a:chOff x="350832" y="5570656"/>
            <a:chExt cx="3260274" cy="738664"/>
          </a:xfrm>
        </p:grpSpPr>
        <p:sp>
          <p:nvSpPr>
            <p:cNvPr id="18" name="Text Box 68"/>
            <p:cNvSpPr txBox="1">
              <a:spLocks noChangeArrowheads="1"/>
            </p:cNvSpPr>
            <p:nvPr/>
          </p:nvSpPr>
          <p:spPr bwMode="auto">
            <a:xfrm>
              <a:off x="395536" y="5570656"/>
              <a:ext cx="3215570" cy="738664"/>
            </a:xfrm>
            <a:prstGeom prst="rect">
              <a:avLst/>
            </a:prstGeom>
            <a:noFill/>
            <a:ln>
              <a:noFill/>
            </a:ln>
          </p:spPr>
          <p:txBody>
            <a:bodyPr wrap="square">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355600" indent="-355600" algn="l" eaLnBrk="1" hangingPunct="1">
                <a:defRPr/>
              </a:pPr>
              <a:r>
                <a:rPr lang="pt-BR" sz="1400" dirty="0">
                  <a:latin typeface="Tahoma" panose="020B0604030504040204" pitchFamily="34" charset="0"/>
                </a:rPr>
                <a:t>Amostras de treinamento:</a:t>
              </a:r>
            </a:p>
            <a:p>
              <a:pPr marL="355600" indent="-355600" algn="l" eaLnBrk="1" hangingPunct="1">
                <a:defRPr/>
              </a:pPr>
              <a:r>
                <a:rPr lang="pt-BR" sz="1400" dirty="0">
                  <a:latin typeface="Tahoma" panose="020B0604030504040204" pitchFamily="34" charset="0"/>
                </a:rPr>
                <a:t>75 de água</a:t>
              </a:r>
            </a:p>
            <a:p>
              <a:pPr marL="355600" indent="-355600" algn="l" eaLnBrk="1" hangingPunct="1">
                <a:defRPr/>
              </a:pPr>
              <a:r>
                <a:rPr lang="pt-BR" sz="1400" dirty="0">
                  <a:latin typeface="Tahoma" panose="020B0604030504040204" pitchFamily="34" charset="0"/>
                </a:rPr>
                <a:t>250 de não água</a:t>
              </a:r>
            </a:p>
          </p:txBody>
        </p:sp>
        <p:sp>
          <p:nvSpPr>
            <p:cNvPr id="27" name="Elipse 26"/>
            <p:cNvSpPr/>
            <p:nvPr/>
          </p:nvSpPr>
          <p:spPr bwMode="auto">
            <a:xfrm>
              <a:off x="350832" y="5903102"/>
              <a:ext cx="72000" cy="72000"/>
            </a:xfrm>
            <a:prstGeom prst="ellipse">
              <a:avLst/>
            </a:prstGeom>
            <a:solidFill>
              <a:srgbClr val="00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28" name="Elipse 27"/>
            <p:cNvSpPr/>
            <p:nvPr/>
          </p:nvSpPr>
          <p:spPr bwMode="auto">
            <a:xfrm>
              <a:off x="350832" y="6118217"/>
              <a:ext cx="72000" cy="7200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grpSp>
        <p:nvGrpSpPr>
          <p:cNvPr id="36" name="Grupo 35"/>
          <p:cNvGrpSpPr/>
          <p:nvPr/>
        </p:nvGrpSpPr>
        <p:grpSpPr>
          <a:xfrm>
            <a:off x="3076286" y="1612537"/>
            <a:ext cx="3897719" cy="2765813"/>
            <a:chOff x="3076286" y="1612537"/>
            <a:chExt cx="3897719" cy="2765813"/>
          </a:xfrm>
        </p:grpSpPr>
        <p:pic>
          <p:nvPicPr>
            <p:cNvPr id="63495"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r="11898"/>
            <a:stretch/>
          </p:blipFill>
          <p:spPr bwMode="auto">
            <a:xfrm>
              <a:off x="3076286" y="1628800"/>
              <a:ext cx="3897719" cy="274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CaixaDeTexto 28"/>
            <p:cNvSpPr txBox="1"/>
            <p:nvPr/>
          </p:nvSpPr>
          <p:spPr>
            <a:xfrm>
              <a:off x="3485860" y="1612537"/>
              <a:ext cx="516488" cy="276999"/>
            </a:xfrm>
            <a:prstGeom prst="rect">
              <a:avLst/>
            </a:prstGeom>
            <a:noFill/>
          </p:spPr>
          <p:txBody>
            <a:bodyPr wrap="none" rtlCol="0">
              <a:spAutoFit/>
            </a:bodyPr>
            <a:lstStyle/>
            <a:p>
              <a:r>
                <a:rPr lang="pt-BR" dirty="0">
                  <a:latin typeface="Tahoma" panose="020B0604030504040204" pitchFamily="34" charset="0"/>
                </a:rPr>
                <a:t>água</a:t>
              </a:r>
              <a:endParaRPr lang="pt-BR" i="1" dirty="0">
                <a:latin typeface="Tahoma" panose="020B0604030504040204" pitchFamily="34" charset="0"/>
              </a:endParaRPr>
            </a:p>
          </p:txBody>
        </p:sp>
        <p:sp>
          <p:nvSpPr>
            <p:cNvPr id="30" name="CaixaDeTexto 29"/>
            <p:cNvSpPr txBox="1"/>
            <p:nvPr/>
          </p:nvSpPr>
          <p:spPr>
            <a:xfrm>
              <a:off x="3269804" y="3576784"/>
              <a:ext cx="516488" cy="461665"/>
            </a:xfrm>
            <a:prstGeom prst="rect">
              <a:avLst/>
            </a:prstGeom>
            <a:noFill/>
          </p:spPr>
          <p:txBody>
            <a:bodyPr wrap="none" rtlCol="0">
              <a:spAutoFit/>
            </a:bodyPr>
            <a:lstStyle/>
            <a:p>
              <a:r>
                <a:rPr lang="pt-BR" dirty="0">
                  <a:latin typeface="Tahoma" panose="020B0604030504040204" pitchFamily="34" charset="0"/>
                </a:rPr>
                <a:t>não</a:t>
              </a:r>
            </a:p>
            <a:p>
              <a:r>
                <a:rPr lang="pt-BR" dirty="0">
                  <a:latin typeface="Tahoma" panose="020B0604030504040204" pitchFamily="34" charset="0"/>
                </a:rPr>
                <a:t>água</a:t>
              </a:r>
              <a:endParaRPr lang="pt-BR" i="1" dirty="0">
                <a:latin typeface="Tahoma" panose="020B0604030504040204" pitchFamily="34" charset="0"/>
              </a:endParaRPr>
            </a:p>
          </p:txBody>
        </p:sp>
      </p:grpSp>
      <p:grpSp>
        <p:nvGrpSpPr>
          <p:cNvPr id="9" name="Grupo 8"/>
          <p:cNvGrpSpPr/>
          <p:nvPr/>
        </p:nvGrpSpPr>
        <p:grpSpPr>
          <a:xfrm>
            <a:off x="3949121" y="1557064"/>
            <a:ext cx="1919023" cy="2448000"/>
            <a:chOff x="3772698" y="1557064"/>
            <a:chExt cx="1919023" cy="2448000"/>
          </a:xfrm>
        </p:grpSpPr>
        <p:cxnSp>
          <p:nvCxnSpPr>
            <p:cNvPr id="7" name="Conector reto 6"/>
            <p:cNvCxnSpPr/>
            <p:nvPr/>
          </p:nvCxnSpPr>
          <p:spPr bwMode="auto">
            <a:xfrm flipV="1">
              <a:off x="4211960" y="1557064"/>
              <a:ext cx="0" cy="244800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8" name="CaixaDeTexto 7"/>
            <p:cNvSpPr txBox="1"/>
            <p:nvPr/>
          </p:nvSpPr>
          <p:spPr>
            <a:xfrm>
              <a:off x="5327519" y="1812308"/>
              <a:ext cx="364202" cy="276999"/>
            </a:xfrm>
            <a:prstGeom prst="rect">
              <a:avLst/>
            </a:prstGeom>
            <a:noFill/>
          </p:spPr>
          <p:txBody>
            <a:bodyPr wrap="none" rtlCol="0">
              <a:spAutoFit/>
            </a:bodyPr>
            <a:lstStyle/>
            <a:p>
              <a:r>
                <a:rPr lang="pt-BR" dirty="0">
                  <a:latin typeface="Tahoma" panose="020B0604030504040204" pitchFamily="34" charset="0"/>
                </a:rPr>
                <a:t>VP</a:t>
              </a:r>
            </a:p>
          </p:txBody>
        </p:sp>
        <p:sp>
          <p:nvSpPr>
            <p:cNvPr id="31" name="CaixaDeTexto 30"/>
            <p:cNvSpPr txBox="1"/>
            <p:nvPr/>
          </p:nvSpPr>
          <p:spPr>
            <a:xfrm>
              <a:off x="4198312" y="3452872"/>
              <a:ext cx="357790" cy="276999"/>
            </a:xfrm>
            <a:prstGeom prst="rect">
              <a:avLst/>
            </a:prstGeom>
            <a:noFill/>
          </p:spPr>
          <p:txBody>
            <a:bodyPr wrap="none" rtlCol="0">
              <a:spAutoFit/>
            </a:bodyPr>
            <a:lstStyle/>
            <a:p>
              <a:r>
                <a:rPr lang="pt-BR" dirty="0">
                  <a:latin typeface="Tahoma" panose="020B0604030504040204" pitchFamily="34" charset="0"/>
                </a:rPr>
                <a:t>FP</a:t>
              </a:r>
            </a:p>
          </p:txBody>
        </p:sp>
        <p:sp>
          <p:nvSpPr>
            <p:cNvPr id="32" name="CaixaDeTexto 31"/>
            <p:cNvSpPr txBox="1"/>
            <p:nvPr/>
          </p:nvSpPr>
          <p:spPr>
            <a:xfrm>
              <a:off x="3772698" y="3452872"/>
              <a:ext cx="378630" cy="276999"/>
            </a:xfrm>
            <a:prstGeom prst="rect">
              <a:avLst/>
            </a:prstGeom>
            <a:noFill/>
          </p:spPr>
          <p:txBody>
            <a:bodyPr wrap="none" rtlCol="0">
              <a:spAutoFit/>
            </a:bodyPr>
            <a:lstStyle/>
            <a:p>
              <a:r>
                <a:rPr lang="pt-BR" dirty="0">
                  <a:latin typeface="Tahoma" panose="020B0604030504040204" pitchFamily="34" charset="0"/>
                </a:rPr>
                <a:t>VN</a:t>
              </a:r>
            </a:p>
          </p:txBody>
        </p:sp>
        <p:sp>
          <p:nvSpPr>
            <p:cNvPr id="33" name="CaixaDeTexto 32"/>
            <p:cNvSpPr txBox="1"/>
            <p:nvPr/>
          </p:nvSpPr>
          <p:spPr>
            <a:xfrm>
              <a:off x="3868752" y="1812308"/>
              <a:ext cx="367408" cy="276999"/>
            </a:xfrm>
            <a:prstGeom prst="rect">
              <a:avLst/>
            </a:prstGeom>
            <a:noFill/>
          </p:spPr>
          <p:txBody>
            <a:bodyPr wrap="none" rtlCol="0">
              <a:spAutoFit/>
            </a:bodyPr>
            <a:lstStyle/>
            <a:p>
              <a:r>
                <a:rPr lang="pt-BR" dirty="0">
                  <a:latin typeface="Tahoma" panose="020B0604030504040204" pitchFamily="34" charset="0"/>
                </a:rPr>
                <a:t>FN</a:t>
              </a:r>
            </a:p>
          </p:txBody>
        </p:sp>
      </p:grpSp>
      <p:pic>
        <p:nvPicPr>
          <p:cNvPr id="43" name="Imagem 42"/>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196287" y="1426424"/>
            <a:ext cx="2880000" cy="2880000"/>
          </a:xfrm>
          <a:prstGeom prst="rect">
            <a:avLst/>
          </a:prstGeom>
        </p:spPr>
      </p:pic>
      <p:graphicFrame>
        <p:nvGraphicFramePr>
          <p:cNvPr id="44" name="Objeto 43"/>
          <p:cNvGraphicFramePr>
            <a:graphicFrameLocks noChangeAspect="1"/>
          </p:cNvGraphicFramePr>
          <p:nvPr>
            <p:extLst>
              <p:ext uri="{D42A27DB-BD31-4B8C-83A1-F6EECF244321}">
                <p14:modId xmlns:p14="http://schemas.microsoft.com/office/powerpoint/2010/main" val="3509211373"/>
              </p:ext>
            </p:extLst>
          </p:nvPr>
        </p:nvGraphicFramePr>
        <p:xfrm>
          <a:off x="6973888" y="1455738"/>
          <a:ext cx="1930400" cy="4064000"/>
        </p:xfrm>
        <a:graphic>
          <a:graphicData uri="http://schemas.openxmlformats.org/presentationml/2006/ole">
            <mc:AlternateContent xmlns:mc="http://schemas.openxmlformats.org/markup-compatibility/2006">
              <mc:Choice xmlns:v="urn:schemas-microsoft-com:vml" Requires="v">
                <p:oleObj name="Worksheet" r:id="rId5" imgW="1930597" imgH="4063956" progId="Excel.Sheet.12">
                  <p:embed/>
                </p:oleObj>
              </mc:Choice>
              <mc:Fallback>
                <p:oleObj name="Worksheet" r:id="rId5" imgW="1930597" imgH="4063956" progId="Excel.Sheet.12">
                  <p:embed/>
                  <p:pic>
                    <p:nvPicPr>
                      <p:cNvPr id="44" name="Objeto 43"/>
                      <p:cNvPicPr/>
                      <p:nvPr/>
                    </p:nvPicPr>
                    <p:blipFill>
                      <a:blip r:embed="rId6"/>
                      <a:stretch>
                        <a:fillRect/>
                      </a:stretch>
                    </p:blipFill>
                    <p:spPr>
                      <a:xfrm>
                        <a:off x="6973888" y="1455738"/>
                        <a:ext cx="1930400" cy="4064000"/>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2825079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Agrupar 6">
            <a:extLst>
              <a:ext uri="{FF2B5EF4-FFF2-40B4-BE49-F238E27FC236}">
                <a16:creationId xmlns:a16="http://schemas.microsoft.com/office/drawing/2014/main" id="{4013FABB-2594-9433-EC50-1B6B8364DF4E}"/>
              </a:ext>
            </a:extLst>
          </p:cNvPr>
          <p:cNvGrpSpPr/>
          <p:nvPr/>
        </p:nvGrpSpPr>
        <p:grpSpPr>
          <a:xfrm>
            <a:off x="3676851" y="1565709"/>
            <a:ext cx="3103345" cy="3201202"/>
            <a:chOff x="3676851" y="1565709"/>
            <a:chExt cx="3103345" cy="3201202"/>
          </a:xfrm>
        </p:grpSpPr>
        <p:sp>
          <p:nvSpPr>
            <p:cNvPr id="3" name="Forma Livre: Forma 2">
              <a:extLst>
                <a:ext uri="{FF2B5EF4-FFF2-40B4-BE49-F238E27FC236}">
                  <a16:creationId xmlns:a16="http://schemas.microsoft.com/office/drawing/2014/main" id="{099DCC67-18C7-D0FE-1AF6-0D0CC05D275A}"/>
                </a:ext>
              </a:extLst>
            </p:cNvPr>
            <p:cNvSpPr/>
            <p:nvPr/>
          </p:nvSpPr>
          <p:spPr bwMode="auto">
            <a:xfrm>
              <a:off x="3676851" y="1565709"/>
              <a:ext cx="3103345" cy="3201202"/>
            </a:xfrm>
            <a:custGeom>
              <a:avLst/>
              <a:gdLst>
                <a:gd name="connsiteX0" fmla="*/ 308008 w 2223435"/>
                <a:gd name="connsiteY0" fmla="*/ 2396690 h 2396690"/>
                <a:gd name="connsiteX1" fmla="*/ 2223435 w 2223435"/>
                <a:gd name="connsiteY1" fmla="*/ 2377440 h 2396690"/>
                <a:gd name="connsiteX2" fmla="*/ 2223435 w 2223435"/>
                <a:gd name="connsiteY2" fmla="*/ 827772 h 2396690"/>
                <a:gd name="connsiteX3" fmla="*/ 933650 w 2223435"/>
                <a:gd name="connsiteY3" fmla="*/ 0 h 2396690"/>
                <a:gd name="connsiteX4" fmla="*/ 0 w 2223435"/>
                <a:gd name="connsiteY4" fmla="*/ 336884 h 2396690"/>
                <a:gd name="connsiteX5" fmla="*/ 308008 w 2223435"/>
                <a:gd name="connsiteY5" fmla="*/ 2396690 h 2396690"/>
                <a:gd name="connsiteX0" fmla="*/ 308008 w 2820202"/>
                <a:gd name="connsiteY0" fmla="*/ 2396690 h 2675823"/>
                <a:gd name="connsiteX1" fmla="*/ 2820202 w 2820202"/>
                <a:gd name="connsiteY1" fmla="*/ 2675823 h 2675823"/>
                <a:gd name="connsiteX2" fmla="*/ 2223435 w 2820202"/>
                <a:gd name="connsiteY2" fmla="*/ 827772 h 2675823"/>
                <a:gd name="connsiteX3" fmla="*/ 933650 w 2820202"/>
                <a:gd name="connsiteY3" fmla="*/ 0 h 2675823"/>
                <a:gd name="connsiteX4" fmla="*/ 0 w 2820202"/>
                <a:gd name="connsiteY4" fmla="*/ 336884 h 2675823"/>
                <a:gd name="connsiteX5" fmla="*/ 308008 w 2820202"/>
                <a:gd name="connsiteY5" fmla="*/ 2396690 h 2675823"/>
                <a:gd name="connsiteX0" fmla="*/ 308008 w 2820202"/>
                <a:gd name="connsiteY0" fmla="*/ 2897204 h 3176337"/>
                <a:gd name="connsiteX1" fmla="*/ 2820202 w 2820202"/>
                <a:gd name="connsiteY1" fmla="*/ 3176337 h 3176337"/>
                <a:gd name="connsiteX2" fmla="*/ 2800951 w 2820202"/>
                <a:gd name="connsiteY2" fmla="*/ 0 h 3176337"/>
                <a:gd name="connsiteX3" fmla="*/ 933650 w 2820202"/>
                <a:gd name="connsiteY3" fmla="*/ 500514 h 3176337"/>
                <a:gd name="connsiteX4" fmla="*/ 0 w 2820202"/>
                <a:gd name="connsiteY4" fmla="*/ 837398 h 3176337"/>
                <a:gd name="connsiteX5" fmla="*/ 308008 w 2820202"/>
                <a:gd name="connsiteY5" fmla="*/ 2897204 h 3176337"/>
                <a:gd name="connsiteX0" fmla="*/ 0 w 3118585"/>
                <a:gd name="connsiteY0" fmla="*/ 3195588 h 3195588"/>
                <a:gd name="connsiteX1" fmla="*/ 3118585 w 3118585"/>
                <a:gd name="connsiteY1" fmla="*/ 3176337 h 3195588"/>
                <a:gd name="connsiteX2" fmla="*/ 3099334 w 3118585"/>
                <a:gd name="connsiteY2" fmla="*/ 0 h 3195588"/>
                <a:gd name="connsiteX3" fmla="*/ 1232033 w 3118585"/>
                <a:gd name="connsiteY3" fmla="*/ 500514 h 3195588"/>
                <a:gd name="connsiteX4" fmla="*/ 298383 w 3118585"/>
                <a:gd name="connsiteY4" fmla="*/ 837398 h 3195588"/>
                <a:gd name="connsiteX5" fmla="*/ 0 w 3118585"/>
                <a:gd name="connsiteY5" fmla="*/ 3195588 h 3195588"/>
                <a:gd name="connsiteX0" fmla="*/ 0 w 3066449"/>
                <a:gd name="connsiteY0" fmla="*/ 3147462 h 3176337"/>
                <a:gd name="connsiteX1" fmla="*/ 3066449 w 3066449"/>
                <a:gd name="connsiteY1" fmla="*/ 3176337 h 3176337"/>
                <a:gd name="connsiteX2" fmla="*/ 3047198 w 3066449"/>
                <a:gd name="connsiteY2" fmla="*/ 0 h 3176337"/>
                <a:gd name="connsiteX3" fmla="*/ 1179897 w 3066449"/>
                <a:gd name="connsiteY3" fmla="*/ 500514 h 3176337"/>
                <a:gd name="connsiteX4" fmla="*/ 246247 w 3066449"/>
                <a:gd name="connsiteY4" fmla="*/ 837398 h 3176337"/>
                <a:gd name="connsiteX5" fmla="*/ 0 w 3066449"/>
                <a:gd name="connsiteY5" fmla="*/ 3147462 h 3176337"/>
                <a:gd name="connsiteX0" fmla="*/ 0 w 3118585"/>
                <a:gd name="connsiteY0" fmla="*/ 3183557 h 3183557"/>
                <a:gd name="connsiteX1" fmla="*/ 3118585 w 3118585"/>
                <a:gd name="connsiteY1" fmla="*/ 3176337 h 3183557"/>
                <a:gd name="connsiteX2" fmla="*/ 3099334 w 3118585"/>
                <a:gd name="connsiteY2" fmla="*/ 0 h 3183557"/>
                <a:gd name="connsiteX3" fmla="*/ 1232033 w 3118585"/>
                <a:gd name="connsiteY3" fmla="*/ 500514 h 3183557"/>
                <a:gd name="connsiteX4" fmla="*/ 298383 w 3118585"/>
                <a:gd name="connsiteY4" fmla="*/ 837398 h 3183557"/>
                <a:gd name="connsiteX5" fmla="*/ 0 w 3118585"/>
                <a:gd name="connsiteY5" fmla="*/ 3183557 h 3183557"/>
                <a:gd name="connsiteX0" fmla="*/ 0 w 3099334"/>
                <a:gd name="connsiteY0" fmla="*/ 3183557 h 3183557"/>
                <a:gd name="connsiteX1" fmla="*/ 2893995 w 3099334"/>
                <a:gd name="connsiteY1" fmla="*/ 3064042 h 3183557"/>
                <a:gd name="connsiteX2" fmla="*/ 3099334 w 3099334"/>
                <a:gd name="connsiteY2" fmla="*/ 0 h 3183557"/>
                <a:gd name="connsiteX3" fmla="*/ 1232033 w 3099334"/>
                <a:gd name="connsiteY3" fmla="*/ 500514 h 3183557"/>
                <a:gd name="connsiteX4" fmla="*/ 298383 w 3099334"/>
                <a:gd name="connsiteY4" fmla="*/ 837398 h 3183557"/>
                <a:gd name="connsiteX5" fmla="*/ 0 w 3099334"/>
                <a:gd name="connsiteY5" fmla="*/ 3183557 h 3183557"/>
                <a:gd name="connsiteX0" fmla="*/ 0 w 3102543"/>
                <a:gd name="connsiteY0" fmla="*/ 3183557 h 3188368"/>
                <a:gd name="connsiteX1" fmla="*/ 3102543 w 3102543"/>
                <a:gd name="connsiteY1" fmla="*/ 3188368 h 3188368"/>
                <a:gd name="connsiteX2" fmla="*/ 3099334 w 3102543"/>
                <a:gd name="connsiteY2" fmla="*/ 0 h 3188368"/>
                <a:gd name="connsiteX3" fmla="*/ 1232033 w 3102543"/>
                <a:gd name="connsiteY3" fmla="*/ 500514 h 3188368"/>
                <a:gd name="connsiteX4" fmla="*/ 298383 w 3102543"/>
                <a:gd name="connsiteY4" fmla="*/ 837398 h 3188368"/>
                <a:gd name="connsiteX5" fmla="*/ 0 w 3102543"/>
                <a:gd name="connsiteY5" fmla="*/ 3183557 h 3188368"/>
                <a:gd name="connsiteX0" fmla="*/ 0 w 3102543"/>
                <a:gd name="connsiteY0" fmla="*/ 2954957 h 2959768"/>
                <a:gd name="connsiteX1" fmla="*/ 3102543 w 3102543"/>
                <a:gd name="connsiteY1" fmla="*/ 2959768 h 2959768"/>
                <a:gd name="connsiteX2" fmla="*/ 2594008 w 3102543"/>
                <a:gd name="connsiteY2" fmla="*/ 0 h 2959768"/>
                <a:gd name="connsiteX3" fmla="*/ 1232033 w 3102543"/>
                <a:gd name="connsiteY3" fmla="*/ 271914 h 2959768"/>
                <a:gd name="connsiteX4" fmla="*/ 298383 w 3102543"/>
                <a:gd name="connsiteY4" fmla="*/ 608798 h 2959768"/>
                <a:gd name="connsiteX5" fmla="*/ 0 w 3102543"/>
                <a:gd name="connsiteY5" fmla="*/ 2954957 h 2959768"/>
                <a:gd name="connsiteX0" fmla="*/ 0 w 3103583"/>
                <a:gd name="connsiteY0" fmla="*/ 3191578 h 3196389"/>
                <a:gd name="connsiteX1" fmla="*/ 3102543 w 3103583"/>
                <a:gd name="connsiteY1" fmla="*/ 3196389 h 3196389"/>
                <a:gd name="connsiteX2" fmla="*/ 3103345 w 3103583"/>
                <a:gd name="connsiteY2" fmla="*/ 0 h 3196389"/>
                <a:gd name="connsiteX3" fmla="*/ 1232033 w 3103583"/>
                <a:gd name="connsiteY3" fmla="*/ 508535 h 3196389"/>
                <a:gd name="connsiteX4" fmla="*/ 298383 w 3103583"/>
                <a:gd name="connsiteY4" fmla="*/ 845419 h 3196389"/>
                <a:gd name="connsiteX5" fmla="*/ 0 w 3103583"/>
                <a:gd name="connsiteY5" fmla="*/ 3191578 h 3196389"/>
                <a:gd name="connsiteX0" fmla="*/ 0 w 3103345"/>
                <a:gd name="connsiteY0" fmla="*/ 3191578 h 3196389"/>
                <a:gd name="connsiteX1" fmla="*/ 3102543 w 3103345"/>
                <a:gd name="connsiteY1" fmla="*/ 3196389 h 3196389"/>
                <a:gd name="connsiteX2" fmla="*/ 3103345 w 3103345"/>
                <a:gd name="connsiteY2" fmla="*/ 0 h 3196389"/>
                <a:gd name="connsiteX3" fmla="*/ 1232033 w 3103345"/>
                <a:gd name="connsiteY3" fmla="*/ 508535 h 3196389"/>
                <a:gd name="connsiteX4" fmla="*/ 298383 w 3103345"/>
                <a:gd name="connsiteY4" fmla="*/ 845419 h 3196389"/>
                <a:gd name="connsiteX5" fmla="*/ 0 w 3103345"/>
                <a:gd name="connsiteY5" fmla="*/ 3191578 h 3196389"/>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298383 w 3103345"/>
                <a:gd name="connsiteY4" fmla="*/ 850232 h 3201202"/>
                <a:gd name="connsiteX5" fmla="*/ 0 w 3103345"/>
                <a:gd name="connsiteY5"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751572 w 3103345"/>
                <a:gd name="connsiteY4" fmla="*/ 88232 h 3201202"/>
                <a:gd name="connsiteX5" fmla="*/ 0 w 3103345"/>
                <a:gd name="connsiteY5"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0 w 3103345"/>
                <a:gd name="connsiteY5"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0 w 3103345"/>
                <a:gd name="connsiteY6"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0 w 3103345"/>
                <a:gd name="connsiteY6"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0 w 3103345"/>
                <a:gd name="connsiteY7"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0 w 3103345"/>
                <a:gd name="connsiteY8"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0 w 3103345"/>
                <a:gd name="connsiteY9"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478054 w 3103345"/>
                <a:gd name="connsiteY9" fmla="*/ 190902 h 3201202"/>
                <a:gd name="connsiteX10" fmla="*/ 0 w 3103345"/>
                <a:gd name="connsiteY10"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0 w 3103345"/>
                <a:gd name="connsiteY10"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0 w 3103345"/>
                <a:gd name="connsiteY11"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0 w 3103345"/>
                <a:gd name="connsiteY12"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0 w 3103345"/>
                <a:gd name="connsiteY13"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0 w 3103345"/>
                <a:gd name="connsiteY14"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0 w 3103345"/>
                <a:gd name="connsiteY15"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0 w 3103345"/>
                <a:gd name="connsiteY16"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89033 w 3103345"/>
                <a:gd name="connsiteY16" fmla="*/ 383407 h 3201202"/>
                <a:gd name="connsiteX17" fmla="*/ 0 w 3103345"/>
                <a:gd name="connsiteY17"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89033 w 3103345"/>
                <a:gd name="connsiteY16" fmla="*/ 383407 h 3201202"/>
                <a:gd name="connsiteX17" fmla="*/ 85023 w 3103345"/>
                <a:gd name="connsiteY17" fmla="*/ 503723 h 3201202"/>
                <a:gd name="connsiteX18" fmla="*/ 0 w 3103345"/>
                <a:gd name="connsiteY18"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89033 w 3103345"/>
                <a:gd name="connsiteY16" fmla="*/ 383407 h 3201202"/>
                <a:gd name="connsiteX17" fmla="*/ 85023 w 3103345"/>
                <a:gd name="connsiteY17" fmla="*/ 503723 h 3201202"/>
                <a:gd name="connsiteX18" fmla="*/ 0 w 3103345"/>
                <a:gd name="connsiteY18"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89033 w 3103345"/>
                <a:gd name="connsiteY16" fmla="*/ 383407 h 3201202"/>
                <a:gd name="connsiteX17" fmla="*/ 85023 w 3103345"/>
                <a:gd name="connsiteY17" fmla="*/ 503723 h 3201202"/>
                <a:gd name="connsiteX18" fmla="*/ 0 w 3103345"/>
                <a:gd name="connsiteY18"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89033 w 3103345"/>
                <a:gd name="connsiteY16" fmla="*/ 383407 h 3201202"/>
                <a:gd name="connsiteX17" fmla="*/ 85023 w 3103345"/>
                <a:gd name="connsiteY17" fmla="*/ 503723 h 3201202"/>
                <a:gd name="connsiteX18" fmla="*/ 0 w 3103345"/>
                <a:gd name="connsiteY18"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89033 w 3103345"/>
                <a:gd name="connsiteY16" fmla="*/ 383407 h 3201202"/>
                <a:gd name="connsiteX17" fmla="*/ 85023 w 3103345"/>
                <a:gd name="connsiteY17" fmla="*/ 503723 h 3201202"/>
                <a:gd name="connsiteX18" fmla="*/ 0 w 3103345"/>
                <a:gd name="connsiteY18"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89033 w 3103345"/>
                <a:gd name="connsiteY16" fmla="*/ 383407 h 3201202"/>
                <a:gd name="connsiteX17" fmla="*/ 85023 w 3103345"/>
                <a:gd name="connsiteY17" fmla="*/ 503723 h 3201202"/>
                <a:gd name="connsiteX18" fmla="*/ 0 w 3103345"/>
                <a:gd name="connsiteY18"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89033 w 3103345"/>
                <a:gd name="connsiteY16" fmla="*/ 383407 h 3201202"/>
                <a:gd name="connsiteX17" fmla="*/ 85023 w 3103345"/>
                <a:gd name="connsiteY17" fmla="*/ 503723 h 3201202"/>
                <a:gd name="connsiteX18" fmla="*/ 0 w 3103345"/>
                <a:gd name="connsiteY18"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89033 w 3103345"/>
                <a:gd name="connsiteY16" fmla="*/ 383407 h 3201202"/>
                <a:gd name="connsiteX17" fmla="*/ 85023 w 3103345"/>
                <a:gd name="connsiteY17" fmla="*/ 503723 h 3201202"/>
                <a:gd name="connsiteX18" fmla="*/ 0 w 3103345"/>
                <a:gd name="connsiteY18"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89033 w 3103345"/>
                <a:gd name="connsiteY16" fmla="*/ 383407 h 3201202"/>
                <a:gd name="connsiteX17" fmla="*/ 85023 w 3103345"/>
                <a:gd name="connsiteY17" fmla="*/ 503723 h 3201202"/>
                <a:gd name="connsiteX18" fmla="*/ 0 w 3103345"/>
                <a:gd name="connsiteY18"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89033 w 3103345"/>
                <a:gd name="connsiteY16" fmla="*/ 383407 h 3201202"/>
                <a:gd name="connsiteX17" fmla="*/ 85023 w 3103345"/>
                <a:gd name="connsiteY17" fmla="*/ 503723 h 3201202"/>
                <a:gd name="connsiteX18" fmla="*/ 0 w 3103345"/>
                <a:gd name="connsiteY18"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89033 w 3103345"/>
                <a:gd name="connsiteY16" fmla="*/ 383407 h 3201202"/>
                <a:gd name="connsiteX17" fmla="*/ 85023 w 3103345"/>
                <a:gd name="connsiteY17" fmla="*/ 503723 h 3201202"/>
                <a:gd name="connsiteX18" fmla="*/ 0 w 3103345"/>
                <a:gd name="connsiteY18"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89033 w 3103345"/>
                <a:gd name="connsiteY16" fmla="*/ 383407 h 3201202"/>
                <a:gd name="connsiteX17" fmla="*/ 85023 w 3103345"/>
                <a:gd name="connsiteY17" fmla="*/ 503723 h 3201202"/>
                <a:gd name="connsiteX18" fmla="*/ 0 w 3103345"/>
                <a:gd name="connsiteY18"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89033 w 3103345"/>
                <a:gd name="connsiteY16" fmla="*/ 383407 h 3201202"/>
                <a:gd name="connsiteX17" fmla="*/ 85023 w 3103345"/>
                <a:gd name="connsiteY17" fmla="*/ 503723 h 3201202"/>
                <a:gd name="connsiteX18" fmla="*/ 0 w 3103345"/>
                <a:gd name="connsiteY18"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89033 w 3103345"/>
                <a:gd name="connsiteY16" fmla="*/ 383407 h 3201202"/>
                <a:gd name="connsiteX17" fmla="*/ 85023 w 3103345"/>
                <a:gd name="connsiteY17" fmla="*/ 503723 h 3201202"/>
                <a:gd name="connsiteX18" fmla="*/ 0 w 3103345"/>
                <a:gd name="connsiteY18"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89033 w 3103345"/>
                <a:gd name="connsiteY16" fmla="*/ 383407 h 3201202"/>
                <a:gd name="connsiteX17" fmla="*/ 85023 w 3103345"/>
                <a:gd name="connsiteY17" fmla="*/ 503723 h 3201202"/>
                <a:gd name="connsiteX18" fmla="*/ 0 w 3103345"/>
                <a:gd name="connsiteY18"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89033 w 3103345"/>
                <a:gd name="connsiteY16" fmla="*/ 383407 h 3201202"/>
                <a:gd name="connsiteX17" fmla="*/ 85023 w 3103345"/>
                <a:gd name="connsiteY17" fmla="*/ 503723 h 3201202"/>
                <a:gd name="connsiteX18" fmla="*/ 51296 w 3103345"/>
                <a:gd name="connsiteY18" fmla="*/ 510006 h 3201202"/>
                <a:gd name="connsiteX19" fmla="*/ 0 w 3103345"/>
                <a:gd name="connsiteY19"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89033 w 3103345"/>
                <a:gd name="connsiteY16" fmla="*/ 383407 h 3201202"/>
                <a:gd name="connsiteX17" fmla="*/ 85023 w 3103345"/>
                <a:gd name="connsiteY17" fmla="*/ 503723 h 3201202"/>
                <a:gd name="connsiteX18" fmla="*/ 51296 w 3103345"/>
                <a:gd name="connsiteY18" fmla="*/ 510006 h 3201202"/>
                <a:gd name="connsiteX19" fmla="*/ 35016 w 3103345"/>
                <a:gd name="connsiteY19" fmla="*/ 561560 h 3201202"/>
                <a:gd name="connsiteX20" fmla="*/ 0 w 3103345"/>
                <a:gd name="connsiteY20"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89033 w 3103345"/>
                <a:gd name="connsiteY16" fmla="*/ 383407 h 3201202"/>
                <a:gd name="connsiteX17" fmla="*/ 85023 w 3103345"/>
                <a:gd name="connsiteY17" fmla="*/ 503723 h 3201202"/>
                <a:gd name="connsiteX18" fmla="*/ 51296 w 3103345"/>
                <a:gd name="connsiteY18" fmla="*/ 510006 h 3201202"/>
                <a:gd name="connsiteX19" fmla="*/ 35016 w 3103345"/>
                <a:gd name="connsiteY19" fmla="*/ 561560 h 3201202"/>
                <a:gd name="connsiteX20" fmla="*/ 21449 w 3103345"/>
                <a:gd name="connsiteY20" fmla="*/ 602260 h 3201202"/>
                <a:gd name="connsiteX21" fmla="*/ 0 w 3103345"/>
                <a:gd name="connsiteY21"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89033 w 3103345"/>
                <a:gd name="connsiteY16" fmla="*/ 383407 h 3201202"/>
                <a:gd name="connsiteX17" fmla="*/ 85023 w 3103345"/>
                <a:gd name="connsiteY17" fmla="*/ 503723 h 3201202"/>
                <a:gd name="connsiteX18" fmla="*/ 51296 w 3103345"/>
                <a:gd name="connsiteY18" fmla="*/ 510006 h 3201202"/>
                <a:gd name="connsiteX19" fmla="*/ 35016 w 3103345"/>
                <a:gd name="connsiteY19" fmla="*/ 561560 h 3201202"/>
                <a:gd name="connsiteX20" fmla="*/ 21449 w 3103345"/>
                <a:gd name="connsiteY20" fmla="*/ 602260 h 3201202"/>
                <a:gd name="connsiteX21" fmla="*/ 5169 w 3103345"/>
                <a:gd name="connsiteY21" fmla="*/ 732501 h 3201202"/>
                <a:gd name="connsiteX22" fmla="*/ 0 w 3103345"/>
                <a:gd name="connsiteY22" fmla="*/ 3196391 h 3201202"/>
                <a:gd name="connsiteX0" fmla="*/ 0 w 3103345"/>
                <a:gd name="connsiteY0" fmla="*/ 3196391 h 3201202"/>
                <a:gd name="connsiteX1" fmla="*/ 3102543 w 3103345"/>
                <a:gd name="connsiteY1" fmla="*/ 3201202 h 3201202"/>
                <a:gd name="connsiteX2" fmla="*/ 3103345 w 3103345"/>
                <a:gd name="connsiteY2" fmla="*/ 4813 h 3201202"/>
                <a:gd name="connsiteX3" fmla="*/ 662538 w 3103345"/>
                <a:gd name="connsiteY3" fmla="*/ 0 h 3201202"/>
                <a:gd name="connsiteX4" fmla="*/ 647298 w 3103345"/>
                <a:gd name="connsiteY4" fmla="*/ 36096 h 3201202"/>
                <a:gd name="connsiteX5" fmla="*/ 361749 w 3103345"/>
                <a:gd name="connsiteY5" fmla="*/ 42512 h 3201202"/>
                <a:gd name="connsiteX6" fmla="*/ 357738 w 3103345"/>
                <a:gd name="connsiteY6" fmla="*/ 82617 h 3201202"/>
                <a:gd name="connsiteX7" fmla="*/ 317633 w 3103345"/>
                <a:gd name="connsiteY7" fmla="*/ 82617 h 3201202"/>
                <a:gd name="connsiteX8" fmla="*/ 285549 w 3103345"/>
                <a:gd name="connsiteY8" fmla="*/ 130744 h 3201202"/>
                <a:gd name="connsiteX9" fmla="*/ 285549 w 3103345"/>
                <a:gd name="connsiteY9" fmla="*/ 174860 h 3201202"/>
                <a:gd name="connsiteX10" fmla="*/ 213360 w 3103345"/>
                <a:gd name="connsiteY10" fmla="*/ 170849 h 3201202"/>
                <a:gd name="connsiteX11" fmla="*/ 213360 w 3103345"/>
                <a:gd name="connsiteY11" fmla="*/ 247049 h 3201202"/>
                <a:gd name="connsiteX12" fmla="*/ 193307 w 3103345"/>
                <a:gd name="connsiteY12" fmla="*/ 251059 h 3201202"/>
                <a:gd name="connsiteX13" fmla="*/ 197317 w 3103345"/>
                <a:gd name="connsiteY13" fmla="*/ 339291 h 3201202"/>
                <a:gd name="connsiteX14" fmla="*/ 177265 w 3103345"/>
                <a:gd name="connsiteY14" fmla="*/ 347312 h 3201202"/>
                <a:gd name="connsiteX15" fmla="*/ 173254 w 3103345"/>
                <a:gd name="connsiteY15" fmla="*/ 387417 h 3201202"/>
                <a:gd name="connsiteX16" fmla="*/ 89033 w 3103345"/>
                <a:gd name="connsiteY16" fmla="*/ 383407 h 3201202"/>
                <a:gd name="connsiteX17" fmla="*/ 85023 w 3103345"/>
                <a:gd name="connsiteY17" fmla="*/ 503723 h 3201202"/>
                <a:gd name="connsiteX18" fmla="*/ 51296 w 3103345"/>
                <a:gd name="connsiteY18" fmla="*/ 510006 h 3201202"/>
                <a:gd name="connsiteX19" fmla="*/ 35016 w 3103345"/>
                <a:gd name="connsiteY19" fmla="*/ 561560 h 3201202"/>
                <a:gd name="connsiteX20" fmla="*/ 21449 w 3103345"/>
                <a:gd name="connsiteY20" fmla="*/ 602260 h 3201202"/>
                <a:gd name="connsiteX21" fmla="*/ 5169 w 3103345"/>
                <a:gd name="connsiteY21" fmla="*/ 732501 h 3201202"/>
                <a:gd name="connsiteX22" fmla="*/ 0 w 3103345"/>
                <a:gd name="connsiteY22" fmla="*/ 3196391 h 3201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103345" h="3201202">
                  <a:moveTo>
                    <a:pt x="0" y="3196391"/>
                  </a:moveTo>
                  <a:lnTo>
                    <a:pt x="3102543" y="3201202"/>
                  </a:lnTo>
                  <a:cubicBezTo>
                    <a:pt x="3102810" y="2135739"/>
                    <a:pt x="3103078" y="1070276"/>
                    <a:pt x="3103345" y="4813"/>
                  </a:cubicBezTo>
                  <a:lnTo>
                    <a:pt x="662538" y="0"/>
                  </a:lnTo>
                  <a:lnTo>
                    <a:pt x="647298" y="36096"/>
                  </a:lnTo>
                  <a:cubicBezTo>
                    <a:pt x="597167" y="43181"/>
                    <a:pt x="410009" y="34759"/>
                    <a:pt x="361749" y="42512"/>
                  </a:cubicBezTo>
                  <a:lnTo>
                    <a:pt x="357738" y="82617"/>
                  </a:lnTo>
                  <a:cubicBezTo>
                    <a:pt x="350385" y="89301"/>
                    <a:pt x="325654" y="70585"/>
                    <a:pt x="317633" y="82617"/>
                  </a:cubicBezTo>
                  <a:lnTo>
                    <a:pt x="285549" y="130744"/>
                  </a:lnTo>
                  <a:lnTo>
                    <a:pt x="285549" y="174860"/>
                  </a:lnTo>
                  <a:lnTo>
                    <a:pt x="213360" y="170849"/>
                  </a:lnTo>
                  <a:lnTo>
                    <a:pt x="213360" y="247049"/>
                  </a:lnTo>
                  <a:cubicBezTo>
                    <a:pt x="210018" y="260417"/>
                    <a:pt x="192598" y="235470"/>
                    <a:pt x="193307" y="251059"/>
                  </a:cubicBezTo>
                  <a:lnTo>
                    <a:pt x="197317" y="339291"/>
                  </a:lnTo>
                  <a:cubicBezTo>
                    <a:pt x="194643" y="368702"/>
                    <a:pt x="179939" y="317901"/>
                    <a:pt x="177265" y="347312"/>
                  </a:cubicBezTo>
                  <a:lnTo>
                    <a:pt x="173254" y="387417"/>
                  </a:lnTo>
                  <a:lnTo>
                    <a:pt x="89033" y="383407"/>
                  </a:lnTo>
                  <a:cubicBezTo>
                    <a:pt x="87696" y="426186"/>
                    <a:pt x="86360" y="460944"/>
                    <a:pt x="85023" y="503723"/>
                  </a:cubicBezTo>
                  <a:cubicBezTo>
                    <a:pt x="83730" y="525715"/>
                    <a:pt x="52589" y="488014"/>
                    <a:pt x="51296" y="510006"/>
                  </a:cubicBezTo>
                  <a:cubicBezTo>
                    <a:pt x="51296" y="531713"/>
                    <a:pt x="35016" y="539853"/>
                    <a:pt x="35016" y="561560"/>
                  </a:cubicBezTo>
                  <a:cubicBezTo>
                    <a:pt x="35016" y="575127"/>
                    <a:pt x="21449" y="588693"/>
                    <a:pt x="21449" y="602260"/>
                  </a:cubicBezTo>
                  <a:lnTo>
                    <a:pt x="5169" y="732501"/>
                  </a:lnTo>
                  <a:lnTo>
                    <a:pt x="0" y="3196391"/>
                  </a:lnTo>
                  <a:close/>
                </a:path>
              </a:pathLst>
            </a:custGeom>
            <a:pattFill prst="dashVert">
              <a:fgClr>
                <a:schemeClr val="tx1"/>
              </a:fgClr>
              <a:bgClr>
                <a:schemeClr val="bg1"/>
              </a:bgClr>
            </a:patt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6" name="CaixaDeTexto 5">
              <a:extLst>
                <a:ext uri="{FF2B5EF4-FFF2-40B4-BE49-F238E27FC236}">
                  <a16:creationId xmlns:a16="http://schemas.microsoft.com/office/drawing/2014/main" id="{69AE8D97-6C4F-549C-EED9-37DDB2BAE94A}"/>
                </a:ext>
              </a:extLst>
            </p:cNvPr>
            <p:cNvSpPr txBox="1"/>
            <p:nvPr/>
          </p:nvSpPr>
          <p:spPr>
            <a:xfrm>
              <a:off x="5591021" y="3522494"/>
              <a:ext cx="565155" cy="338554"/>
            </a:xfrm>
            <a:prstGeom prst="rect">
              <a:avLst/>
            </a:prstGeom>
            <a:noFill/>
          </p:spPr>
          <p:txBody>
            <a:bodyPr wrap="none" rtlCol="0">
              <a:spAutoFit/>
            </a:bodyPr>
            <a:lstStyle/>
            <a:p>
              <a:r>
                <a:rPr lang="pt-BR" sz="1600" dirty="0">
                  <a:latin typeface="Tahoma" panose="020B0604030504040204" pitchFamily="34" charset="0"/>
                  <a:ea typeface="Tahoma" panose="020B0604030504040204" pitchFamily="34" charset="0"/>
                  <a:cs typeface="Tahoma" panose="020B0604030504040204" pitchFamily="34" charset="0"/>
                </a:rPr>
                <a:t>AUC</a:t>
              </a:r>
            </a:p>
          </p:txBody>
        </p:sp>
      </p:grpSp>
      <p:pic>
        <p:nvPicPr>
          <p:cNvPr id="63494" name="Picture 6"/>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78287" y="1455717"/>
            <a:ext cx="3760630" cy="377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1490" name="Rectangle 2"/>
          <p:cNvSpPr>
            <a:spLocks noGrp="1" noChangeArrowheads="1"/>
          </p:cNvSpPr>
          <p:nvPr>
            <p:ph type="title"/>
          </p:nvPr>
        </p:nvSpPr>
        <p:spPr>
          <a:noFill/>
        </p:spPr>
        <p:txBody>
          <a:bodyPr/>
          <a:lstStyle/>
          <a:p>
            <a:pPr eaLnBrk="1" hangingPunct="1">
              <a:defRPr/>
            </a:pPr>
            <a:r>
              <a:rPr lang="pt-BR" altLang="pt-BR" dirty="0"/>
              <a:t>Curva ROC</a:t>
            </a:r>
            <a:endParaRPr lang="pt-BR" dirty="0"/>
          </a:p>
        </p:txBody>
      </p:sp>
      <p:sp>
        <p:nvSpPr>
          <p:cNvPr id="4" name="Espaço Reservado para Número de Slide 1"/>
          <p:cNvSpPr>
            <a:spLocks noGrp="1"/>
          </p:cNvSpPr>
          <p:nvPr>
            <p:ph type="sldNum" sz="quarter" idx="12"/>
          </p:nvPr>
        </p:nvSpPr>
        <p:spPr>
          <a:xfrm>
            <a:off x="7239000" y="6400800"/>
            <a:ext cx="1905000" cy="457200"/>
          </a:xfrm>
        </p:spPr>
        <p:txBody>
          <a:bodyPr/>
          <a:lstStyle/>
          <a:p>
            <a:pPr>
              <a:defRPr/>
            </a:pPr>
            <a:fld id="{57D9BB1D-E0CB-410C-ACB4-229101EC0304}" type="slidenum">
              <a:rPr lang="pt-BR"/>
              <a:pPr>
                <a:defRPr/>
              </a:pPr>
              <a:t>60</a:t>
            </a:fld>
            <a:endParaRPr lang="pt-BR" dirty="0"/>
          </a:p>
        </p:txBody>
      </p:sp>
      <p:grpSp>
        <p:nvGrpSpPr>
          <p:cNvPr id="13" name="Grupo 12"/>
          <p:cNvGrpSpPr/>
          <p:nvPr/>
        </p:nvGrpSpPr>
        <p:grpSpPr>
          <a:xfrm>
            <a:off x="196287" y="1426424"/>
            <a:ext cx="2880000" cy="3163940"/>
            <a:chOff x="3420112" y="4381333"/>
            <a:chExt cx="2880000" cy="3163940"/>
          </a:xfrm>
        </p:grpSpPr>
        <p:pic>
          <p:nvPicPr>
            <p:cNvPr id="14" name="Imagem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0112" y="4381333"/>
              <a:ext cx="2880000" cy="2880000"/>
            </a:xfrm>
            <a:prstGeom prst="rect">
              <a:avLst/>
            </a:prstGeom>
          </p:spPr>
        </p:pic>
        <p:sp>
          <p:nvSpPr>
            <p:cNvPr id="15" name="CaixaDeTexto 14"/>
            <p:cNvSpPr txBox="1"/>
            <p:nvPr/>
          </p:nvSpPr>
          <p:spPr>
            <a:xfrm>
              <a:off x="4563396" y="7268274"/>
              <a:ext cx="593432" cy="276999"/>
            </a:xfrm>
            <a:prstGeom prst="rect">
              <a:avLst/>
            </a:prstGeom>
            <a:noFill/>
          </p:spPr>
          <p:txBody>
            <a:bodyPr wrap="none" rtlCol="0">
              <a:spAutoFit/>
            </a:bodyPr>
            <a:lstStyle/>
            <a:p>
              <a:r>
                <a:rPr lang="pt-BR" dirty="0">
                  <a:latin typeface="Tahoma" panose="020B0604030504040204" pitchFamily="34" charset="0"/>
                </a:rPr>
                <a:t>B3/B5</a:t>
              </a:r>
              <a:endParaRPr lang="pt-BR" i="1" dirty="0">
                <a:latin typeface="Tahoma" panose="020B0604030504040204" pitchFamily="34" charset="0"/>
              </a:endParaRPr>
            </a:p>
          </p:txBody>
        </p:sp>
      </p:grpSp>
      <p:grpSp>
        <p:nvGrpSpPr>
          <p:cNvPr id="17" name="Grupo 16"/>
          <p:cNvGrpSpPr/>
          <p:nvPr/>
        </p:nvGrpSpPr>
        <p:grpSpPr>
          <a:xfrm>
            <a:off x="206041" y="4590364"/>
            <a:ext cx="3260274" cy="738664"/>
            <a:chOff x="350832" y="5570656"/>
            <a:chExt cx="3260274" cy="738664"/>
          </a:xfrm>
        </p:grpSpPr>
        <p:sp>
          <p:nvSpPr>
            <p:cNvPr id="18" name="Text Box 68"/>
            <p:cNvSpPr txBox="1">
              <a:spLocks noChangeArrowheads="1"/>
            </p:cNvSpPr>
            <p:nvPr/>
          </p:nvSpPr>
          <p:spPr bwMode="auto">
            <a:xfrm>
              <a:off x="395536" y="5570656"/>
              <a:ext cx="3215570" cy="738664"/>
            </a:xfrm>
            <a:prstGeom prst="rect">
              <a:avLst/>
            </a:prstGeom>
            <a:noFill/>
            <a:ln>
              <a:noFill/>
            </a:ln>
          </p:spPr>
          <p:txBody>
            <a:bodyPr wrap="square">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355600" indent="-355600" algn="l" eaLnBrk="1" hangingPunct="1">
                <a:defRPr/>
              </a:pPr>
              <a:r>
                <a:rPr lang="pt-BR" sz="1400" dirty="0">
                  <a:latin typeface="Tahoma" panose="020B0604030504040204" pitchFamily="34" charset="0"/>
                </a:rPr>
                <a:t>Amostras de treinamento:</a:t>
              </a:r>
            </a:p>
            <a:p>
              <a:pPr marL="355600" indent="-355600" algn="l" eaLnBrk="1" hangingPunct="1">
                <a:defRPr/>
              </a:pPr>
              <a:r>
                <a:rPr lang="pt-BR" sz="1400" dirty="0">
                  <a:latin typeface="Tahoma" panose="020B0604030504040204" pitchFamily="34" charset="0"/>
                </a:rPr>
                <a:t>75 de água</a:t>
              </a:r>
            </a:p>
            <a:p>
              <a:pPr marL="355600" indent="-355600" algn="l" eaLnBrk="1" hangingPunct="1">
                <a:defRPr/>
              </a:pPr>
              <a:r>
                <a:rPr lang="pt-BR" sz="1400" dirty="0">
                  <a:latin typeface="Tahoma" panose="020B0604030504040204" pitchFamily="34" charset="0"/>
                </a:rPr>
                <a:t>250 de não água</a:t>
              </a:r>
            </a:p>
          </p:txBody>
        </p:sp>
        <p:sp>
          <p:nvSpPr>
            <p:cNvPr id="27" name="Elipse 26"/>
            <p:cNvSpPr/>
            <p:nvPr/>
          </p:nvSpPr>
          <p:spPr bwMode="auto">
            <a:xfrm>
              <a:off x="350832" y="5903102"/>
              <a:ext cx="72000" cy="72000"/>
            </a:xfrm>
            <a:prstGeom prst="ellipse">
              <a:avLst/>
            </a:prstGeom>
            <a:solidFill>
              <a:srgbClr val="00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28" name="Elipse 27"/>
            <p:cNvSpPr/>
            <p:nvPr/>
          </p:nvSpPr>
          <p:spPr bwMode="auto">
            <a:xfrm>
              <a:off x="350832" y="6118217"/>
              <a:ext cx="72000" cy="7200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pic>
        <p:nvPicPr>
          <p:cNvPr id="43" name="Imagem 42"/>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196287" y="1426424"/>
            <a:ext cx="2880000" cy="2880000"/>
          </a:xfrm>
          <a:prstGeom prst="rect">
            <a:avLst/>
          </a:prstGeom>
        </p:spPr>
      </p:pic>
      <p:graphicFrame>
        <p:nvGraphicFramePr>
          <p:cNvPr id="2" name="Objeto 1">
            <a:extLst>
              <a:ext uri="{FF2B5EF4-FFF2-40B4-BE49-F238E27FC236}">
                <a16:creationId xmlns:a16="http://schemas.microsoft.com/office/drawing/2014/main" id="{19647472-EF1B-BAA6-909D-7DE4B3605025}"/>
              </a:ext>
            </a:extLst>
          </p:cNvPr>
          <p:cNvGraphicFramePr>
            <a:graphicFrameLocks noChangeAspect="1"/>
          </p:cNvGraphicFramePr>
          <p:nvPr>
            <p:extLst>
              <p:ext uri="{D42A27DB-BD31-4B8C-83A1-F6EECF244321}">
                <p14:modId xmlns:p14="http://schemas.microsoft.com/office/powerpoint/2010/main" val="3813006589"/>
              </p:ext>
            </p:extLst>
          </p:nvPr>
        </p:nvGraphicFramePr>
        <p:xfrm>
          <a:off x="6973888" y="1455738"/>
          <a:ext cx="1930400" cy="4064000"/>
        </p:xfrm>
        <a:graphic>
          <a:graphicData uri="http://schemas.openxmlformats.org/presentationml/2006/ole">
            <mc:AlternateContent xmlns:mc="http://schemas.openxmlformats.org/markup-compatibility/2006">
              <mc:Choice xmlns:v="urn:schemas-microsoft-com:vml" Requires="v">
                <p:oleObj name="Worksheet" r:id="rId5" imgW="1930597" imgH="4063956" progId="Excel.Sheet.12">
                  <p:embed/>
                </p:oleObj>
              </mc:Choice>
              <mc:Fallback>
                <p:oleObj name="Worksheet" r:id="rId5" imgW="1930597" imgH="4063956" progId="Excel.Sheet.12">
                  <p:embed/>
                  <p:pic>
                    <p:nvPicPr>
                      <p:cNvPr id="2" name="Objeto 1">
                        <a:extLst>
                          <a:ext uri="{FF2B5EF4-FFF2-40B4-BE49-F238E27FC236}">
                            <a16:creationId xmlns:a16="http://schemas.microsoft.com/office/drawing/2014/main" id="{19647472-EF1B-BAA6-909D-7DE4B3605025}"/>
                          </a:ext>
                        </a:extLst>
                      </p:cNvPr>
                      <p:cNvPicPr/>
                      <p:nvPr/>
                    </p:nvPicPr>
                    <p:blipFill>
                      <a:blip r:embed="rId6"/>
                      <a:stretch>
                        <a:fillRect/>
                      </a:stretch>
                    </p:blipFill>
                    <p:spPr>
                      <a:xfrm>
                        <a:off x="6973888" y="1455738"/>
                        <a:ext cx="1930400" cy="4064000"/>
                      </a:xfrm>
                      <a:prstGeom prst="rect">
                        <a:avLst/>
                      </a:prstGeom>
                      <a:solidFill>
                        <a:schemeClr val="bg1"/>
                      </a:solidFill>
                    </p:spPr>
                  </p:pic>
                </p:oleObj>
              </mc:Fallback>
            </mc:AlternateContent>
          </a:graphicData>
        </a:graphic>
      </p:graphicFrame>
      <p:sp>
        <p:nvSpPr>
          <p:cNvPr id="8" name="Text Box 68">
            <a:extLst>
              <a:ext uri="{FF2B5EF4-FFF2-40B4-BE49-F238E27FC236}">
                <a16:creationId xmlns:a16="http://schemas.microsoft.com/office/drawing/2014/main" id="{66776326-BE81-9585-14D6-42AD586DFFAB}"/>
              </a:ext>
            </a:extLst>
          </p:cNvPr>
          <p:cNvSpPr txBox="1">
            <a:spLocks noChangeArrowheads="1"/>
          </p:cNvSpPr>
          <p:nvPr/>
        </p:nvSpPr>
        <p:spPr bwMode="auto">
          <a:xfrm>
            <a:off x="3851920" y="5416309"/>
            <a:ext cx="4752528" cy="954107"/>
          </a:xfrm>
          <a:prstGeom prst="rect">
            <a:avLst/>
          </a:prstGeom>
          <a:noFill/>
          <a:ln>
            <a:noFill/>
          </a:ln>
        </p:spPr>
        <p:txBody>
          <a:bodyPr wrap="square">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355600" indent="-355600" algn="l" eaLnBrk="1" hangingPunct="1">
              <a:defRPr/>
            </a:pPr>
            <a:r>
              <a:rPr lang="pt-BR" sz="1400" dirty="0">
                <a:latin typeface="Tahoma" panose="020B0604030504040204" pitchFamily="34" charset="0"/>
              </a:rPr>
              <a:t>AUC (</a:t>
            </a:r>
            <a:r>
              <a:rPr lang="pt-BR" sz="1400" i="1" dirty="0">
                <a:latin typeface="Tahoma" panose="020B0604030504040204" pitchFamily="34" charset="0"/>
              </a:rPr>
              <a:t>Area </a:t>
            </a:r>
            <a:r>
              <a:rPr lang="pt-BR" sz="1400" i="1" dirty="0" err="1">
                <a:latin typeface="Tahoma" panose="020B0604030504040204" pitchFamily="34" charset="0"/>
              </a:rPr>
              <a:t>Under</a:t>
            </a:r>
            <a:r>
              <a:rPr lang="pt-BR" sz="1400" i="1" dirty="0">
                <a:latin typeface="Tahoma" panose="020B0604030504040204" pitchFamily="34" charset="0"/>
              </a:rPr>
              <a:t> </a:t>
            </a:r>
            <a:r>
              <a:rPr lang="pt-BR" sz="1400" i="1" dirty="0" err="1">
                <a:latin typeface="Tahoma" panose="020B0604030504040204" pitchFamily="34" charset="0"/>
              </a:rPr>
              <a:t>the</a:t>
            </a:r>
            <a:r>
              <a:rPr lang="pt-BR" sz="1400" i="1" dirty="0">
                <a:latin typeface="Tahoma" panose="020B0604030504040204" pitchFamily="34" charset="0"/>
              </a:rPr>
              <a:t> Curve</a:t>
            </a:r>
            <a:r>
              <a:rPr lang="pt-BR" sz="1400" dirty="0">
                <a:latin typeface="Tahoma" panose="020B0604030504040204" pitchFamily="34" charset="0"/>
              </a:rPr>
              <a:t>)</a:t>
            </a:r>
          </a:p>
          <a:p>
            <a:pPr marL="355600" indent="-173038" algn="l" eaLnBrk="1" hangingPunct="1">
              <a:defRPr/>
            </a:pPr>
            <a:r>
              <a:rPr lang="pt-BR" sz="1400" dirty="0">
                <a:latin typeface="Tahoma" panose="020B0604030504040204" pitchFamily="34" charset="0"/>
              </a:rPr>
              <a:t>Quanto mais próximo de 1, melhor é o modelo</a:t>
            </a:r>
          </a:p>
          <a:p>
            <a:pPr marL="355600" indent="-173038" algn="l" eaLnBrk="1" hangingPunct="1">
              <a:defRPr/>
            </a:pPr>
            <a:r>
              <a:rPr lang="pt-BR" sz="1400" dirty="0">
                <a:latin typeface="Tahoma" panose="020B0604030504040204" pitchFamily="34" charset="0"/>
              </a:rPr>
              <a:t>Se for igual a 1, o modelo ou a classificação é capaz de separar perfeitamente os alvos!</a:t>
            </a:r>
          </a:p>
        </p:txBody>
      </p:sp>
    </p:spTree>
    <p:extLst>
      <p:ext uri="{BB962C8B-B14F-4D97-AF65-F5344CB8AC3E}">
        <p14:creationId xmlns:p14="http://schemas.microsoft.com/office/powerpoint/2010/main" val="1561740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5BDF0-E933-06FC-3681-261D449F2D17}"/>
            </a:ext>
          </a:extLst>
        </p:cNvPr>
        <p:cNvGrpSpPr/>
        <p:nvPr/>
      </p:nvGrpSpPr>
      <p:grpSpPr>
        <a:xfrm>
          <a:off x="0" y="0"/>
          <a:ext cx="0" cy="0"/>
          <a:chOff x="0" y="0"/>
          <a:chExt cx="0" cy="0"/>
        </a:xfrm>
      </p:grpSpPr>
      <p:pic>
        <p:nvPicPr>
          <p:cNvPr id="63494" name="Picture 6">
            <a:extLst>
              <a:ext uri="{FF2B5EF4-FFF2-40B4-BE49-F238E27FC236}">
                <a16:creationId xmlns:a16="http://schemas.microsoft.com/office/drawing/2014/main" id="{805D773D-9082-8147-95D3-237B53A5BF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8287" y="1455717"/>
            <a:ext cx="3760630" cy="377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1490" name="Rectangle 2">
            <a:extLst>
              <a:ext uri="{FF2B5EF4-FFF2-40B4-BE49-F238E27FC236}">
                <a16:creationId xmlns:a16="http://schemas.microsoft.com/office/drawing/2014/main" id="{38EA6F61-48F0-756C-969A-4213C56E2A59}"/>
              </a:ext>
            </a:extLst>
          </p:cNvPr>
          <p:cNvSpPr>
            <a:spLocks noGrp="1" noChangeArrowheads="1"/>
          </p:cNvSpPr>
          <p:nvPr>
            <p:ph type="title"/>
          </p:nvPr>
        </p:nvSpPr>
        <p:spPr>
          <a:noFill/>
        </p:spPr>
        <p:txBody>
          <a:bodyPr/>
          <a:lstStyle/>
          <a:p>
            <a:pPr eaLnBrk="1" hangingPunct="1">
              <a:defRPr/>
            </a:pPr>
            <a:r>
              <a:rPr lang="pt-BR" altLang="pt-BR" dirty="0"/>
              <a:t>Curva ROC</a:t>
            </a:r>
            <a:endParaRPr lang="pt-BR" dirty="0"/>
          </a:p>
        </p:txBody>
      </p:sp>
      <p:sp>
        <p:nvSpPr>
          <p:cNvPr id="4" name="Espaço Reservado para Número de Slide 1">
            <a:extLst>
              <a:ext uri="{FF2B5EF4-FFF2-40B4-BE49-F238E27FC236}">
                <a16:creationId xmlns:a16="http://schemas.microsoft.com/office/drawing/2014/main" id="{C98EE53E-3B88-94C2-DA53-C1F266BBD416}"/>
              </a:ext>
            </a:extLst>
          </p:cNvPr>
          <p:cNvSpPr>
            <a:spLocks noGrp="1"/>
          </p:cNvSpPr>
          <p:nvPr>
            <p:ph type="sldNum" sz="quarter" idx="12"/>
          </p:nvPr>
        </p:nvSpPr>
        <p:spPr>
          <a:xfrm>
            <a:off x="7239000" y="6400800"/>
            <a:ext cx="1905000" cy="457200"/>
          </a:xfrm>
        </p:spPr>
        <p:txBody>
          <a:bodyPr/>
          <a:lstStyle/>
          <a:p>
            <a:pPr>
              <a:defRPr/>
            </a:pPr>
            <a:fld id="{57D9BB1D-E0CB-410C-ACB4-229101EC0304}" type="slidenum">
              <a:rPr lang="pt-BR"/>
              <a:pPr>
                <a:defRPr/>
              </a:pPr>
              <a:t>61</a:t>
            </a:fld>
            <a:endParaRPr lang="pt-BR" dirty="0"/>
          </a:p>
        </p:txBody>
      </p:sp>
      <p:grpSp>
        <p:nvGrpSpPr>
          <p:cNvPr id="13" name="Grupo 12">
            <a:extLst>
              <a:ext uri="{FF2B5EF4-FFF2-40B4-BE49-F238E27FC236}">
                <a16:creationId xmlns:a16="http://schemas.microsoft.com/office/drawing/2014/main" id="{C5FD0598-75F0-5E1D-0646-F31CFB03951D}"/>
              </a:ext>
            </a:extLst>
          </p:cNvPr>
          <p:cNvGrpSpPr/>
          <p:nvPr/>
        </p:nvGrpSpPr>
        <p:grpSpPr>
          <a:xfrm>
            <a:off x="196287" y="1426424"/>
            <a:ext cx="2880000" cy="3163940"/>
            <a:chOff x="3420112" y="4381333"/>
            <a:chExt cx="2880000" cy="3163940"/>
          </a:xfrm>
        </p:grpSpPr>
        <p:pic>
          <p:nvPicPr>
            <p:cNvPr id="14" name="Imagem 13">
              <a:extLst>
                <a:ext uri="{FF2B5EF4-FFF2-40B4-BE49-F238E27FC236}">
                  <a16:creationId xmlns:a16="http://schemas.microsoft.com/office/drawing/2014/main" id="{C63FC611-C8BF-9981-1B74-26A6D7302C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0112" y="4381333"/>
              <a:ext cx="2880000" cy="2880000"/>
            </a:xfrm>
            <a:prstGeom prst="rect">
              <a:avLst/>
            </a:prstGeom>
          </p:spPr>
        </p:pic>
        <p:sp>
          <p:nvSpPr>
            <p:cNvPr id="15" name="CaixaDeTexto 14">
              <a:extLst>
                <a:ext uri="{FF2B5EF4-FFF2-40B4-BE49-F238E27FC236}">
                  <a16:creationId xmlns:a16="http://schemas.microsoft.com/office/drawing/2014/main" id="{9F5AE167-27CF-3833-DB20-C9BAB651ED82}"/>
                </a:ext>
              </a:extLst>
            </p:cNvPr>
            <p:cNvSpPr txBox="1"/>
            <p:nvPr/>
          </p:nvSpPr>
          <p:spPr>
            <a:xfrm>
              <a:off x="4563396" y="7268274"/>
              <a:ext cx="593432" cy="276999"/>
            </a:xfrm>
            <a:prstGeom prst="rect">
              <a:avLst/>
            </a:prstGeom>
            <a:noFill/>
          </p:spPr>
          <p:txBody>
            <a:bodyPr wrap="none" rtlCol="0">
              <a:spAutoFit/>
            </a:bodyPr>
            <a:lstStyle/>
            <a:p>
              <a:r>
                <a:rPr lang="pt-BR" dirty="0">
                  <a:latin typeface="Tahoma" panose="020B0604030504040204" pitchFamily="34" charset="0"/>
                </a:rPr>
                <a:t>B3/B5</a:t>
              </a:r>
              <a:endParaRPr lang="pt-BR" i="1" dirty="0">
                <a:latin typeface="Tahoma" panose="020B0604030504040204" pitchFamily="34" charset="0"/>
              </a:endParaRPr>
            </a:p>
          </p:txBody>
        </p:sp>
      </p:grpSp>
      <p:grpSp>
        <p:nvGrpSpPr>
          <p:cNvPr id="17" name="Grupo 16">
            <a:extLst>
              <a:ext uri="{FF2B5EF4-FFF2-40B4-BE49-F238E27FC236}">
                <a16:creationId xmlns:a16="http://schemas.microsoft.com/office/drawing/2014/main" id="{55E0842C-CDEE-3B2F-746A-728F98FB1FDB}"/>
              </a:ext>
            </a:extLst>
          </p:cNvPr>
          <p:cNvGrpSpPr/>
          <p:nvPr/>
        </p:nvGrpSpPr>
        <p:grpSpPr>
          <a:xfrm>
            <a:off x="206041" y="4590364"/>
            <a:ext cx="3260274" cy="738664"/>
            <a:chOff x="350832" y="5570656"/>
            <a:chExt cx="3260274" cy="738664"/>
          </a:xfrm>
        </p:grpSpPr>
        <p:sp>
          <p:nvSpPr>
            <p:cNvPr id="18" name="Text Box 68">
              <a:extLst>
                <a:ext uri="{FF2B5EF4-FFF2-40B4-BE49-F238E27FC236}">
                  <a16:creationId xmlns:a16="http://schemas.microsoft.com/office/drawing/2014/main" id="{FA54CFAA-B39B-B2E6-47D7-7884E52B34B7}"/>
                </a:ext>
              </a:extLst>
            </p:cNvPr>
            <p:cNvSpPr txBox="1">
              <a:spLocks noChangeArrowheads="1"/>
            </p:cNvSpPr>
            <p:nvPr/>
          </p:nvSpPr>
          <p:spPr bwMode="auto">
            <a:xfrm>
              <a:off x="395536" y="5570656"/>
              <a:ext cx="3215570" cy="738664"/>
            </a:xfrm>
            <a:prstGeom prst="rect">
              <a:avLst/>
            </a:prstGeom>
            <a:noFill/>
            <a:ln>
              <a:noFill/>
            </a:ln>
          </p:spPr>
          <p:txBody>
            <a:bodyPr wrap="square">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355600" indent="-355600" algn="l" eaLnBrk="1" hangingPunct="1">
                <a:defRPr/>
              </a:pPr>
              <a:r>
                <a:rPr lang="pt-BR" sz="1400" dirty="0">
                  <a:latin typeface="Tahoma" panose="020B0604030504040204" pitchFamily="34" charset="0"/>
                </a:rPr>
                <a:t>Amostras de treinamento:</a:t>
              </a:r>
            </a:p>
            <a:p>
              <a:pPr marL="355600" indent="-355600" algn="l" eaLnBrk="1" hangingPunct="1">
                <a:defRPr/>
              </a:pPr>
              <a:r>
                <a:rPr lang="pt-BR" sz="1400" dirty="0">
                  <a:latin typeface="Tahoma" panose="020B0604030504040204" pitchFamily="34" charset="0"/>
                </a:rPr>
                <a:t>75 de água</a:t>
              </a:r>
            </a:p>
            <a:p>
              <a:pPr marL="355600" indent="-355600" algn="l" eaLnBrk="1" hangingPunct="1">
                <a:defRPr/>
              </a:pPr>
              <a:r>
                <a:rPr lang="pt-BR" sz="1400" dirty="0">
                  <a:latin typeface="Tahoma" panose="020B0604030504040204" pitchFamily="34" charset="0"/>
                </a:rPr>
                <a:t>250 de não água</a:t>
              </a:r>
            </a:p>
          </p:txBody>
        </p:sp>
        <p:sp>
          <p:nvSpPr>
            <p:cNvPr id="27" name="Elipse 26">
              <a:extLst>
                <a:ext uri="{FF2B5EF4-FFF2-40B4-BE49-F238E27FC236}">
                  <a16:creationId xmlns:a16="http://schemas.microsoft.com/office/drawing/2014/main" id="{AE8811C9-E157-B33A-DF7C-B2D5664BB1D5}"/>
                </a:ext>
              </a:extLst>
            </p:cNvPr>
            <p:cNvSpPr/>
            <p:nvPr/>
          </p:nvSpPr>
          <p:spPr bwMode="auto">
            <a:xfrm>
              <a:off x="350832" y="5903102"/>
              <a:ext cx="72000" cy="72000"/>
            </a:xfrm>
            <a:prstGeom prst="ellipse">
              <a:avLst/>
            </a:prstGeom>
            <a:solidFill>
              <a:srgbClr val="00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28" name="Elipse 27">
              <a:extLst>
                <a:ext uri="{FF2B5EF4-FFF2-40B4-BE49-F238E27FC236}">
                  <a16:creationId xmlns:a16="http://schemas.microsoft.com/office/drawing/2014/main" id="{0373114A-E309-9FA3-CF8E-0E7811A0664F}"/>
                </a:ext>
              </a:extLst>
            </p:cNvPr>
            <p:cNvSpPr/>
            <p:nvPr/>
          </p:nvSpPr>
          <p:spPr bwMode="auto">
            <a:xfrm>
              <a:off x="350832" y="6118217"/>
              <a:ext cx="72000" cy="7200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pic>
        <p:nvPicPr>
          <p:cNvPr id="43" name="Imagem 42">
            <a:extLst>
              <a:ext uri="{FF2B5EF4-FFF2-40B4-BE49-F238E27FC236}">
                <a16:creationId xmlns:a16="http://schemas.microsoft.com/office/drawing/2014/main" id="{B8129800-2639-9CB2-4650-848C87207975}"/>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196287" y="1426424"/>
            <a:ext cx="2880000" cy="2880000"/>
          </a:xfrm>
          <a:prstGeom prst="rect">
            <a:avLst/>
          </a:prstGeom>
        </p:spPr>
      </p:pic>
      <p:graphicFrame>
        <p:nvGraphicFramePr>
          <p:cNvPr id="2" name="Objeto 1">
            <a:extLst>
              <a:ext uri="{FF2B5EF4-FFF2-40B4-BE49-F238E27FC236}">
                <a16:creationId xmlns:a16="http://schemas.microsoft.com/office/drawing/2014/main" id="{03D4A22F-DDBD-1665-148C-CD3C456445D9}"/>
              </a:ext>
            </a:extLst>
          </p:cNvPr>
          <p:cNvGraphicFramePr>
            <a:graphicFrameLocks noChangeAspect="1"/>
          </p:cNvGraphicFramePr>
          <p:nvPr/>
        </p:nvGraphicFramePr>
        <p:xfrm>
          <a:off x="6973888" y="1455738"/>
          <a:ext cx="1930400" cy="4064000"/>
        </p:xfrm>
        <a:graphic>
          <a:graphicData uri="http://schemas.openxmlformats.org/presentationml/2006/ole">
            <mc:AlternateContent xmlns:mc="http://schemas.openxmlformats.org/markup-compatibility/2006">
              <mc:Choice xmlns:v="urn:schemas-microsoft-com:vml" Requires="v">
                <p:oleObj name="Worksheet" r:id="rId5" imgW="1930597" imgH="4063956" progId="Excel.Sheet.12">
                  <p:embed/>
                </p:oleObj>
              </mc:Choice>
              <mc:Fallback>
                <p:oleObj name="Worksheet" r:id="rId5" imgW="1930597" imgH="4063956" progId="Excel.Sheet.12">
                  <p:embed/>
                  <p:pic>
                    <p:nvPicPr>
                      <p:cNvPr id="2" name="Objeto 1">
                        <a:extLst>
                          <a:ext uri="{FF2B5EF4-FFF2-40B4-BE49-F238E27FC236}">
                            <a16:creationId xmlns:a16="http://schemas.microsoft.com/office/drawing/2014/main" id="{03D4A22F-DDBD-1665-148C-CD3C456445D9}"/>
                          </a:ext>
                        </a:extLst>
                      </p:cNvPr>
                      <p:cNvPicPr/>
                      <p:nvPr/>
                    </p:nvPicPr>
                    <p:blipFill>
                      <a:blip r:embed="rId6"/>
                      <a:stretch>
                        <a:fillRect/>
                      </a:stretch>
                    </p:blipFill>
                    <p:spPr>
                      <a:xfrm>
                        <a:off x="6973888" y="1455738"/>
                        <a:ext cx="1930400" cy="4064000"/>
                      </a:xfrm>
                      <a:prstGeom prst="rect">
                        <a:avLst/>
                      </a:prstGeom>
                      <a:solidFill>
                        <a:schemeClr val="bg1"/>
                      </a:solidFill>
                    </p:spPr>
                  </p:pic>
                </p:oleObj>
              </mc:Fallback>
            </mc:AlternateContent>
          </a:graphicData>
        </a:graphic>
      </p:graphicFrame>
      <p:sp>
        <p:nvSpPr>
          <p:cNvPr id="3" name="Text Box 68">
            <a:extLst>
              <a:ext uri="{FF2B5EF4-FFF2-40B4-BE49-F238E27FC236}">
                <a16:creationId xmlns:a16="http://schemas.microsoft.com/office/drawing/2014/main" id="{72D584AA-D651-DFA1-CDB4-E1E37904BD91}"/>
              </a:ext>
            </a:extLst>
          </p:cNvPr>
          <p:cNvSpPr txBox="1">
            <a:spLocks noChangeArrowheads="1"/>
          </p:cNvSpPr>
          <p:nvPr/>
        </p:nvSpPr>
        <p:spPr bwMode="auto">
          <a:xfrm>
            <a:off x="323528" y="5517232"/>
            <a:ext cx="7056784" cy="1169551"/>
          </a:xfrm>
          <a:prstGeom prst="rect">
            <a:avLst/>
          </a:prstGeom>
          <a:noFill/>
          <a:ln>
            <a:noFill/>
          </a:ln>
        </p:spPr>
        <p:txBody>
          <a:bodyPr wrap="square">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182563" indent="-182563" algn="l" eaLnBrk="1" hangingPunct="1">
              <a:defRPr/>
            </a:pPr>
            <a:r>
              <a:rPr lang="pt-BR" sz="1400" dirty="0">
                <a:latin typeface="Tahoma" panose="020B0604030504040204" pitchFamily="34" charset="0"/>
              </a:rPr>
              <a:t>Mas se o modelo (ou classificação) não for perfeito, como determinar o limiar que produza o melhor resultado?</a:t>
            </a:r>
          </a:p>
          <a:p>
            <a:pPr marL="182563" indent="-182563" algn="l" eaLnBrk="1" hangingPunct="1">
              <a:buFont typeface="Arial" panose="020B0604020202020204" pitchFamily="34" charset="0"/>
              <a:buChar char="•"/>
              <a:defRPr/>
            </a:pPr>
            <a:r>
              <a:rPr lang="pt-BR" sz="1400" dirty="0">
                <a:latin typeface="Tahoma" panose="020B0604030504040204" pitchFamily="34" charset="0"/>
              </a:rPr>
              <a:t>Aquele que mais se aproxima do ponto ideal (TFP=0 e TVP=1)</a:t>
            </a:r>
          </a:p>
          <a:p>
            <a:pPr marL="182563" indent="-182563" algn="l" eaLnBrk="1" hangingPunct="1">
              <a:buFont typeface="Arial" panose="020B0604020202020204" pitchFamily="34" charset="0"/>
              <a:buChar char="•"/>
              <a:defRPr/>
            </a:pPr>
            <a:r>
              <a:rPr lang="pt-BR" sz="1400" dirty="0">
                <a:latin typeface="Tahoma" panose="020B0604030504040204" pitchFamily="34" charset="0"/>
              </a:rPr>
              <a:t>Aquele que maximiza a Diferença entre TFP e TVP (Índice de </a:t>
            </a:r>
            <a:r>
              <a:rPr lang="pt-BR" sz="1400" dirty="0" err="1">
                <a:latin typeface="Tahoma" panose="020B0604030504040204" pitchFamily="34" charset="0"/>
              </a:rPr>
              <a:t>Youden</a:t>
            </a:r>
            <a:r>
              <a:rPr lang="pt-BR" sz="1400" dirty="0">
                <a:latin typeface="Tahoma" panose="020B0604030504040204" pitchFamily="34" charset="0"/>
              </a:rPr>
              <a:t>)</a:t>
            </a:r>
          </a:p>
          <a:p>
            <a:pPr marL="182563" indent="-182563" algn="l" eaLnBrk="1" hangingPunct="1">
              <a:buFont typeface="Arial" panose="020B0604020202020204" pitchFamily="34" charset="0"/>
              <a:buChar char="•"/>
              <a:defRPr/>
            </a:pPr>
            <a:r>
              <a:rPr lang="pt-BR" sz="1400" dirty="0">
                <a:latin typeface="Tahoma" panose="020B0604030504040204" pitchFamily="34" charset="0"/>
              </a:rPr>
              <a:t>Maximizar sensibilidade ou especificidade, ou outras métricas (exatidão ou F1-Score)</a:t>
            </a:r>
          </a:p>
        </p:txBody>
      </p:sp>
    </p:spTree>
    <p:extLst>
      <p:ext uri="{BB962C8B-B14F-4D97-AF65-F5344CB8AC3E}">
        <p14:creationId xmlns:p14="http://schemas.microsoft.com/office/powerpoint/2010/main" val="801360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2143D-68A2-C08F-BD37-E6091EBF3028}"/>
            </a:ext>
          </a:extLst>
        </p:cNvPr>
        <p:cNvGrpSpPr/>
        <p:nvPr/>
      </p:nvGrpSpPr>
      <p:grpSpPr>
        <a:xfrm>
          <a:off x="0" y="0"/>
          <a:ext cx="0" cy="0"/>
          <a:chOff x="0" y="0"/>
          <a:chExt cx="0" cy="0"/>
        </a:xfrm>
      </p:grpSpPr>
      <p:graphicFrame>
        <p:nvGraphicFramePr>
          <p:cNvPr id="7" name="Objeto 6">
            <a:extLst>
              <a:ext uri="{FF2B5EF4-FFF2-40B4-BE49-F238E27FC236}">
                <a16:creationId xmlns:a16="http://schemas.microsoft.com/office/drawing/2014/main" id="{2C39CD16-8488-0718-B352-D41E787E1FCC}"/>
              </a:ext>
            </a:extLst>
          </p:cNvPr>
          <p:cNvGraphicFramePr>
            <a:graphicFrameLocks noChangeAspect="1"/>
          </p:cNvGraphicFramePr>
          <p:nvPr/>
        </p:nvGraphicFramePr>
        <p:xfrm>
          <a:off x="6973888" y="1455738"/>
          <a:ext cx="1930400" cy="4064000"/>
        </p:xfrm>
        <a:graphic>
          <a:graphicData uri="http://schemas.openxmlformats.org/presentationml/2006/ole">
            <mc:AlternateContent xmlns:mc="http://schemas.openxmlformats.org/markup-compatibility/2006">
              <mc:Choice xmlns:v="urn:schemas-microsoft-com:vml" Requires="v">
                <p:oleObj name="Worksheet" r:id="rId2" imgW="1930597" imgH="4063956" progId="Excel.Sheet.12">
                  <p:embed/>
                </p:oleObj>
              </mc:Choice>
              <mc:Fallback>
                <p:oleObj name="Worksheet" r:id="rId2" imgW="1930597" imgH="4063956" progId="Excel.Sheet.12">
                  <p:embed/>
                  <p:pic>
                    <p:nvPicPr>
                      <p:cNvPr id="7" name="Objeto 6">
                        <a:extLst>
                          <a:ext uri="{FF2B5EF4-FFF2-40B4-BE49-F238E27FC236}">
                            <a16:creationId xmlns:a16="http://schemas.microsoft.com/office/drawing/2014/main" id="{2C39CD16-8488-0718-B352-D41E787E1FCC}"/>
                          </a:ext>
                        </a:extLst>
                      </p:cNvPr>
                      <p:cNvPicPr/>
                      <p:nvPr/>
                    </p:nvPicPr>
                    <p:blipFill>
                      <a:blip r:embed="rId3"/>
                      <a:stretch>
                        <a:fillRect/>
                      </a:stretch>
                    </p:blipFill>
                    <p:spPr>
                      <a:xfrm>
                        <a:off x="6973888" y="1455738"/>
                        <a:ext cx="1930400" cy="4064000"/>
                      </a:xfrm>
                      <a:prstGeom prst="rect">
                        <a:avLst/>
                      </a:prstGeom>
                      <a:solidFill>
                        <a:schemeClr val="bg1"/>
                      </a:solidFill>
                    </p:spPr>
                  </p:pic>
                </p:oleObj>
              </mc:Fallback>
            </mc:AlternateContent>
          </a:graphicData>
        </a:graphic>
      </p:graphicFrame>
      <p:pic>
        <p:nvPicPr>
          <p:cNvPr id="63494" name="Picture 6">
            <a:extLst>
              <a:ext uri="{FF2B5EF4-FFF2-40B4-BE49-F238E27FC236}">
                <a16:creationId xmlns:a16="http://schemas.microsoft.com/office/drawing/2014/main" id="{8FCA0527-29D2-012E-C22A-F9C4A276FB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8287" y="1455717"/>
            <a:ext cx="3760630" cy="377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1490" name="Rectangle 2">
            <a:extLst>
              <a:ext uri="{FF2B5EF4-FFF2-40B4-BE49-F238E27FC236}">
                <a16:creationId xmlns:a16="http://schemas.microsoft.com/office/drawing/2014/main" id="{C7613E45-DFB6-B243-D4C4-138D277E4A7D}"/>
              </a:ext>
            </a:extLst>
          </p:cNvPr>
          <p:cNvSpPr>
            <a:spLocks noGrp="1" noChangeArrowheads="1"/>
          </p:cNvSpPr>
          <p:nvPr>
            <p:ph type="title"/>
          </p:nvPr>
        </p:nvSpPr>
        <p:spPr>
          <a:noFill/>
        </p:spPr>
        <p:txBody>
          <a:bodyPr/>
          <a:lstStyle/>
          <a:p>
            <a:pPr eaLnBrk="1" hangingPunct="1">
              <a:defRPr/>
            </a:pPr>
            <a:r>
              <a:rPr lang="pt-BR" altLang="pt-BR" dirty="0"/>
              <a:t>Curva ROC</a:t>
            </a:r>
            <a:endParaRPr lang="pt-BR" dirty="0"/>
          </a:p>
        </p:txBody>
      </p:sp>
      <p:sp>
        <p:nvSpPr>
          <p:cNvPr id="4" name="Espaço Reservado para Número de Slide 1">
            <a:extLst>
              <a:ext uri="{FF2B5EF4-FFF2-40B4-BE49-F238E27FC236}">
                <a16:creationId xmlns:a16="http://schemas.microsoft.com/office/drawing/2014/main" id="{0265E7A1-ED5C-4B4C-3A04-84175A41A385}"/>
              </a:ext>
            </a:extLst>
          </p:cNvPr>
          <p:cNvSpPr>
            <a:spLocks noGrp="1"/>
          </p:cNvSpPr>
          <p:nvPr>
            <p:ph type="sldNum" sz="quarter" idx="12"/>
          </p:nvPr>
        </p:nvSpPr>
        <p:spPr>
          <a:xfrm>
            <a:off x="7239000" y="6400800"/>
            <a:ext cx="1905000" cy="457200"/>
          </a:xfrm>
        </p:spPr>
        <p:txBody>
          <a:bodyPr/>
          <a:lstStyle/>
          <a:p>
            <a:pPr>
              <a:defRPr/>
            </a:pPr>
            <a:fld id="{57D9BB1D-E0CB-410C-ACB4-229101EC0304}" type="slidenum">
              <a:rPr lang="pt-BR"/>
              <a:pPr>
                <a:defRPr/>
              </a:pPr>
              <a:t>62</a:t>
            </a:fld>
            <a:endParaRPr lang="pt-BR" dirty="0"/>
          </a:p>
        </p:txBody>
      </p:sp>
      <p:grpSp>
        <p:nvGrpSpPr>
          <p:cNvPr id="13" name="Grupo 12">
            <a:extLst>
              <a:ext uri="{FF2B5EF4-FFF2-40B4-BE49-F238E27FC236}">
                <a16:creationId xmlns:a16="http://schemas.microsoft.com/office/drawing/2014/main" id="{BE872EC7-D2F7-F060-E7EF-7578D58B4864}"/>
              </a:ext>
            </a:extLst>
          </p:cNvPr>
          <p:cNvGrpSpPr/>
          <p:nvPr/>
        </p:nvGrpSpPr>
        <p:grpSpPr>
          <a:xfrm>
            <a:off x="196287" y="1426424"/>
            <a:ext cx="2880000" cy="3163940"/>
            <a:chOff x="3420112" y="4381333"/>
            <a:chExt cx="2880000" cy="3163940"/>
          </a:xfrm>
        </p:grpSpPr>
        <p:pic>
          <p:nvPicPr>
            <p:cNvPr id="14" name="Imagem 13">
              <a:extLst>
                <a:ext uri="{FF2B5EF4-FFF2-40B4-BE49-F238E27FC236}">
                  <a16:creationId xmlns:a16="http://schemas.microsoft.com/office/drawing/2014/main" id="{A3A0FE27-F1E5-DD6C-FD6A-91438C389E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0112" y="4381333"/>
              <a:ext cx="2880000" cy="2880000"/>
            </a:xfrm>
            <a:prstGeom prst="rect">
              <a:avLst/>
            </a:prstGeom>
          </p:spPr>
        </p:pic>
        <p:sp>
          <p:nvSpPr>
            <p:cNvPr id="15" name="CaixaDeTexto 14">
              <a:extLst>
                <a:ext uri="{FF2B5EF4-FFF2-40B4-BE49-F238E27FC236}">
                  <a16:creationId xmlns:a16="http://schemas.microsoft.com/office/drawing/2014/main" id="{190EA0DC-5C70-E22B-991E-6C44594CF481}"/>
                </a:ext>
              </a:extLst>
            </p:cNvPr>
            <p:cNvSpPr txBox="1"/>
            <p:nvPr/>
          </p:nvSpPr>
          <p:spPr>
            <a:xfrm>
              <a:off x="4563396" y="7268274"/>
              <a:ext cx="593432" cy="276999"/>
            </a:xfrm>
            <a:prstGeom prst="rect">
              <a:avLst/>
            </a:prstGeom>
            <a:noFill/>
          </p:spPr>
          <p:txBody>
            <a:bodyPr wrap="none" rtlCol="0">
              <a:spAutoFit/>
            </a:bodyPr>
            <a:lstStyle/>
            <a:p>
              <a:r>
                <a:rPr lang="pt-BR" dirty="0">
                  <a:latin typeface="Tahoma" panose="020B0604030504040204" pitchFamily="34" charset="0"/>
                </a:rPr>
                <a:t>B3/B5</a:t>
              </a:r>
              <a:endParaRPr lang="pt-BR" i="1" dirty="0">
                <a:latin typeface="Tahoma" panose="020B0604030504040204" pitchFamily="34" charset="0"/>
              </a:endParaRPr>
            </a:p>
          </p:txBody>
        </p:sp>
      </p:grpSp>
      <p:grpSp>
        <p:nvGrpSpPr>
          <p:cNvPr id="17" name="Grupo 16">
            <a:extLst>
              <a:ext uri="{FF2B5EF4-FFF2-40B4-BE49-F238E27FC236}">
                <a16:creationId xmlns:a16="http://schemas.microsoft.com/office/drawing/2014/main" id="{E7CB99F8-EA3A-3FEB-9D85-B9AC53C65217}"/>
              </a:ext>
            </a:extLst>
          </p:cNvPr>
          <p:cNvGrpSpPr/>
          <p:nvPr/>
        </p:nvGrpSpPr>
        <p:grpSpPr>
          <a:xfrm>
            <a:off x="206041" y="4590364"/>
            <a:ext cx="3260274" cy="738664"/>
            <a:chOff x="350832" y="5570656"/>
            <a:chExt cx="3260274" cy="738664"/>
          </a:xfrm>
        </p:grpSpPr>
        <p:sp>
          <p:nvSpPr>
            <p:cNvPr id="18" name="Text Box 68">
              <a:extLst>
                <a:ext uri="{FF2B5EF4-FFF2-40B4-BE49-F238E27FC236}">
                  <a16:creationId xmlns:a16="http://schemas.microsoft.com/office/drawing/2014/main" id="{753CF792-CA20-5154-3856-89941B4086F4}"/>
                </a:ext>
              </a:extLst>
            </p:cNvPr>
            <p:cNvSpPr txBox="1">
              <a:spLocks noChangeArrowheads="1"/>
            </p:cNvSpPr>
            <p:nvPr/>
          </p:nvSpPr>
          <p:spPr bwMode="auto">
            <a:xfrm>
              <a:off x="395536" y="5570656"/>
              <a:ext cx="3215570" cy="738664"/>
            </a:xfrm>
            <a:prstGeom prst="rect">
              <a:avLst/>
            </a:prstGeom>
            <a:noFill/>
            <a:ln>
              <a:noFill/>
            </a:ln>
          </p:spPr>
          <p:txBody>
            <a:bodyPr wrap="square">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355600" indent="-355600" algn="l" eaLnBrk="1" hangingPunct="1">
                <a:defRPr/>
              </a:pPr>
              <a:r>
                <a:rPr lang="pt-BR" sz="1400" dirty="0">
                  <a:latin typeface="Tahoma" panose="020B0604030504040204" pitchFamily="34" charset="0"/>
                </a:rPr>
                <a:t>Amostras de treinamento:</a:t>
              </a:r>
            </a:p>
            <a:p>
              <a:pPr marL="355600" indent="-355600" algn="l" eaLnBrk="1" hangingPunct="1">
                <a:defRPr/>
              </a:pPr>
              <a:r>
                <a:rPr lang="pt-BR" sz="1400" dirty="0">
                  <a:latin typeface="Tahoma" panose="020B0604030504040204" pitchFamily="34" charset="0"/>
                </a:rPr>
                <a:t>75 de água</a:t>
              </a:r>
            </a:p>
            <a:p>
              <a:pPr marL="355600" indent="-355600" algn="l" eaLnBrk="1" hangingPunct="1">
                <a:defRPr/>
              </a:pPr>
              <a:r>
                <a:rPr lang="pt-BR" sz="1400" dirty="0">
                  <a:latin typeface="Tahoma" panose="020B0604030504040204" pitchFamily="34" charset="0"/>
                </a:rPr>
                <a:t>250 de não água</a:t>
              </a:r>
            </a:p>
          </p:txBody>
        </p:sp>
        <p:sp>
          <p:nvSpPr>
            <p:cNvPr id="27" name="Elipse 26">
              <a:extLst>
                <a:ext uri="{FF2B5EF4-FFF2-40B4-BE49-F238E27FC236}">
                  <a16:creationId xmlns:a16="http://schemas.microsoft.com/office/drawing/2014/main" id="{39B6D3A2-25F3-113E-98A3-FF6534D229AC}"/>
                </a:ext>
              </a:extLst>
            </p:cNvPr>
            <p:cNvSpPr/>
            <p:nvPr/>
          </p:nvSpPr>
          <p:spPr bwMode="auto">
            <a:xfrm>
              <a:off x="350832" y="5903102"/>
              <a:ext cx="72000" cy="72000"/>
            </a:xfrm>
            <a:prstGeom prst="ellipse">
              <a:avLst/>
            </a:prstGeom>
            <a:solidFill>
              <a:srgbClr val="00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28" name="Elipse 27">
              <a:extLst>
                <a:ext uri="{FF2B5EF4-FFF2-40B4-BE49-F238E27FC236}">
                  <a16:creationId xmlns:a16="http://schemas.microsoft.com/office/drawing/2014/main" id="{05F214BB-EC95-D119-00DA-071606364B3F}"/>
                </a:ext>
              </a:extLst>
            </p:cNvPr>
            <p:cNvSpPr/>
            <p:nvPr/>
          </p:nvSpPr>
          <p:spPr bwMode="auto">
            <a:xfrm>
              <a:off x="350832" y="6118217"/>
              <a:ext cx="72000" cy="7200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grpSp>
        <p:nvGrpSpPr>
          <p:cNvPr id="37" name="Grupo 36">
            <a:extLst>
              <a:ext uri="{FF2B5EF4-FFF2-40B4-BE49-F238E27FC236}">
                <a16:creationId xmlns:a16="http://schemas.microsoft.com/office/drawing/2014/main" id="{7EE800CC-68C0-386D-A889-5E8136F11A7A}"/>
              </a:ext>
            </a:extLst>
          </p:cNvPr>
          <p:cNvGrpSpPr/>
          <p:nvPr/>
        </p:nvGrpSpPr>
        <p:grpSpPr>
          <a:xfrm>
            <a:off x="3844019" y="1702762"/>
            <a:ext cx="994694" cy="541129"/>
            <a:chOff x="3844019" y="1702762"/>
            <a:chExt cx="994694" cy="541129"/>
          </a:xfrm>
        </p:grpSpPr>
        <p:sp>
          <p:nvSpPr>
            <p:cNvPr id="10" name="Elipse 9">
              <a:extLst>
                <a:ext uri="{FF2B5EF4-FFF2-40B4-BE49-F238E27FC236}">
                  <a16:creationId xmlns:a16="http://schemas.microsoft.com/office/drawing/2014/main" id="{80310D38-A695-A96C-2623-F3E655472045}"/>
                </a:ext>
              </a:extLst>
            </p:cNvPr>
            <p:cNvSpPr/>
            <p:nvPr/>
          </p:nvSpPr>
          <p:spPr bwMode="auto">
            <a:xfrm>
              <a:off x="3844019" y="1702762"/>
              <a:ext cx="72008" cy="720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1" name="CaixaDeTexto 10">
              <a:extLst>
                <a:ext uri="{FF2B5EF4-FFF2-40B4-BE49-F238E27FC236}">
                  <a16:creationId xmlns:a16="http://schemas.microsoft.com/office/drawing/2014/main" id="{F50846EE-1795-E73B-281F-3CCC8C91A365}"/>
                </a:ext>
              </a:extLst>
            </p:cNvPr>
            <p:cNvSpPr txBox="1"/>
            <p:nvPr/>
          </p:nvSpPr>
          <p:spPr>
            <a:xfrm>
              <a:off x="4223041" y="1966892"/>
              <a:ext cx="615672" cy="276999"/>
            </a:xfrm>
            <a:prstGeom prst="rect">
              <a:avLst/>
            </a:prstGeom>
            <a:noFill/>
          </p:spPr>
          <p:txBody>
            <a:bodyPr wrap="none" lIns="36000" rIns="36000" rtlCol="0">
              <a:spAutoFit/>
            </a:bodyPr>
            <a:lstStyle/>
            <a:p>
              <a:pPr algn="l"/>
              <a:r>
                <a:rPr lang="pt-BR" dirty="0">
                  <a:latin typeface="Tahoma" panose="020B0604030504040204" pitchFamily="34" charset="0"/>
                </a:rPr>
                <a:t>0,7143*</a:t>
              </a:r>
            </a:p>
          </p:txBody>
        </p:sp>
        <p:cxnSp>
          <p:nvCxnSpPr>
            <p:cNvPr id="16" name="Conector de seta reta 15">
              <a:extLst>
                <a:ext uri="{FF2B5EF4-FFF2-40B4-BE49-F238E27FC236}">
                  <a16:creationId xmlns:a16="http://schemas.microsoft.com/office/drawing/2014/main" id="{762AB1F3-990B-2249-FA67-8473429BCCF2}"/>
                </a:ext>
              </a:extLst>
            </p:cNvPr>
            <p:cNvCxnSpPr>
              <a:stCxn id="11" idx="1"/>
            </p:cNvCxnSpPr>
            <p:nvPr/>
          </p:nvCxnSpPr>
          <p:spPr bwMode="auto">
            <a:xfrm flipH="1" flipV="1">
              <a:off x="3928857" y="1775550"/>
              <a:ext cx="294184" cy="32984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pSp>
      <p:pic>
        <p:nvPicPr>
          <p:cNvPr id="43" name="Imagem 42">
            <a:extLst>
              <a:ext uri="{FF2B5EF4-FFF2-40B4-BE49-F238E27FC236}">
                <a16:creationId xmlns:a16="http://schemas.microsoft.com/office/drawing/2014/main" id="{ADC9779A-7777-9E94-E522-4A541909212D}"/>
              </a:ext>
            </a:extLst>
          </p:cNvPr>
          <p:cNvPicPr>
            <a:picLocks noChangeAspect="1"/>
          </p:cNvPicPr>
          <p:nvPr/>
        </p:nvPicPr>
        <p:blipFill>
          <a:blip r:embed="rId6">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196287" y="1426424"/>
            <a:ext cx="2880000" cy="2880000"/>
          </a:xfrm>
          <a:prstGeom prst="rect">
            <a:avLst/>
          </a:prstGeom>
        </p:spPr>
      </p:pic>
      <p:graphicFrame>
        <p:nvGraphicFramePr>
          <p:cNvPr id="2" name="Objeto 1">
            <a:extLst>
              <a:ext uri="{FF2B5EF4-FFF2-40B4-BE49-F238E27FC236}">
                <a16:creationId xmlns:a16="http://schemas.microsoft.com/office/drawing/2014/main" id="{3B0338AF-671C-79C7-3E42-630E2DE65C97}"/>
              </a:ext>
            </a:extLst>
          </p:cNvPr>
          <p:cNvGraphicFramePr>
            <a:graphicFrameLocks noChangeAspect="1"/>
          </p:cNvGraphicFramePr>
          <p:nvPr>
            <p:extLst>
              <p:ext uri="{D42A27DB-BD31-4B8C-83A1-F6EECF244321}">
                <p14:modId xmlns:p14="http://schemas.microsoft.com/office/powerpoint/2010/main" val="1812728822"/>
              </p:ext>
            </p:extLst>
          </p:nvPr>
        </p:nvGraphicFramePr>
        <p:xfrm>
          <a:off x="6973888" y="1455738"/>
          <a:ext cx="1930400" cy="4070350"/>
        </p:xfrm>
        <a:graphic>
          <a:graphicData uri="http://schemas.openxmlformats.org/presentationml/2006/ole">
            <mc:AlternateContent xmlns:mc="http://schemas.openxmlformats.org/markup-compatibility/2006">
              <mc:Choice xmlns:v="urn:schemas-microsoft-com:vml" Requires="v">
                <p:oleObj name="Worksheet" r:id="rId7" imgW="1930597" imgH="4070262" progId="Excel.Sheet.12">
                  <p:embed/>
                </p:oleObj>
              </mc:Choice>
              <mc:Fallback>
                <p:oleObj name="Worksheet" r:id="rId7" imgW="1930597" imgH="4070262" progId="Excel.Sheet.12">
                  <p:embed/>
                  <p:pic>
                    <p:nvPicPr>
                      <p:cNvPr id="2" name="Objeto 1">
                        <a:extLst>
                          <a:ext uri="{FF2B5EF4-FFF2-40B4-BE49-F238E27FC236}">
                            <a16:creationId xmlns:a16="http://schemas.microsoft.com/office/drawing/2014/main" id="{3B0338AF-671C-79C7-3E42-630E2DE65C97}"/>
                          </a:ext>
                        </a:extLst>
                      </p:cNvPr>
                      <p:cNvPicPr/>
                      <p:nvPr/>
                    </p:nvPicPr>
                    <p:blipFill>
                      <a:blip r:embed="rId8"/>
                      <a:stretch>
                        <a:fillRect/>
                      </a:stretch>
                    </p:blipFill>
                    <p:spPr>
                      <a:xfrm>
                        <a:off x="6973888" y="1455738"/>
                        <a:ext cx="1930400" cy="4070350"/>
                      </a:xfrm>
                      <a:prstGeom prst="rect">
                        <a:avLst/>
                      </a:prstGeom>
                      <a:solidFill>
                        <a:schemeClr val="bg1"/>
                      </a:solidFill>
                    </p:spPr>
                  </p:pic>
                </p:oleObj>
              </mc:Fallback>
            </mc:AlternateContent>
          </a:graphicData>
        </a:graphic>
      </p:graphicFrame>
      <p:sp>
        <p:nvSpPr>
          <p:cNvPr id="5" name="CaixaDeTexto 4">
            <a:extLst>
              <a:ext uri="{FF2B5EF4-FFF2-40B4-BE49-F238E27FC236}">
                <a16:creationId xmlns:a16="http://schemas.microsoft.com/office/drawing/2014/main" id="{D8F0BE0A-C3A5-4067-AC18-AEC3D6395077}"/>
              </a:ext>
            </a:extLst>
          </p:cNvPr>
          <p:cNvSpPr txBox="1"/>
          <p:nvPr/>
        </p:nvSpPr>
        <p:spPr>
          <a:xfrm>
            <a:off x="3518768" y="5458531"/>
            <a:ext cx="4581624" cy="430887"/>
          </a:xfrm>
          <a:prstGeom prst="rect">
            <a:avLst/>
          </a:prstGeom>
          <a:noFill/>
        </p:spPr>
        <p:txBody>
          <a:bodyPr wrap="square">
            <a:spAutoFit/>
          </a:bodyPr>
          <a:lstStyle/>
          <a:p>
            <a:pPr algn="l" eaLnBrk="1" hangingPunct="1">
              <a:defRPr/>
            </a:pPr>
            <a:r>
              <a:rPr lang="pt-BR" sz="1100" dirty="0">
                <a:latin typeface="Tahoma" panose="020B0604030504040204" pitchFamily="34" charset="0"/>
              </a:rPr>
              <a:t>*mais próximo do ponto ideal (TFP=0 e TVP=1)</a:t>
            </a:r>
          </a:p>
          <a:p>
            <a:pPr marL="87313" algn="l" eaLnBrk="1" hangingPunct="1">
              <a:defRPr/>
            </a:pPr>
            <a:r>
              <a:rPr lang="pt-BR" sz="1100" dirty="0">
                <a:latin typeface="Tahoma" panose="020B0604030504040204" pitchFamily="34" charset="0"/>
              </a:rPr>
              <a:t>maximiza a diferença entre TFP e TVP (Índice de </a:t>
            </a:r>
            <a:r>
              <a:rPr lang="pt-BR" sz="1100" dirty="0" err="1">
                <a:latin typeface="Tahoma" panose="020B0604030504040204" pitchFamily="34" charset="0"/>
              </a:rPr>
              <a:t>Youden</a:t>
            </a:r>
            <a:r>
              <a:rPr lang="pt-BR" sz="1100" dirty="0">
                <a:latin typeface="Tahoma" panose="020B0604030504040204" pitchFamily="34" charset="0"/>
              </a:rPr>
              <a:t>)</a:t>
            </a:r>
          </a:p>
        </p:txBody>
      </p:sp>
      <p:sp>
        <p:nvSpPr>
          <p:cNvPr id="6" name="Retângulo 5">
            <a:extLst>
              <a:ext uri="{FF2B5EF4-FFF2-40B4-BE49-F238E27FC236}">
                <a16:creationId xmlns:a16="http://schemas.microsoft.com/office/drawing/2014/main" id="{66FD5137-1E4B-83BB-0C34-80E5905FA724}"/>
              </a:ext>
            </a:extLst>
          </p:cNvPr>
          <p:cNvSpPr/>
          <p:nvPr/>
        </p:nvSpPr>
        <p:spPr bwMode="auto">
          <a:xfrm>
            <a:off x="6973888" y="3490913"/>
            <a:ext cx="1930400" cy="154111"/>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grpSp>
        <p:nvGrpSpPr>
          <p:cNvPr id="41" name="Grupo 40">
            <a:extLst>
              <a:ext uri="{FF2B5EF4-FFF2-40B4-BE49-F238E27FC236}">
                <a16:creationId xmlns:a16="http://schemas.microsoft.com/office/drawing/2014/main" id="{9172E12D-8D99-5CF6-E0BC-02470DDCDCBF}"/>
              </a:ext>
            </a:extLst>
          </p:cNvPr>
          <p:cNvGrpSpPr/>
          <p:nvPr/>
        </p:nvGrpSpPr>
        <p:grpSpPr>
          <a:xfrm>
            <a:off x="4256925" y="2472450"/>
            <a:ext cx="3600000" cy="3600000"/>
            <a:chOff x="2779421" y="3003575"/>
            <a:chExt cx="3600000" cy="3600000"/>
          </a:xfrm>
        </p:grpSpPr>
        <p:pic>
          <p:nvPicPr>
            <p:cNvPr id="39" name="Imagem 38">
              <a:extLst>
                <a:ext uri="{FF2B5EF4-FFF2-40B4-BE49-F238E27FC236}">
                  <a16:creationId xmlns:a16="http://schemas.microsoft.com/office/drawing/2014/main" id="{39288F9E-D458-E332-CE7D-24A50A1230F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79421" y="3003575"/>
              <a:ext cx="3600000" cy="3600000"/>
            </a:xfrm>
            <a:prstGeom prst="rect">
              <a:avLst/>
            </a:prstGeom>
          </p:spPr>
        </p:pic>
        <p:sp>
          <p:nvSpPr>
            <p:cNvPr id="40" name="CaixaDeTexto 39">
              <a:extLst>
                <a:ext uri="{FF2B5EF4-FFF2-40B4-BE49-F238E27FC236}">
                  <a16:creationId xmlns:a16="http://schemas.microsoft.com/office/drawing/2014/main" id="{844CD9B0-3CD3-2491-D2DF-BB89E2B6DDCC}"/>
                </a:ext>
              </a:extLst>
            </p:cNvPr>
            <p:cNvSpPr txBox="1"/>
            <p:nvPr/>
          </p:nvSpPr>
          <p:spPr>
            <a:xfrm>
              <a:off x="2816077" y="3079186"/>
              <a:ext cx="1064394" cy="276999"/>
            </a:xfrm>
            <a:prstGeom prst="rect">
              <a:avLst/>
            </a:prstGeom>
            <a:noFill/>
          </p:spPr>
          <p:txBody>
            <a:bodyPr wrap="none" rtlCol="0">
              <a:spAutoFit/>
            </a:bodyPr>
            <a:lstStyle/>
            <a:p>
              <a:pPr algn="l"/>
              <a:r>
                <a:rPr lang="pt-BR" dirty="0">
                  <a:solidFill>
                    <a:schemeClr val="bg1"/>
                  </a:solidFill>
                  <a:latin typeface="Tahoma" panose="020B0604030504040204" pitchFamily="34" charset="0"/>
                </a:rPr>
                <a:t>limiar 0,7143</a:t>
              </a:r>
            </a:p>
          </p:txBody>
        </p:sp>
      </p:grpSp>
      <p:grpSp>
        <p:nvGrpSpPr>
          <p:cNvPr id="12" name="Agrupar 11">
            <a:extLst>
              <a:ext uri="{FF2B5EF4-FFF2-40B4-BE49-F238E27FC236}">
                <a16:creationId xmlns:a16="http://schemas.microsoft.com/office/drawing/2014/main" id="{D1B2084E-7B6C-B1FC-F88F-E8A4C48DB759}"/>
              </a:ext>
            </a:extLst>
          </p:cNvPr>
          <p:cNvGrpSpPr/>
          <p:nvPr/>
        </p:nvGrpSpPr>
        <p:grpSpPr>
          <a:xfrm>
            <a:off x="4390251" y="3076238"/>
            <a:ext cx="3641023" cy="1676213"/>
            <a:chOff x="4390251" y="3076238"/>
            <a:chExt cx="3641023" cy="1676213"/>
          </a:xfrm>
        </p:grpSpPr>
        <p:sp>
          <p:nvSpPr>
            <p:cNvPr id="8" name="Elipse 7">
              <a:extLst>
                <a:ext uri="{FF2B5EF4-FFF2-40B4-BE49-F238E27FC236}">
                  <a16:creationId xmlns:a16="http://schemas.microsoft.com/office/drawing/2014/main" id="{E028EF0B-8D77-A450-42D8-34B83232BEC5}"/>
                </a:ext>
              </a:extLst>
            </p:cNvPr>
            <p:cNvSpPr/>
            <p:nvPr/>
          </p:nvSpPr>
          <p:spPr bwMode="auto">
            <a:xfrm>
              <a:off x="4390251" y="4357023"/>
              <a:ext cx="1458888" cy="395428"/>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9" name="Elipse 8">
              <a:extLst>
                <a:ext uri="{FF2B5EF4-FFF2-40B4-BE49-F238E27FC236}">
                  <a16:creationId xmlns:a16="http://schemas.microsoft.com/office/drawing/2014/main" id="{C41B252C-17A6-F90A-3594-744E970C78B4}"/>
                </a:ext>
              </a:extLst>
            </p:cNvPr>
            <p:cNvSpPr/>
            <p:nvPr/>
          </p:nvSpPr>
          <p:spPr bwMode="auto">
            <a:xfrm rot="1850033">
              <a:off x="5369431" y="3076238"/>
              <a:ext cx="2661843" cy="395428"/>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sp>
        <p:nvSpPr>
          <p:cNvPr id="3" name="CaixaDeTexto 2">
            <a:extLst>
              <a:ext uri="{FF2B5EF4-FFF2-40B4-BE49-F238E27FC236}">
                <a16:creationId xmlns:a16="http://schemas.microsoft.com/office/drawing/2014/main" id="{5F5A0982-9A47-B9A1-E94C-09945F845878}"/>
              </a:ext>
            </a:extLst>
          </p:cNvPr>
          <p:cNvSpPr txBox="1"/>
          <p:nvPr/>
        </p:nvSpPr>
        <p:spPr>
          <a:xfrm>
            <a:off x="4552662" y="3979283"/>
            <a:ext cx="3010060" cy="261610"/>
          </a:xfrm>
          <a:prstGeom prst="rect">
            <a:avLst/>
          </a:prstGeom>
          <a:noFill/>
        </p:spPr>
        <p:txBody>
          <a:bodyPr wrap="square">
            <a:spAutoFit/>
          </a:bodyPr>
          <a:lstStyle/>
          <a:p>
            <a:pPr algn="l" eaLnBrk="1" hangingPunct="1">
              <a:defRPr/>
            </a:pPr>
            <a:r>
              <a:rPr lang="pt-BR" sz="1100" dirty="0">
                <a:solidFill>
                  <a:schemeClr val="bg1"/>
                </a:solidFill>
                <a:latin typeface="Tahoma" panose="020B0604030504040204" pitchFamily="34" charset="0"/>
              </a:rPr>
              <a:t>Solução: coletar mais amostras de não água?</a:t>
            </a:r>
          </a:p>
        </p:txBody>
      </p:sp>
    </p:spTree>
    <p:extLst>
      <p:ext uri="{BB962C8B-B14F-4D97-AF65-F5344CB8AC3E}">
        <p14:creationId xmlns:p14="http://schemas.microsoft.com/office/powerpoint/2010/main" val="48564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8287" y="1455717"/>
            <a:ext cx="3760630" cy="377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1490" name="Rectangle 2"/>
          <p:cNvSpPr>
            <a:spLocks noGrp="1" noChangeArrowheads="1"/>
          </p:cNvSpPr>
          <p:nvPr>
            <p:ph type="title"/>
          </p:nvPr>
        </p:nvSpPr>
        <p:spPr>
          <a:noFill/>
        </p:spPr>
        <p:txBody>
          <a:bodyPr/>
          <a:lstStyle/>
          <a:p>
            <a:pPr eaLnBrk="1" hangingPunct="1">
              <a:defRPr/>
            </a:pPr>
            <a:r>
              <a:rPr lang="pt-BR" altLang="pt-BR" dirty="0"/>
              <a:t>Curva ROC</a:t>
            </a:r>
            <a:endParaRPr lang="pt-BR" dirty="0"/>
          </a:p>
        </p:txBody>
      </p:sp>
      <p:sp>
        <p:nvSpPr>
          <p:cNvPr id="4" name="Espaço Reservado para Número de Slide 1"/>
          <p:cNvSpPr>
            <a:spLocks noGrp="1"/>
          </p:cNvSpPr>
          <p:nvPr>
            <p:ph type="sldNum" sz="quarter" idx="12"/>
          </p:nvPr>
        </p:nvSpPr>
        <p:spPr>
          <a:xfrm>
            <a:off x="7239000" y="6400800"/>
            <a:ext cx="1905000" cy="457200"/>
          </a:xfrm>
        </p:spPr>
        <p:txBody>
          <a:bodyPr/>
          <a:lstStyle/>
          <a:p>
            <a:pPr>
              <a:defRPr/>
            </a:pPr>
            <a:fld id="{57D9BB1D-E0CB-410C-ACB4-229101EC0304}" type="slidenum">
              <a:rPr lang="pt-BR"/>
              <a:pPr>
                <a:defRPr/>
              </a:pPr>
              <a:t>63</a:t>
            </a:fld>
            <a:endParaRPr lang="pt-BR" dirty="0"/>
          </a:p>
        </p:txBody>
      </p:sp>
      <p:grpSp>
        <p:nvGrpSpPr>
          <p:cNvPr id="13" name="Grupo 12"/>
          <p:cNvGrpSpPr/>
          <p:nvPr/>
        </p:nvGrpSpPr>
        <p:grpSpPr>
          <a:xfrm>
            <a:off x="196287" y="1426424"/>
            <a:ext cx="2880000" cy="3163940"/>
            <a:chOff x="3420112" y="4381333"/>
            <a:chExt cx="2880000" cy="3163940"/>
          </a:xfrm>
        </p:grpSpPr>
        <p:pic>
          <p:nvPicPr>
            <p:cNvPr id="14" name="Imagem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0112" y="4381333"/>
              <a:ext cx="2880000" cy="2880000"/>
            </a:xfrm>
            <a:prstGeom prst="rect">
              <a:avLst/>
            </a:prstGeom>
          </p:spPr>
        </p:pic>
        <p:sp>
          <p:nvSpPr>
            <p:cNvPr id="15" name="CaixaDeTexto 14"/>
            <p:cNvSpPr txBox="1"/>
            <p:nvPr/>
          </p:nvSpPr>
          <p:spPr>
            <a:xfrm>
              <a:off x="4563396" y="7268274"/>
              <a:ext cx="593432" cy="276999"/>
            </a:xfrm>
            <a:prstGeom prst="rect">
              <a:avLst/>
            </a:prstGeom>
            <a:noFill/>
          </p:spPr>
          <p:txBody>
            <a:bodyPr wrap="none" rtlCol="0">
              <a:spAutoFit/>
            </a:bodyPr>
            <a:lstStyle/>
            <a:p>
              <a:r>
                <a:rPr lang="pt-BR" dirty="0">
                  <a:latin typeface="Tahoma" panose="020B0604030504040204" pitchFamily="34" charset="0"/>
                </a:rPr>
                <a:t>B3/B5</a:t>
              </a:r>
              <a:endParaRPr lang="pt-BR" i="1" dirty="0">
                <a:latin typeface="Tahoma" panose="020B0604030504040204" pitchFamily="34" charset="0"/>
              </a:endParaRPr>
            </a:p>
          </p:txBody>
        </p:sp>
      </p:grpSp>
      <p:grpSp>
        <p:nvGrpSpPr>
          <p:cNvPr id="17" name="Grupo 16"/>
          <p:cNvGrpSpPr/>
          <p:nvPr/>
        </p:nvGrpSpPr>
        <p:grpSpPr>
          <a:xfrm>
            <a:off x="206041" y="4590364"/>
            <a:ext cx="3260274" cy="738664"/>
            <a:chOff x="350832" y="5570656"/>
            <a:chExt cx="3260274" cy="738664"/>
          </a:xfrm>
        </p:grpSpPr>
        <p:sp>
          <p:nvSpPr>
            <p:cNvPr id="18" name="Text Box 68"/>
            <p:cNvSpPr txBox="1">
              <a:spLocks noChangeArrowheads="1"/>
            </p:cNvSpPr>
            <p:nvPr/>
          </p:nvSpPr>
          <p:spPr bwMode="auto">
            <a:xfrm>
              <a:off x="395536" y="5570656"/>
              <a:ext cx="3215570" cy="738664"/>
            </a:xfrm>
            <a:prstGeom prst="rect">
              <a:avLst/>
            </a:prstGeom>
            <a:noFill/>
            <a:ln>
              <a:noFill/>
            </a:ln>
          </p:spPr>
          <p:txBody>
            <a:bodyPr wrap="square">
              <a:spAutoFit/>
            </a:bodyPr>
            <a:lstStyle>
              <a:lvl1pPr eaLnBrk="0" hangingPunct="0">
                <a:defRPr sz="1200">
                  <a:solidFill>
                    <a:schemeClr val="tx1"/>
                  </a:solidFill>
                  <a:latin typeface="Comic Sans MS" pitchFamily="66" charset="0"/>
                </a:defRPr>
              </a:lvl1pPr>
              <a:lvl2pPr marL="742950" indent="-285750" eaLnBrk="0" hangingPunct="0">
                <a:defRPr sz="1200">
                  <a:solidFill>
                    <a:schemeClr val="tx1"/>
                  </a:solidFill>
                  <a:latin typeface="Comic Sans MS" pitchFamily="66" charset="0"/>
                </a:defRPr>
              </a:lvl2pPr>
              <a:lvl3pPr marL="1143000" indent="-228600" eaLnBrk="0" hangingPunct="0">
                <a:defRPr sz="1200">
                  <a:solidFill>
                    <a:schemeClr val="tx1"/>
                  </a:solidFill>
                  <a:latin typeface="Comic Sans MS" pitchFamily="66" charset="0"/>
                </a:defRPr>
              </a:lvl3pPr>
              <a:lvl4pPr marL="1600200" indent="-228600" eaLnBrk="0" hangingPunct="0">
                <a:defRPr sz="1200">
                  <a:solidFill>
                    <a:schemeClr val="tx1"/>
                  </a:solidFill>
                  <a:latin typeface="Comic Sans MS" pitchFamily="66" charset="0"/>
                </a:defRPr>
              </a:lvl4pPr>
              <a:lvl5pPr marL="2057400" indent="-228600" eaLnBrk="0" hangingPunct="0">
                <a:defRPr sz="1200">
                  <a:solidFill>
                    <a:schemeClr val="tx1"/>
                  </a:solidFill>
                  <a:latin typeface="Comic Sans MS" pitchFamily="66" charset="0"/>
                </a:defRPr>
              </a:lvl5pPr>
              <a:lvl6pPr marL="2514600" indent="-228600" algn="ctr" eaLnBrk="0" fontAlgn="base" hangingPunct="0">
                <a:spcBef>
                  <a:spcPct val="0"/>
                </a:spcBef>
                <a:spcAft>
                  <a:spcPct val="0"/>
                </a:spcAft>
                <a:defRPr sz="1200">
                  <a:solidFill>
                    <a:schemeClr val="tx1"/>
                  </a:solidFill>
                  <a:latin typeface="Comic Sans MS" pitchFamily="66" charset="0"/>
                </a:defRPr>
              </a:lvl6pPr>
              <a:lvl7pPr marL="2971800" indent="-228600" algn="ctr" eaLnBrk="0" fontAlgn="base" hangingPunct="0">
                <a:spcBef>
                  <a:spcPct val="0"/>
                </a:spcBef>
                <a:spcAft>
                  <a:spcPct val="0"/>
                </a:spcAft>
                <a:defRPr sz="1200">
                  <a:solidFill>
                    <a:schemeClr val="tx1"/>
                  </a:solidFill>
                  <a:latin typeface="Comic Sans MS" pitchFamily="66" charset="0"/>
                </a:defRPr>
              </a:lvl7pPr>
              <a:lvl8pPr marL="3429000" indent="-228600" algn="ctr" eaLnBrk="0" fontAlgn="base" hangingPunct="0">
                <a:spcBef>
                  <a:spcPct val="0"/>
                </a:spcBef>
                <a:spcAft>
                  <a:spcPct val="0"/>
                </a:spcAft>
                <a:defRPr sz="1200">
                  <a:solidFill>
                    <a:schemeClr val="tx1"/>
                  </a:solidFill>
                  <a:latin typeface="Comic Sans MS" pitchFamily="66" charset="0"/>
                </a:defRPr>
              </a:lvl8pPr>
              <a:lvl9pPr marL="3886200" indent="-228600" algn="ctr" eaLnBrk="0" fontAlgn="base" hangingPunct="0">
                <a:spcBef>
                  <a:spcPct val="0"/>
                </a:spcBef>
                <a:spcAft>
                  <a:spcPct val="0"/>
                </a:spcAft>
                <a:defRPr sz="1200">
                  <a:solidFill>
                    <a:schemeClr val="tx1"/>
                  </a:solidFill>
                  <a:latin typeface="Comic Sans MS" pitchFamily="66" charset="0"/>
                </a:defRPr>
              </a:lvl9pPr>
            </a:lstStyle>
            <a:p>
              <a:pPr marL="355600" indent="-355600" algn="l" eaLnBrk="1" hangingPunct="1">
                <a:defRPr/>
              </a:pPr>
              <a:r>
                <a:rPr lang="pt-BR" sz="1400" dirty="0">
                  <a:latin typeface="Tahoma" panose="020B0604030504040204" pitchFamily="34" charset="0"/>
                </a:rPr>
                <a:t>Amostras de treinamento:</a:t>
              </a:r>
            </a:p>
            <a:p>
              <a:pPr marL="355600" indent="-355600" algn="l" eaLnBrk="1" hangingPunct="1">
                <a:defRPr/>
              </a:pPr>
              <a:r>
                <a:rPr lang="pt-BR" sz="1400" dirty="0">
                  <a:latin typeface="Tahoma" panose="020B0604030504040204" pitchFamily="34" charset="0"/>
                </a:rPr>
                <a:t>75 de água</a:t>
              </a:r>
            </a:p>
            <a:p>
              <a:pPr marL="355600" indent="-355600" algn="l" eaLnBrk="1" hangingPunct="1">
                <a:defRPr/>
              </a:pPr>
              <a:r>
                <a:rPr lang="pt-BR" sz="1400" dirty="0">
                  <a:latin typeface="Tahoma" panose="020B0604030504040204" pitchFamily="34" charset="0"/>
                </a:rPr>
                <a:t>250 de não água</a:t>
              </a:r>
            </a:p>
          </p:txBody>
        </p:sp>
        <p:sp>
          <p:nvSpPr>
            <p:cNvPr id="27" name="Elipse 26"/>
            <p:cNvSpPr/>
            <p:nvPr/>
          </p:nvSpPr>
          <p:spPr bwMode="auto">
            <a:xfrm>
              <a:off x="350832" y="5903102"/>
              <a:ext cx="72000" cy="72000"/>
            </a:xfrm>
            <a:prstGeom prst="ellipse">
              <a:avLst/>
            </a:prstGeom>
            <a:solidFill>
              <a:srgbClr val="00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28" name="Elipse 27"/>
            <p:cNvSpPr/>
            <p:nvPr/>
          </p:nvSpPr>
          <p:spPr bwMode="auto">
            <a:xfrm>
              <a:off x="350832" y="6118217"/>
              <a:ext cx="72000" cy="72000"/>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grpSp>
        <p:nvGrpSpPr>
          <p:cNvPr id="45" name="Grupo 44"/>
          <p:cNvGrpSpPr/>
          <p:nvPr/>
        </p:nvGrpSpPr>
        <p:grpSpPr>
          <a:xfrm>
            <a:off x="3694256" y="2047200"/>
            <a:ext cx="914993" cy="541129"/>
            <a:chOff x="3844019" y="1702762"/>
            <a:chExt cx="914993" cy="541129"/>
          </a:xfrm>
        </p:grpSpPr>
        <p:sp>
          <p:nvSpPr>
            <p:cNvPr id="46" name="Elipse 45"/>
            <p:cNvSpPr/>
            <p:nvPr/>
          </p:nvSpPr>
          <p:spPr bwMode="auto">
            <a:xfrm>
              <a:off x="3844019" y="1702762"/>
              <a:ext cx="72008" cy="720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47" name="CaixaDeTexto 46"/>
            <p:cNvSpPr txBox="1"/>
            <p:nvPr/>
          </p:nvSpPr>
          <p:spPr>
            <a:xfrm>
              <a:off x="4223041" y="1966892"/>
              <a:ext cx="535971" cy="276999"/>
            </a:xfrm>
            <a:prstGeom prst="rect">
              <a:avLst/>
            </a:prstGeom>
            <a:noFill/>
          </p:spPr>
          <p:txBody>
            <a:bodyPr wrap="none" lIns="36000" rIns="36000" rtlCol="0">
              <a:spAutoFit/>
            </a:bodyPr>
            <a:lstStyle/>
            <a:p>
              <a:pPr algn="l"/>
              <a:r>
                <a:rPr lang="pt-BR" dirty="0">
                  <a:latin typeface="Tahoma" panose="020B0604030504040204" pitchFamily="34" charset="0"/>
                </a:rPr>
                <a:t>0,8269</a:t>
              </a:r>
            </a:p>
          </p:txBody>
        </p:sp>
        <p:cxnSp>
          <p:nvCxnSpPr>
            <p:cNvPr id="48" name="Conector de seta reta 47"/>
            <p:cNvCxnSpPr>
              <a:stCxn id="47" idx="1"/>
            </p:cNvCxnSpPr>
            <p:nvPr/>
          </p:nvCxnSpPr>
          <p:spPr bwMode="auto">
            <a:xfrm flipH="1" flipV="1">
              <a:off x="3928857" y="1775550"/>
              <a:ext cx="294184" cy="32984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pSp>
      <p:pic>
        <p:nvPicPr>
          <p:cNvPr id="43" name="Imagem 42"/>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196287" y="1426424"/>
            <a:ext cx="2880000" cy="2880000"/>
          </a:xfrm>
          <a:prstGeom prst="rect">
            <a:avLst/>
          </a:prstGeom>
        </p:spPr>
      </p:pic>
      <p:graphicFrame>
        <p:nvGraphicFramePr>
          <p:cNvPr id="2" name="Objeto 1">
            <a:extLst>
              <a:ext uri="{FF2B5EF4-FFF2-40B4-BE49-F238E27FC236}">
                <a16:creationId xmlns:a16="http://schemas.microsoft.com/office/drawing/2014/main" id="{CDB98094-2875-55DF-29A5-DBEA71D814FE}"/>
              </a:ext>
            </a:extLst>
          </p:cNvPr>
          <p:cNvGraphicFramePr>
            <a:graphicFrameLocks noChangeAspect="1"/>
          </p:cNvGraphicFramePr>
          <p:nvPr>
            <p:extLst>
              <p:ext uri="{D42A27DB-BD31-4B8C-83A1-F6EECF244321}">
                <p14:modId xmlns:p14="http://schemas.microsoft.com/office/powerpoint/2010/main" val="1969316166"/>
              </p:ext>
            </p:extLst>
          </p:nvPr>
        </p:nvGraphicFramePr>
        <p:xfrm>
          <a:off x="6973888" y="1458913"/>
          <a:ext cx="1930400" cy="4070350"/>
        </p:xfrm>
        <a:graphic>
          <a:graphicData uri="http://schemas.openxmlformats.org/presentationml/2006/ole">
            <mc:AlternateContent xmlns:mc="http://schemas.openxmlformats.org/markup-compatibility/2006">
              <mc:Choice xmlns:v="urn:schemas-microsoft-com:vml" Requires="v">
                <p:oleObj name="Worksheet" r:id="rId5" imgW="1930597" imgH="4070262" progId="Excel.Sheet.12">
                  <p:embed/>
                </p:oleObj>
              </mc:Choice>
              <mc:Fallback>
                <p:oleObj name="Worksheet" r:id="rId5" imgW="1930597" imgH="4070262" progId="Excel.Sheet.12">
                  <p:embed/>
                  <p:pic>
                    <p:nvPicPr>
                      <p:cNvPr id="2" name="Objeto 1">
                        <a:extLst>
                          <a:ext uri="{FF2B5EF4-FFF2-40B4-BE49-F238E27FC236}">
                            <a16:creationId xmlns:a16="http://schemas.microsoft.com/office/drawing/2014/main" id="{CDB98094-2875-55DF-29A5-DBEA71D814FE}"/>
                          </a:ext>
                        </a:extLst>
                      </p:cNvPr>
                      <p:cNvPicPr/>
                      <p:nvPr/>
                    </p:nvPicPr>
                    <p:blipFill>
                      <a:blip r:embed="rId6"/>
                      <a:stretch>
                        <a:fillRect/>
                      </a:stretch>
                    </p:blipFill>
                    <p:spPr>
                      <a:xfrm>
                        <a:off x="6973888" y="1458913"/>
                        <a:ext cx="1930400" cy="4070350"/>
                      </a:xfrm>
                      <a:prstGeom prst="rect">
                        <a:avLst/>
                      </a:prstGeom>
                      <a:solidFill>
                        <a:schemeClr val="bg1"/>
                      </a:solidFill>
                    </p:spPr>
                  </p:pic>
                </p:oleObj>
              </mc:Fallback>
            </mc:AlternateContent>
          </a:graphicData>
        </a:graphic>
      </p:graphicFrame>
      <p:sp>
        <p:nvSpPr>
          <p:cNvPr id="5" name="Retângulo 4">
            <a:extLst>
              <a:ext uri="{FF2B5EF4-FFF2-40B4-BE49-F238E27FC236}">
                <a16:creationId xmlns:a16="http://schemas.microsoft.com/office/drawing/2014/main" id="{CE3350A4-59AB-84DE-8467-7760FEE004C3}"/>
              </a:ext>
            </a:extLst>
          </p:cNvPr>
          <p:cNvSpPr/>
          <p:nvPr/>
        </p:nvSpPr>
        <p:spPr bwMode="auto">
          <a:xfrm>
            <a:off x="6973888" y="3490913"/>
            <a:ext cx="1930400" cy="154111"/>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grpSp>
        <p:nvGrpSpPr>
          <p:cNvPr id="3" name="Grupo 2"/>
          <p:cNvGrpSpPr/>
          <p:nvPr/>
        </p:nvGrpSpPr>
        <p:grpSpPr>
          <a:xfrm>
            <a:off x="4313275" y="2740098"/>
            <a:ext cx="3600000" cy="3600000"/>
            <a:chOff x="2629415" y="2866424"/>
            <a:chExt cx="3600000" cy="3600000"/>
          </a:xfrm>
        </p:grpSpPr>
        <p:pic>
          <p:nvPicPr>
            <p:cNvPr id="38" name="Imagem 3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29415" y="2866424"/>
              <a:ext cx="3600000" cy="3600000"/>
            </a:xfrm>
            <a:prstGeom prst="rect">
              <a:avLst/>
            </a:prstGeom>
          </p:spPr>
        </p:pic>
        <p:sp>
          <p:nvSpPr>
            <p:cNvPr id="30" name="CaixaDeTexto 29"/>
            <p:cNvSpPr txBox="1"/>
            <p:nvPr/>
          </p:nvSpPr>
          <p:spPr>
            <a:xfrm>
              <a:off x="2666071" y="2942035"/>
              <a:ext cx="1068049" cy="276999"/>
            </a:xfrm>
            <a:prstGeom prst="rect">
              <a:avLst/>
            </a:prstGeom>
            <a:noFill/>
          </p:spPr>
          <p:txBody>
            <a:bodyPr wrap="none" rtlCol="0">
              <a:spAutoFit/>
            </a:bodyPr>
            <a:lstStyle/>
            <a:p>
              <a:pPr algn="l"/>
              <a:r>
                <a:rPr lang="pt-BR" dirty="0">
                  <a:solidFill>
                    <a:schemeClr val="bg1"/>
                  </a:solidFill>
                  <a:latin typeface="Tahoma" panose="020B0604030504040204" pitchFamily="34" charset="0"/>
                </a:rPr>
                <a:t>limiar 0,8269</a:t>
              </a:r>
            </a:p>
          </p:txBody>
        </p:sp>
      </p:grpSp>
      <p:sp>
        <p:nvSpPr>
          <p:cNvPr id="8" name="Elipse 7">
            <a:extLst>
              <a:ext uri="{FF2B5EF4-FFF2-40B4-BE49-F238E27FC236}">
                <a16:creationId xmlns:a16="http://schemas.microsoft.com/office/drawing/2014/main" id="{A300AC53-313C-D9CF-7385-D275032553FA}"/>
              </a:ext>
            </a:extLst>
          </p:cNvPr>
          <p:cNvSpPr/>
          <p:nvPr/>
        </p:nvSpPr>
        <p:spPr bwMode="auto">
          <a:xfrm rot="1850033">
            <a:off x="6169392" y="3193172"/>
            <a:ext cx="489632" cy="354000"/>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2" name="Elipse 11">
            <a:extLst>
              <a:ext uri="{FF2B5EF4-FFF2-40B4-BE49-F238E27FC236}">
                <a16:creationId xmlns:a16="http://schemas.microsoft.com/office/drawing/2014/main" id="{24638061-4E9C-9C58-1200-873573E7D635}"/>
              </a:ext>
            </a:extLst>
          </p:cNvPr>
          <p:cNvSpPr/>
          <p:nvPr/>
        </p:nvSpPr>
        <p:spPr bwMode="auto">
          <a:xfrm rot="1850033">
            <a:off x="7144883" y="3668431"/>
            <a:ext cx="489632" cy="354000"/>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6" name="Elipse 15">
            <a:extLst>
              <a:ext uri="{FF2B5EF4-FFF2-40B4-BE49-F238E27FC236}">
                <a16:creationId xmlns:a16="http://schemas.microsoft.com/office/drawing/2014/main" id="{FD96C99F-9186-2BA5-D93E-3A280FFF1A8D}"/>
              </a:ext>
            </a:extLst>
          </p:cNvPr>
          <p:cNvSpPr/>
          <p:nvPr/>
        </p:nvSpPr>
        <p:spPr bwMode="auto">
          <a:xfrm>
            <a:off x="5097830" y="4690826"/>
            <a:ext cx="320150" cy="354000"/>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Tree>
    <p:extLst>
      <p:ext uri="{BB962C8B-B14F-4D97-AF65-F5344CB8AC3E}">
        <p14:creationId xmlns:p14="http://schemas.microsoft.com/office/powerpoint/2010/main" val="2821926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81000" y="2895600"/>
            <a:ext cx="8458200" cy="685800"/>
          </a:xfrm>
        </p:spPr>
        <p:txBody>
          <a:bodyPr/>
          <a:lstStyle/>
          <a:p>
            <a:pPr eaLnBrk="1" hangingPunct="1">
              <a:defRPr/>
            </a:pPr>
            <a:r>
              <a:rPr lang="pt-BR" sz="3600" dirty="0"/>
              <a:t>Mapas de Incerteza</a:t>
            </a:r>
          </a:p>
        </p:txBody>
      </p:sp>
    </p:spTree>
    <p:extLst>
      <p:ext uri="{BB962C8B-B14F-4D97-AF65-F5344CB8AC3E}">
        <p14:creationId xmlns:p14="http://schemas.microsoft.com/office/powerpoint/2010/main" val="33672883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pt-BR" dirty="0"/>
              <a:t>Classificadores Probabilísticos</a:t>
            </a:r>
          </a:p>
        </p:txBody>
      </p:sp>
      <p:sp>
        <p:nvSpPr>
          <p:cNvPr id="19" name="Text Box 68"/>
          <p:cNvSpPr txBox="1">
            <a:spLocks noChangeArrowheads="1"/>
          </p:cNvSpPr>
          <p:nvPr/>
        </p:nvSpPr>
        <p:spPr bwMode="auto">
          <a:xfrm>
            <a:off x="684213" y="1341438"/>
            <a:ext cx="8135937" cy="1668149"/>
          </a:xfrm>
          <a:prstGeom prst="rect">
            <a:avLst/>
          </a:prstGeom>
          <a:noFill/>
          <a:ln>
            <a:noFill/>
          </a:ln>
        </p:spPr>
        <p:txBody>
          <a:bodyPr>
            <a:spAutoFit/>
          </a:bodyPr>
          <a:lstStyle>
            <a:lvl1pPr marL="176213" indent="-176213"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a:buNone/>
              <a:defRPr/>
            </a:pPr>
            <a:r>
              <a:rPr lang="pt-BR" sz="1600" dirty="0">
                <a:latin typeface="Tahoma" panose="020B0604030504040204" pitchFamily="34" charset="0"/>
              </a:rPr>
              <a:t>Os classificadores probabilísticos utilizam do conhecimento prévio da distribuição dos valores dos atributos referentes às classes de interesse para definir qual é a classe mais provável que um determinado elemento (ainda desconhecido) deve pertencer</a:t>
            </a:r>
          </a:p>
          <a:p>
            <a:pPr marL="355600" indent="-355600">
              <a:buNone/>
              <a:defRPr/>
            </a:pPr>
            <a:endParaRPr lang="pt-BR" sz="1600" dirty="0">
              <a:latin typeface="Tahoma" panose="020B0604030504040204" pitchFamily="34" charset="0"/>
            </a:endParaRPr>
          </a:p>
          <a:p>
            <a:pPr marL="355600" indent="-355600">
              <a:buNone/>
              <a:defRPr/>
            </a:pPr>
            <a:r>
              <a:rPr lang="pt-BR" sz="1600" dirty="0">
                <a:latin typeface="Tahoma" panose="020B0604030504040204" pitchFamily="34" charset="0"/>
              </a:rPr>
              <a:t>Em geral, estas distribuições são desconhecidas e devem ser estimadas através de amostras (de treinamento) </a:t>
            </a:r>
          </a:p>
        </p:txBody>
      </p:sp>
      <p:pic>
        <p:nvPicPr>
          <p:cNvPr id="59"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517" y="3429000"/>
            <a:ext cx="2879725" cy="287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517" y="3429000"/>
            <a:ext cx="2879725" cy="287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1" name="Grupo 60"/>
          <p:cNvGrpSpPr>
            <a:grpSpLocks/>
          </p:cNvGrpSpPr>
          <p:nvPr/>
        </p:nvGrpSpPr>
        <p:grpSpPr bwMode="auto">
          <a:xfrm>
            <a:off x="3707904" y="3587532"/>
            <a:ext cx="1956305" cy="1569660"/>
            <a:chOff x="539552" y="4703766"/>
            <a:chExt cx="1956328" cy="1570871"/>
          </a:xfrm>
        </p:grpSpPr>
        <p:sp>
          <p:nvSpPr>
            <p:cNvPr id="62" name="Retângulo 61"/>
            <p:cNvSpPr/>
            <p:nvPr/>
          </p:nvSpPr>
          <p:spPr bwMode="auto">
            <a:xfrm>
              <a:off x="539552" y="4703766"/>
              <a:ext cx="1956328" cy="1570871"/>
            </a:xfrm>
            <a:prstGeom prst="rect">
              <a:avLst/>
            </a:prstGeom>
          </p:spPr>
          <p:txBody>
            <a:bodyPr wrap="none">
              <a:spAutoFit/>
            </a:bodyPr>
            <a:lstStyle/>
            <a:p>
              <a:pPr algn="l">
                <a:defRPr/>
              </a:pPr>
              <a:r>
                <a:rPr lang="pt-BR" sz="1600" dirty="0">
                  <a:solidFill>
                    <a:srgbClr val="000000"/>
                  </a:solidFill>
                  <a:latin typeface="Tahoma" panose="020B0604030504040204" pitchFamily="34" charset="0"/>
                </a:rPr>
                <a:t>Classes</a:t>
              </a:r>
            </a:p>
            <a:p>
              <a:pPr marL="360363" algn="l">
                <a:defRPr/>
              </a:pPr>
              <a:r>
                <a:rPr lang="pt-BR" sz="1600" dirty="0">
                  <a:solidFill>
                    <a:srgbClr val="000000"/>
                  </a:solidFill>
                  <a:latin typeface="Tahoma" panose="020B0604030504040204" pitchFamily="34" charset="0"/>
                </a:rPr>
                <a:t>Floresta</a:t>
              </a:r>
            </a:p>
            <a:p>
              <a:pPr marL="360363" algn="l">
                <a:defRPr/>
              </a:pPr>
              <a:r>
                <a:rPr lang="pt-BR" sz="1600" dirty="0">
                  <a:solidFill>
                    <a:srgbClr val="000000"/>
                  </a:solidFill>
                  <a:latin typeface="Tahoma" panose="020B0604030504040204" pitchFamily="34" charset="0"/>
                </a:rPr>
                <a:t>Regeneração</a:t>
              </a:r>
            </a:p>
            <a:p>
              <a:pPr marL="360363" algn="l">
                <a:defRPr/>
              </a:pPr>
              <a:r>
                <a:rPr lang="pt-BR" sz="1600" dirty="0">
                  <a:solidFill>
                    <a:srgbClr val="000000"/>
                  </a:solidFill>
                  <a:latin typeface="Tahoma" panose="020B0604030504040204" pitchFamily="34" charset="0"/>
                </a:rPr>
                <a:t>Desmatamento</a:t>
              </a:r>
            </a:p>
            <a:p>
              <a:pPr marL="360363" algn="l">
                <a:defRPr/>
              </a:pPr>
              <a:r>
                <a:rPr lang="pt-BR" sz="1600" dirty="0">
                  <a:solidFill>
                    <a:srgbClr val="000000"/>
                  </a:solidFill>
                  <a:latin typeface="Tahoma" panose="020B0604030504040204" pitchFamily="34" charset="0"/>
                </a:rPr>
                <a:t>Queimada</a:t>
              </a:r>
            </a:p>
            <a:p>
              <a:pPr marL="360363" algn="l">
                <a:defRPr/>
              </a:pPr>
              <a:r>
                <a:rPr lang="pt-BR" sz="1600" dirty="0">
                  <a:solidFill>
                    <a:srgbClr val="000000"/>
                  </a:solidFill>
                  <a:latin typeface="Tahoma" panose="020B0604030504040204" pitchFamily="34" charset="0"/>
                </a:rPr>
                <a:t>Água</a:t>
              </a:r>
            </a:p>
          </p:txBody>
        </p:sp>
        <p:sp>
          <p:nvSpPr>
            <p:cNvPr id="63" name="Retângulo 27"/>
            <p:cNvSpPr>
              <a:spLocks noChangeArrowheads="1"/>
            </p:cNvSpPr>
            <p:nvPr/>
          </p:nvSpPr>
          <p:spPr bwMode="auto">
            <a:xfrm>
              <a:off x="724653" y="5033026"/>
              <a:ext cx="143937" cy="144074"/>
            </a:xfrm>
            <a:prstGeom prst="rect">
              <a:avLst/>
            </a:prstGeom>
            <a:solidFill>
              <a:srgbClr val="00800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64" name="Retângulo 28"/>
            <p:cNvSpPr>
              <a:spLocks noChangeArrowheads="1"/>
            </p:cNvSpPr>
            <p:nvPr/>
          </p:nvSpPr>
          <p:spPr bwMode="auto">
            <a:xfrm>
              <a:off x="724653" y="5280077"/>
              <a:ext cx="143937" cy="144074"/>
            </a:xfrm>
            <a:prstGeom prst="rect">
              <a:avLst/>
            </a:prstGeom>
            <a:solidFill>
              <a:srgbClr val="FFFF0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65" name="Retângulo 29"/>
            <p:cNvSpPr>
              <a:spLocks noChangeArrowheads="1"/>
            </p:cNvSpPr>
            <p:nvPr/>
          </p:nvSpPr>
          <p:spPr bwMode="auto">
            <a:xfrm>
              <a:off x="724653" y="5527128"/>
              <a:ext cx="143937" cy="144074"/>
            </a:xfrm>
            <a:prstGeom prst="rect">
              <a:avLst/>
            </a:prstGeom>
            <a:solidFill>
              <a:srgbClr val="FF00C8"/>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66" name="Retângulo 29"/>
            <p:cNvSpPr>
              <a:spLocks noChangeArrowheads="1"/>
            </p:cNvSpPr>
            <p:nvPr/>
          </p:nvSpPr>
          <p:spPr bwMode="auto">
            <a:xfrm>
              <a:off x="724653" y="5774179"/>
              <a:ext cx="143937" cy="144074"/>
            </a:xfrm>
            <a:prstGeom prst="rect">
              <a:avLst/>
            </a:prstGeom>
            <a:solidFill>
              <a:srgbClr val="80008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67" name="Retângulo 29"/>
            <p:cNvSpPr>
              <a:spLocks noChangeArrowheads="1"/>
            </p:cNvSpPr>
            <p:nvPr/>
          </p:nvSpPr>
          <p:spPr bwMode="auto">
            <a:xfrm>
              <a:off x="724653" y="6021230"/>
              <a:ext cx="143937" cy="144074"/>
            </a:xfrm>
            <a:prstGeom prst="rect">
              <a:avLst/>
            </a:prstGeom>
            <a:solidFill>
              <a:srgbClr val="0070C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grpSp>
      <p:sp>
        <p:nvSpPr>
          <p:cNvPr id="68" name="Text Box 68"/>
          <p:cNvSpPr txBox="1">
            <a:spLocks noChangeArrowheads="1"/>
          </p:cNvSpPr>
          <p:nvPr/>
        </p:nvSpPr>
        <p:spPr bwMode="auto">
          <a:xfrm>
            <a:off x="5868144" y="3350177"/>
            <a:ext cx="3168351" cy="2160591"/>
          </a:xfrm>
          <a:prstGeom prst="rect">
            <a:avLst/>
          </a:prstGeom>
          <a:noFill/>
          <a:ln>
            <a:noFill/>
          </a:ln>
        </p:spPr>
        <p:txBody>
          <a:bodyPr wrap="square">
            <a:spAutoFit/>
          </a:bodyPr>
          <a:lstStyle>
            <a:lvl1pPr marL="176213" indent="-176213"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177800" indent="-177800">
              <a:buNone/>
              <a:defRPr/>
            </a:pPr>
            <a:r>
              <a:rPr lang="pt-BR" sz="1600" dirty="0">
                <a:latin typeface="Tahoma" panose="020B0604030504040204" pitchFamily="34" charset="0"/>
              </a:rPr>
              <a:t>A definição das classes de interesse é etapa fundamental neste processo</a:t>
            </a:r>
          </a:p>
          <a:p>
            <a:pPr marL="177800" indent="-177800">
              <a:buNone/>
              <a:defRPr/>
            </a:pPr>
            <a:endParaRPr lang="pt-BR" sz="1600" dirty="0">
              <a:latin typeface="Tahoma" panose="020B0604030504040204" pitchFamily="34" charset="0"/>
            </a:endParaRPr>
          </a:p>
          <a:p>
            <a:pPr marL="177800" indent="-177800">
              <a:buNone/>
              <a:defRPr/>
            </a:pPr>
            <a:r>
              <a:rPr lang="pt-BR" sz="1600" dirty="0">
                <a:latin typeface="Tahoma" panose="020B0604030504040204" pitchFamily="34" charset="0"/>
              </a:rPr>
              <a:t>Nesse caso, é importante conhecer o tipo de distribuição que o classificador é capaz de modelar!</a:t>
            </a:r>
          </a:p>
        </p:txBody>
      </p:sp>
    </p:spTree>
    <p:extLst>
      <p:ext uri="{BB962C8B-B14F-4D97-AF65-F5344CB8AC3E}">
        <p14:creationId xmlns:p14="http://schemas.microsoft.com/office/powerpoint/2010/main" val="227018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68"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pt-BR" dirty="0"/>
              <a:t>Classificadores Probabilísticos</a:t>
            </a:r>
          </a:p>
        </p:txBody>
      </p:sp>
      <p:sp>
        <p:nvSpPr>
          <p:cNvPr id="19" name="Text Box 68"/>
          <p:cNvSpPr txBox="1">
            <a:spLocks noChangeArrowheads="1"/>
          </p:cNvSpPr>
          <p:nvPr/>
        </p:nvSpPr>
        <p:spPr bwMode="auto">
          <a:xfrm>
            <a:off x="684213" y="1341438"/>
            <a:ext cx="8135937" cy="584775"/>
          </a:xfrm>
          <a:prstGeom prst="rect">
            <a:avLst/>
          </a:prstGeom>
          <a:noFill/>
          <a:ln>
            <a:noFill/>
          </a:ln>
        </p:spPr>
        <p:txBody>
          <a:bodyPr>
            <a:spAutoFit/>
          </a:bodyPr>
          <a:lstStyle>
            <a:lvl1pPr marL="176213" indent="-176213"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177800" indent="-177800">
              <a:buNone/>
              <a:defRPr/>
            </a:pPr>
            <a:r>
              <a:rPr lang="pt-BR" sz="1600" dirty="0">
                <a:latin typeface="Tahoma" panose="020B0604030504040204" pitchFamily="34" charset="0"/>
              </a:rPr>
              <a:t>Um erro comum é confundir o que se quer classificar com a capacidade do classificador em representar a distribuição dos valores reais presentes na imagem</a:t>
            </a:r>
          </a:p>
        </p:txBody>
      </p:sp>
      <p:sp>
        <p:nvSpPr>
          <p:cNvPr id="9" name="Text Box 68"/>
          <p:cNvSpPr txBox="1">
            <a:spLocks noChangeArrowheads="1"/>
          </p:cNvSpPr>
          <p:nvPr/>
        </p:nvSpPr>
        <p:spPr bwMode="auto">
          <a:xfrm>
            <a:off x="5436097" y="2132856"/>
            <a:ext cx="3240360" cy="584775"/>
          </a:xfrm>
          <a:prstGeom prst="rect">
            <a:avLst/>
          </a:prstGeom>
          <a:noFill/>
          <a:ln>
            <a:noFill/>
          </a:ln>
        </p:spPr>
        <p:txBody>
          <a:bodyPr wrap="square">
            <a:spAutoFit/>
          </a:bodyPr>
          <a:lstStyle>
            <a:lvl1pPr marL="176213" indent="-176213"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a:buNone/>
              <a:defRPr/>
            </a:pPr>
            <a:r>
              <a:rPr lang="pt-BR" sz="1600" dirty="0">
                <a:latin typeface="Tahoma" panose="020B0604030504040204" pitchFamily="34" charset="0"/>
              </a:rPr>
              <a:t>Supondo um classificador gaussiano...</a:t>
            </a:r>
          </a:p>
        </p:txBody>
      </p:sp>
      <p:sp>
        <p:nvSpPr>
          <p:cNvPr id="12" name="Text Box 68"/>
          <p:cNvSpPr txBox="1">
            <a:spLocks noChangeArrowheads="1"/>
          </p:cNvSpPr>
          <p:nvPr/>
        </p:nvSpPr>
        <p:spPr bwMode="auto">
          <a:xfrm>
            <a:off x="539552" y="6084585"/>
            <a:ext cx="8135937" cy="584775"/>
          </a:xfrm>
          <a:prstGeom prst="rect">
            <a:avLst/>
          </a:prstGeom>
          <a:noFill/>
          <a:ln>
            <a:noFill/>
          </a:ln>
        </p:spPr>
        <p:txBody>
          <a:bodyPr>
            <a:spAutoFit/>
          </a:bodyPr>
          <a:lstStyle>
            <a:lvl1pPr marL="176213" indent="-176213"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177800" indent="-177800">
              <a:buNone/>
              <a:defRPr/>
            </a:pPr>
            <a:r>
              <a:rPr lang="pt-BR" sz="1600" dirty="0">
                <a:latin typeface="Tahoma" panose="020B0604030504040204" pitchFamily="34" charset="0"/>
              </a:rPr>
              <a:t>Se a distribuição diferir muito da distribuição suposta válida, deve-se buscar outros classificadores...</a:t>
            </a:r>
          </a:p>
        </p:txBody>
      </p:sp>
      <p:pic>
        <p:nvPicPr>
          <p:cNvPr id="5120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2545308"/>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07"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l="8145" b="19669"/>
          <a:stretch/>
        </p:blipFill>
        <p:spPr bwMode="auto">
          <a:xfrm>
            <a:off x="1056605" y="2545308"/>
            <a:ext cx="4199607" cy="2203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upo 5"/>
          <p:cNvGrpSpPr/>
          <p:nvPr/>
        </p:nvGrpSpPr>
        <p:grpSpPr>
          <a:xfrm>
            <a:off x="2353400" y="2545308"/>
            <a:ext cx="823152" cy="2124000"/>
            <a:chOff x="2353400" y="2348880"/>
            <a:chExt cx="823152" cy="2124000"/>
          </a:xfrm>
        </p:grpSpPr>
        <p:cxnSp>
          <p:nvCxnSpPr>
            <p:cNvPr id="5" name="Conector reto 4"/>
            <p:cNvCxnSpPr/>
            <p:nvPr/>
          </p:nvCxnSpPr>
          <p:spPr bwMode="auto">
            <a:xfrm>
              <a:off x="2353400" y="2348880"/>
              <a:ext cx="0" cy="21240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 name="Conector reto 16"/>
            <p:cNvCxnSpPr/>
            <p:nvPr/>
          </p:nvCxnSpPr>
          <p:spPr bwMode="auto">
            <a:xfrm>
              <a:off x="3176552" y="2348880"/>
              <a:ext cx="0" cy="2124000"/>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20" name="Text Box 68"/>
          <p:cNvSpPr txBox="1">
            <a:spLocks noChangeArrowheads="1"/>
          </p:cNvSpPr>
          <p:nvPr/>
        </p:nvSpPr>
        <p:spPr bwMode="auto">
          <a:xfrm>
            <a:off x="5436097" y="2717631"/>
            <a:ext cx="3384054" cy="2899255"/>
          </a:xfrm>
          <a:prstGeom prst="rect">
            <a:avLst/>
          </a:prstGeom>
          <a:noFill/>
          <a:ln>
            <a:noFill/>
          </a:ln>
        </p:spPr>
        <p:txBody>
          <a:bodyPr wrap="square">
            <a:spAutoFit/>
          </a:bodyPr>
          <a:lstStyle>
            <a:lvl1pPr marL="176213" indent="-176213"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177800" indent="-177800">
              <a:buNone/>
              <a:defRPr/>
            </a:pPr>
            <a:r>
              <a:rPr lang="pt-BR" sz="1600" dirty="0">
                <a:latin typeface="Tahoma" panose="020B0604030504040204" pitchFamily="34" charset="0"/>
              </a:rPr>
              <a:t>Nos casos em que a distribuição parece ser bimodal (</a:t>
            </a:r>
            <a:r>
              <a:rPr lang="pt-BR" sz="1600" dirty="0" err="1">
                <a:latin typeface="Tahoma" panose="020B0604030504040204" pitchFamily="34" charset="0"/>
              </a:rPr>
              <a:t>ClasseA</a:t>
            </a:r>
            <a:r>
              <a:rPr lang="pt-BR" sz="1600" dirty="0">
                <a:latin typeface="Tahoma" panose="020B0604030504040204" pitchFamily="34" charset="0"/>
              </a:rPr>
              <a:t>), provavelmente há subclasses que devem ser separadas, o que resultaria num melhor o desempenho do classificador</a:t>
            </a:r>
          </a:p>
          <a:p>
            <a:pPr marL="177800" indent="-177800">
              <a:buNone/>
              <a:defRPr/>
            </a:pPr>
            <a:r>
              <a:rPr lang="pt-BR" sz="1600" dirty="0">
                <a:latin typeface="Tahoma" panose="020B0604030504040204" pitchFamily="34" charset="0"/>
              </a:rPr>
              <a:t>Dessa forma, deve-se definir muito mais classes do que o que se deseja e posteriormente estas classes podem ser agrupadas.</a:t>
            </a:r>
          </a:p>
          <a:p>
            <a:pPr marL="177800" indent="-177800">
              <a:buNone/>
              <a:defRPr/>
            </a:pPr>
            <a:r>
              <a:rPr lang="pt-BR" sz="1600" dirty="0">
                <a:latin typeface="Tahoma" panose="020B0604030504040204" pitchFamily="34" charset="0"/>
              </a:rPr>
              <a:t>Exemplo: presença de nuvens!</a:t>
            </a:r>
          </a:p>
        </p:txBody>
      </p:sp>
    </p:spTree>
    <p:extLst>
      <p:ext uri="{BB962C8B-B14F-4D97-AF65-F5344CB8AC3E}">
        <p14:creationId xmlns:p14="http://schemas.microsoft.com/office/powerpoint/2010/main" val="424989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0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2" grpId="0" build="p"/>
      <p:bldP spid="20"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pt-BR" dirty="0"/>
              <a:t>Mapas de Incerteza</a:t>
            </a:r>
          </a:p>
        </p:txBody>
      </p:sp>
      <p:sp>
        <p:nvSpPr>
          <p:cNvPr id="19" name="Text Box 68"/>
          <p:cNvSpPr txBox="1">
            <a:spLocks noChangeArrowheads="1"/>
          </p:cNvSpPr>
          <p:nvPr/>
        </p:nvSpPr>
        <p:spPr bwMode="auto">
          <a:xfrm>
            <a:off x="684213" y="1325081"/>
            <a:ext cx="7416800" cy="5212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6213" indent="-176213"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lnSpc>
                <a:spcPct val="150000"/>
              </a:lnSpc>
              <a:spcBef>
                <a:spcPct val="0"/>
              </a:spcBef>
              <a:buFontTx/>
              <a:buNone/>
            </a:pPr>
            <a:r>
              <a:rPr lang="pt-BR" altLang="pt-BR" sz="1600" dirty="0">
                <a:latin typeface="Tahoma" panose="020B0604030504040204" pitchFamily="34" charset="0"/>
              </a:rPr>
              <a:t>Usualmente a avaliação de uma classificação é feita através de índices globais (exatidão global, </a:t>
            </a:r>
            <a:r>
              <a:rPr lang="pt-BR" altLang="pt-BR" sz="1600" dirty="0" err="1">
                <a:latin typeface="Tahoma" panose="020B0604030504040204" pitchFamily="34" charset="0"/>
              </a:rPr>
              <a:t>kappa</a:t>
            </a:r>
            <a:r>
              <a:rPr lang="pt-BR" altLang="pt-BR" sz="1600" dirty="0">
                <a:latin typeface="Tahoma" panose="020B0604030504040204" pitchFamily="34" charset="0"/>
              </a:rPr>
              <a:t>, tau, </a:t>
            </a:r>
            <a:r>
              <a:rPr lang="pt-BR" altLang="pt-BR" sz="1600" dirty="0" err="1">
                <a:latin typeface="Tahoma" panose="020B0604030504040204" pitchFamily="34" charset="0"/>
              </a:rPr>
              <a:t>etc</a:t>
            </a:r>
            <a:r>
              <a:rPr lang="pt-BR" altLang="pt-BR" sz="1600" dirty="0">
                <a:latin typeface="Tahoma" panose="020B0604030504040204" pitchFamily="34" charset="0"/>
              </a:rPr>
              <a:t>) que refletem uma condição geral de acertos e erros mas podem esconder defeitos e qualidades locais</a:t>
            </a:r>
          </a:p>
          <a:p>
            <a:pPr eaLnBrk="1" hangingPunct="1">
              <a:lnSpc>
                <a:spcPct val="150000"/>
              </a:lnSpc>
              <a:spcBef>
                <a:spcPct val="0"/>
              </a:spcBef>
              <a:buFontTx/>
              <a:buNone/>
            </a:pPr>
            <a:r>
              <a:rPr lang="pt-BR" altLang="pt-BR" sz="1600" dirty="0">
                <a:latin typeface="Tahoma" panose="020B0604030504040204" pitchFamily="34" charset="0"/>
              </a:rPr>
              <a:t>As incertezas oriundas da classificação são quase sempre ignoradas durante o processo de avaliação de um mapa temático</a:t>
            </a:r>
          </a:p>
          <a:p>
            <a:pPr eaLnBrk="1" hangingPunct="1">
              <a:lnSpc>
                <a:spcPct val="150000"/>
              </a:lnSpc>
              <a:spcBef>
                <a:spcPct val="0"/>
              </a:spcBef>
              <a:buFontTx/>
              <a:buNone/>
            </a:pPr>
            <a:endParaRPr lang="pt-BR" altLang="pt-BR" sz="1600" dirty="0">
              <a:latin typeface="Tahoma" panose="020B0604030504040204" pitchFamily="34" charset="0"/>
            </a:endParaRPr>
          </a:p>
          <a:p>
            <a:pPr eaLnBrk="1" hangingPunct="1">
              <a:lnSpc>
                <a:spcPct val="150000"/>
              </a:lnSpc>
              <a:spcBef>
                <a:spcPct val="0"/>
              </a:spcBef>
              <a:buFontTx/>
              <a:buNone/>
            </a:pPr>
            <a:r>
              <a:rPr lang="pt-BR" altLang="pt-BR" sz="1600" dirty="0">
                <a:latin typeface="Tahoma" panose="020B0604030504040204" pitchFamily="34" charset="0"/>
              </a:rPr>
              <a:t>Mas como avaliar as incertezas espacialmente distribuídas?</a:t>
            </a:r>
          </a:p>
          <a:p>
            <a:pPr eaLnBrk="1" hangingPunct="1">
              <a:lnSpc>
                <a:spcPct val="150000"/>
              </a:lnSpc>
              <a:spcBef>
                <a:spcPct val="0"/>
              </a:spcBef>
            </a:pPr>
            <a:r>
              <a:rPr lang="pt-BR" altLang="pt-BR" sz="1600" dirty="0">
                <a:latin typeface="Tahoma" panose="020B0604030504040204" pitchFamily="34" charset="0"/>
              </a:rPr>
              <a:t>Definição explícita das incertezas do classificador: através da comparação das regras de decisão que levaram a escolha de uma dentre as várias classes possíveis (rotulação </a:t>
            </a:r>
            <a:r>
              <a:rPr lang="pt-BR" altLang="pt-BR" sz="1600" i="1" dirty="0">
                <a:latin typeface="Tahoma" panose="020B0604030504040204" pitchFamily="34" charset="0"/>
              </a:rPr>
              <a:t>soft</a:t>
            </a:r>
            <a:r>
              <a:rPr lang="pt-BR" altLang="pt-BR" sz="1600" dirty="0">
                <a:latin typeface="Tahoma" panose="020B0604030504040204" pitchFamily="34" charset="0"/>
              </a:rPr>
              <a:t>)</a:t>
            </a:r>
          </a:p>
          <a:p>
            <a:pPr eaLnBrk="1" hangingPunct="1">
              <a:lnSpc>
                <a:spcPct val="150000"/>
              </a:lnSpc>
              <a:spcBef>
                <a:spcPct val="0"/>
              </a:spcBef>
            </a:pPr>
            <a:r>
              <a:rPr lang="pt-BR" altLang="pt-BR" sz="1600" dirty="0">
                <a:latin typeface="Tahoma" panose="020B0604030504040204" pitchFamily="34" charset="0"/>
              </a:rPr>
              <a:t>Simulação Monte Carlo (quando não se tem acesso às regras de decisão): através da replicação do processo de classificação, a partir de diferentes amostras, gerando muitos mapas possíveis e contabilizando a frequência com que cada classe ocorreu nas diversas simulações</a:t>
            </a:r>
          </a:p>
        </p:txBody>
      </p:sp>
      <p:sp>
        <p:nvSpPr>
          <p:cNvPr id="2" name="Espaço Reservado para Número de Slide 1"/>
          <p:cNvSpPr>
            <a:spLocks noGrp="1"/>
          </p:cNvSpPr>
          <p:nvPr>
            <p:ph type="sldNum" sz="quarter" idx="12"/>
          </p:nvPr>
        </p:nvSpPr>
        <p:spPr/>
        <p:txBody>
          <a:bodyPr/>
          <a:lstStyle/>
          <a:p>
            <a:pPr>
              <a:defRPr/>
            </a:pPr>
            <a:fld id="{BA82F4E7-64C8-449B-91A3-87202709B0C9}" type="slidenum">
              <a:rPr lang="pt-BR"/>
              <a:pPr>
                <a:defRPr/>
              </a:pPr>
              <a:t>67</a:t>
            </a:fld>
            <a:endParaRPr lang="pt-B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pt-BR" dirty="0"/>
              <a:t>Medidas de Incerteza</a:t>
            </a:r>
          </a:p>
        </p:txBody>
      </p:sp>
      <p:sp>
        <p:nvSpPr>
          <p:cNvPr id="42004" name="Text Box 68"/>
          <p:cNvSpPr txBox="1">
            <a:spLocks noChangeArrowheads="1"/>
          </p:cNvSpPr>
          <p:nvPr/>
        </p:nvSpPr>
        <p:spPr bwMode="auto">
          <a:xfrm>
            <a:off x="323981" y="1268760"/>
            <a:ext cx="854597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6213" indent="-176213"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355600" indent="-355600" eaLnBrk="1" hangingPunct="1">
              <a:lnSpc>
                <a:spcPct val="150000"/>
              </a:lnSpc>
              <a:spcBef>
                <a:spcPct val="0"/>
              </a:spcBef>
              <a:buNone/>
            </a:pPr>
            <a:r>
              <a:rPr lang="pt-BR" altLang="pt-BR" sz="1600" dirty="0">
                <a:latin typeface="Tahoma" panose="020B0604030504040204" pitchFamily="34" charset="0"/>
              </a:rPr>
              <a:t>Considerando um elemento </a:t>
            </a:r>
            <a:r>
              <a:rPr lang="pt-BR" altLang="pt-BR" sz="1600" i="1" dirty="0">
                <a:latin typeface="Times New Roman" panose="02020603050405020304" pitchFamily="18" charset="0"/>
                <a:cs typeface="Times New Roman" panose="02020603050405020304" pitchFamily="18" charset="0"/>
              </a:rPr>
              <a:t>w</a:t>
            </a:r>
            <a:r>
              <a:rPr lang="pt-BR" altLang="pt-BR" sz="1600" dirty="0">
                <a:latin typeface="Tahoma" panose="020B0604030504040204" pitchFamily="34" charset="0"/>
              </a:rPr>
              <a:t> que pode ser atribuído a classe </a:t>
            </a:r>
            <a:r>
              <a:rPr lang="pt-BR" altLang="pt-BR" sz="1600" i="1" dirty="0">
                <a:latin typeface="Times New Roman" panose="02020603050405020304" pitchFamily="18" charset="0"/>
                <a:cs typeface="Times New Roman" panose="02020603050405020304" pitchFamily="18" charset="0"/>
              </a:rPr>
              <a:t>K</a:t>
            </a:r>
            <a:r>
              <a:rPr lang="pt-BR" altLang="pt-BR" sz="1600" i="1" baseline="-25000" dirty="0">
                <a:latin typeface="Times New Roman" panose="02020603050405020304" pitchFamily="18" charset="0"/>
                <a:cs typeface="Times New Roman" panose="02020603050405020304" pitchFamily="18" charset="0"/>
              </a:rPr>
              <a:t>i</a:t>
            </a:r>
            <a:r>
              <a:rPr lang="pt-BR" altLang="pt-BR" sz="1600" dirty="0">
                <a:latin typeface="Tahoma" panose="020B0604030504040204" pitchFamily="34" charset="0"/>
              </a:rPr>
              <a:t> dentre as </a:t>
            </a:r>
            <a:r>
              <a:rPr lang="pt-BR" altLang="pt-BR" sz="1600" i="1" dirty="0">
                <a:latin typeface="Times New Roman" panose="02020603050405020304" pitchFamily="18" charset="0"/>
                <a:cs typeface="Times New Roman" panose="02020603050405020304" pitchFamily="18" charset="0"/>
              </a:rPr>
              <a:t>C</a:t>
            </a:r>
            <a:r>
              <a:rPr lang="pt-BR" altLang="pt-BR" sz="1600" dirty="0">
                <a:latin typeface="Tahoma" panose="020B0604030504040204" pitchFamily="34" charset="0"/>
              </a:rPr>
              <a:t> classes possíveis, podemos utilizar as seguintes medidas para representar a incerteza desta atribuição:</a:t>
            </a:r>
          </a:p>
          <a:p>
            <a:pPr marL="355600" indent="-355600" eaLnBrk="1" hangingPunct="1">
              <a:lnSpc>
                <a:spcPct val="150000"/>
              </a:lnSpc>
              <a:spcBef>
                <a:spcPct val="0"/>
              </a:spcBef>
              <a:buNone/>
            </a:pPr>
            <a:r>
              <a:rPr lang="pt-BR" altLang="pt-BR" sz="1600" dirty="0">
                <a:latin typeface="Tahoma" panose="020B0604030504040204" pitchFamily="34" charset="0"/>
              </a:rPr>
              <a:t>Baseando-se na </a:t>
            </a:r>
            <a:r>
              <a:rPr lang="pt-BR" altLang="pt-BR" sz="1600" dirty="0">
                <a:solidFill>
                  <a:srgbClr val="FF0000"/>
                </a:solidFill>
                <a:latin typeface="Tahoma" panose="020B0604030504040204" pitchFamily="34" charset="0"/>
              </a:rPr>
              <a:t>função de probabilidade</a:t>
            </a:r>
            <a:r>
              <a:rPr lang="pt-BR" altLang="pt-BR" sz="1600" dirty="0">
                <a:latin typeface="Tahoma" panose="020B0604030504040204" pitchFamily="34" charset="0"/>
              </a:rPr>
              <a:t> (ou proporção)</a:t>
            </a:r>
          </a:p>
        </p:txBody>
      </p:sp>
      <p:sp>
        <p:nvSpPr>
          <p:cNvPr id="2" name="Espaço Reservado para Número de Slide 1"/>
          <p:cNvSpPr>
            <a:spLocks noGrp="1"/>
          </p:cNvSpPr>
          <p:nvPr>
            <p:ph type="sldNum" sz="quarter" idx="12"/>
          </p:nvPr>
        </p:nvSpPr>
        <p:spPr/>
        <p:txBody>
          <a:bodyPr/>
          <a:lstStyle/>
          <a:p>
            <a:pPr>
              <a:defRPr/>
            </a:pPr>
            <a:fld id="{2DFE4141-C001-440A-9F02-318BA0137E94}" type="slidenum">
              <a:rPr lang="pt-BR"/>
              <a:pPr>
                <a:defRPr/>
              </a:pPr>
              <a:t>68</a:t>
            </a:fld>
            <a:endParaRPr lang="pt-BR"/>
          </a:p>
        </p:txBody>
      </p:sp>
      <mc:AlternateContent xmlns:mc="http://schemas.openxmlformats.org/markup-compatibility/2006" xmlns:a14="http://schemas.microsoft.com/office/drawing/2010/main">
        <mc:Choice Requires="a14">
          <p:sp>
            <p:nvSpPr>
              <p:cNvPr id="25" name="Text Box 68"/>
              <p:cNvSpPr txBox="1">
                <a:spLocks noChangeArrowheads="1"/>
              </p:cNvSpPr>
              <p:nvPr/>
            </p:nvSpPr>
            <p:spPr bwMode="auto">
              <a:xfrm>
                <a:off x="305010" y="4077072"/>
                <a:ext cx="7416407" cy="74969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marL="176213" indent="-176213"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lnSpc>
                    <a:spcPct val="150000"/>
                  </a:lnSpc>
                  <a:spcBef>
                    <a:spcPct val="0"/>
                  </a:spcBef>
                </a:pPr>
                <a:r>
                  <a:rPr lang="pt-BR" altLang="pt-BR" sz="1400" dirty="0">
                    <a:solidFill>
                      <a:srgbClr val="FF0000"/>
                    </a:solidFill>
                    <a:latin typeface="Tahoma" panose="020B0604030504040204" pitchFamily="34" charset="0"/>
                  </a:rPr>
                  <a:t>Razão de Incerteza  </a:t>
                </a:r>
                <a14:m>
                  <m:oMath xmlns:m="http://schemas.openxmlformats.org/officeDocument/2006/math">
                    <m:r>
                      <a:rPr lang="pt-BR" sz="1400" b="0" i="0" smtClean="0">
                        <a:solidFill>
                          <a:srgbClr val="000000"/>
                        </a:solidFill>
                        <a:latin typeface="Cambria Math" panose="02040503050406030204" pitchFamily="18" charset="0"/>
                      </a:rPr>
                      <m:t> </m:t>
                    </m:r>
                    <m:r>
                      <a:rPr lang="pt-BR" sz="1400" i="1">
                        <a:solidFill>
                          <a:srgbClr val="000000"/>
                        </a:solidFill>
                        <a:latin typeface="Cambria Math" panose="02040503050406030204" pitchFamily="18" charset="0"/>
                      </a:rPr>
                      <m:t>𝑅𝐼</m:t>
                    </m:r>
                    <m:r>
                      <a:rPr lang="pt-BR" sz="1400" i="1">
                        <a:solidFill>
                          <a:srgbClr val="000000"/>
                        </a:solidFill>
                        <a:latin typeface="Cambria Math" panose="02040503050406030204" pitchFamily="18" charset="0"/>
                      </a:rPr>
                      <m:t>(</m:t>
                    </m:r>
                    <m:r>
                      <a:rPr lang="pt-BR" sz="1400" i="1">
                        <a:solidFill>
                          <a:srgbClr val="000000"/>
                        </a:solidFill>
                        <a:latin typeface="Cambria Math" panose="02040503050406030204" pitchFamily="18" charset="0"/>
                      </a:rPr>
                      <m:t>𝑤</m:t>
                    </m:r>
                    <m:r>
                      <a:rPr lang="pt-BR" sz="1400" i="1">
                        <a:solidFill>
                          <a:srgbClr val="000000"/>
                        </a:solidFill>
                        <a:latin typeface="Cambria Math" panose="02040503050406030204" pitchFamily="18" charset="0"/>
                      </a:rPr>
                      <m:t>)=1−</m:t>
                    </m:r>
                    <m:f>
                      <m:fPr>
                        <m:ctrlPr>
                          <a:rPr lang="pt-BR" sz="1400" i="1">
                            <a:solidFill>
                              <a:srgbClr val="000000"/>
                            </a:solidFill>
                            <a:latin typeface="Cambria Math" panose="02040503050406030204" pitchFamily="18" charset="0"/>
                          </a:rPr>
                        </m:ctrlPr>
                      </m:fPr>
                      <m:num>
                        <m:func>
                          <m:funcPr>
                            <m:ctrlPr>
                              <a:rPr lang="pt-BR" sz="1400" i="1">
                                <a:solidFill>
                                  <a:srgbClr val="000000"/>
                                </a:solidFill>
                                <a:latin typeface="Cambria Math" panose="02040503050406030204" pitchFamily="18" charset="0"/>
                              </a:rPr>
                            </m:ctrlPr>
                          </m:funcPr>
                          <m:fName>
                            <m:r>
                              <m:rPr>
                                <m:sty m:val="p"/>
                              </m:rPr>
                              <a:rPr lang="pt-BR" sz="1400">
                                <a:solidFill>
                                  <a:srgbClr val="000000"/>
                                </a:solidFill>
                                <a:latin typeface="Cambria Math" panose="02040503050406030204" pitchFamily="18" charset="0"/>
                              </a:rPr>
                              <m:t>max</m:t>
                            </m:r>
                          </m:fName>
                          <m:e>
                            <m:d>
                              <m:dPr>
                                <m:begChr m:val="["/>
                                <m:endChr m:val="]"/>
                                <m:ctrlPr>
                                  <a:rPr lang="pt-BR" sz="1400" i="1">
                                    <a:solidFill>
                                      <a:srgbClr val="000000"/>
                                    </a:solidFill>
                                    <a:latin typeface="Cambria Math" panose="02040503050406030204" pitchFamily="18" charset="0"/>
                                  </a:rPr>
                                </m:ctrlPr>
                              </m:dPr>
                              <m:e>
                                <m:r>
                                  <a:rPr lang="pt-BR" sz="1400" i="1">
                                    <a:solidFill>
                                      <a:srgbClr val="000000"/>
                                    </a:solidFill>
                                    <a:latin typeface="Cambria Math" panose="02040503050406030204" pitchFamily="18" charset="0"/>
                                  </a:rPr>
                                  <m:t>𝑃</m:t>
                                </m:r>
                                <m:r>
                                  <a:rPr lang="pt-BR" sz="1400" i="1">
                                    <a:solidFill>
                                      <a:srgbClr val="000000"/>
                                    </a:solidFill>
                                    <a:latin typeface="Cambria Math" panose="02040503050406030204" pitchFamily="18" charset="0"/>
                                  </a:rPr>
                                  <m:t>(</m:t>
                                </m:r>
                                <m:r>
                                  <a:rPr lang="pt-BR" sz="1400" i="1">
                                    <a:solidFill>
                                      <a:srgbClr val="000000"/>
                                    </a:solidFill>
                                    <a:latin typeface="Cambria Math" panose="02040503050406030204" pitchFamily="18" charset="0"/>
                                  </a:rPr>
                                  <m:t>𝑤</m:t>
                                </m:r>
                                <m:r>
                                  <a:rPr lang="pt-BR" sz="1400" i="1">
                                    <a:solidFill>
                                      <a:srgbClr val="000000"/>
                                    </a:solidFill>
                                    <a:latin typeface="Cambria Math" panose="02040503050406030204" pitchFamily="18" charset="0"/>
                                  </a:rPr>
                                  <m:t>∈</m:t>
                                </m:r>
                                <m:sSub>
                                  <m:sSubPr>
                                    <m:ctrlPr>
                                      <a:rPr lang="pt-BR" sz="1400" i="1">
                                        <a:solidFill>
                                          <a:srgbClr val="000000"/>
                                        </a:solidFill>
                                        <a:latin typeface="Cambria Math" panose="02040503050406030204" pitchFamily="18" charset="0"/>
                                      </a:rPr>
                                    </m:ctrlPr>
                                  </m:sSubPr>
                                  <m:e>
                                    <m:r>
                                      <a:rPr lang="pt-BR" sz="1400" i="1">
                                        <a:solidFill>
                                          <a:srgbClr val="000000"/>
                                        </a:solidFill>
                                        <a:latin typeface="Cambria Math" panose="02040503050406030204" pitchFamily="18" charset="0"/>
                                      </a:rPr>
                                      <m:t>𝐾</m:t>
                                    </m:r>
                                  </m:e>
                                  <m:sub>
                                    <m:r>
                                      <a:rPr lang="pt-BR" sz="1400" i="1">
                                        <a:solidFill>
                                          <a:srgbClr val="000000"/>
                                        </a:solidFill>
                                        <a:latin typeface="Cambria Math" panose="02040503050406030204" pitchFamily="18" charset="0"/>
                                      </a:rPr>
                                      <m:t>𝑖</m:t>
                                    </m:r>
                                  </m:sub>
                                </m:sSub>
                                <m:r>
                                  <a:rPr lang="pt-BR" sz="1400" i="1">
                                    <a:solidFill>
                                      <a:srgbClr val="000000"/>
                                    </a:solidFill>
                                    <a:latin typeface="Cambria Math" panose="02040503050406030204" pitchFamily="18" charset="0"/>
                                  </a:rPr>
                                  <m:t>)</m:t>
                                </m:r>
                              </m:e>
                            </m:d>
                          </m:e>
                        </m:func>
                        <m:r>
                          <a:rPr lang="pt-BR" sz="1400" i="1">
                            <a:solidFill>
                              <a:srgbClr val="000000"/>
                            </a:solidFill>
                            <a:latin typeface="Cambria Math" panose="02040503050406030204" pitchFamily="18" charset="0"/>
                          </a:rPr>
                          <m:t>−</m:t>
                        </m:r>
                        <m:f>
                          <m:fPr>
                            <m:ctrlPr>
                              <a:rPr lang="pt-BR" sz="1400" i="1">
                                <a:solidFill>
                                  <a:srgbClr val="000000"/>
                                </a:solidFill>
                                <a:latin typeface="Cambria Math" panose="02040503050406030204" pitchFamily="18" charset="0"/>
                              </a:rPr>
                            </m:ctrlPr>
                          </m:fPr>
                          <m:num>
                            <m:r>
                              <a:rPr lang="pt-BR" sz="1400" i="1">
                                <a:solidFill>
                                  <a:srgbClr val="000000"/>
                                </a:solidFill>
                                <a:latin typeface="Cambria Math" panose="02040503050406030204" pitchFamily="18" charset="0"/>
                              </a:rPr>
                              <m:t>1</m:t>
                            </m:r>
                          </m:num>
                          <m:den>
                            <m:r>
                              <a:rPr lang="pt-BR" sz="1400" i="1">
                                <a:solidFill>
                                  <a:srgbClr val="000000"/>
                                </a:solidFill>
                                <a:latin typeface="Cambria Math" panose="02040503050406030204" pitchFamily="18" charset="0"/>
                              </a:rPr>
                              <m:t>𝐶</m:t>
                            </m:r>
                          </m:den>
                        </m:f>
                      </m:num>
                      <m:den>
                        <m:r>
                          <a:rPr lang="pt-BR" sz="1400" i="1">
                            <a:solidFill>
                              <a:srgbClr val="000000"/>
                            </a:solidFill>
                            <a:latin typeface="Cambria Math" panose="02040503050406030204" pitchFamily="18" charset="0"/>
                          </a:rPr>
                          <m:t>1−</m:t>
                        </m:r>
                        <m:f>
                          <m:fPr>
                            <m:ctrlPr>
                              <a:rPr lang="pt-BR" sz="1400" i="1">
                                <a:solidFill>
                                  <a:srgbClr val="000000"/>
                                </a:solidFill>
                                <a:latin typeface="Cambria Math" panose="02040503050406030204" pitchFamily="18" charset="0"/>
                              </a:rPr>
                            </m:ctrlPr>
                          </m:fPr>
                          <m:num>
                            <m:r>
                              <a:rPr lang="pt-BR" sz="1400" i="1">
                                <a:solidFill>
                                  <a:srgbClr val="000000"/>
                                </a:solidFill>
                                <a:latin typeface="Cambria Math" panose="02040503050406030204" pitchFamily="18" charset="0"/>
                              </a:rPr>
                              <m:t>1</m:t>
                            </m:r>
                          </m:num>
                          <m:den>
                            <m:r>
                              <a:rPr lang="pt-BR" sz="1400" i="1">
                                <a:solidFill>
                                  <a:srgbClr val="000000"/>
                                </a:solidFill>
                                <a:latin typeface="Cambria Math" panose="02040503050406030204" pitchFamily="18" charset="0"/>
                              </a:rPr>
                              <m:t>𝐶</m:t>
                            </m:r>
                          </m:den>
                        </m:f>
                      </m:den>
                    </m:f>
                  </m:oMath>
                </a14:m>
                <a:r>
                  <a:rPr lang="pt-BR" altLang="pt-BR" sz="1400" dirty="0">
                    <a:solidFill>
                      <a:srgbClr val="FF0000"/>
                    </a:solidFill>
                    <a:latin typeface="Tahoma" panose="020B0604030504040204" pitchFamily="34" charset="0"/>
                  </a:rPr>
                  <a:t>    </a:t>
                </a:r>
                <a14:m>
                  <m:oMath xmlns:m="http://schemas.openxmlformats.org/officeDocument/2006/math">
                    <m:r>
                      <a:rPr lang="pt-BR" sz="1400" i="1">
                        <a:solidFill>
                          <a:srgbClr val="000000"/>
                        </a:solidFill>
                        <a:latin typeface="Cambria Math" panose="02040503050406030204" pitchFamily="18" charset="0"/>
                      </a:rPr>
                      <m:t>0≤</m:t>
                    </m:r>
                    <m:r>
                      <a:rPr lang="pt-BR" sz="1400" i="1">
                        <a:solidFill>
                          <a:srgbClr val="000000"/>
                        </a:solidFill>
                        <a:latin typeface="Cambria Math" panose="02040503050406030204" pitchFamily="18" charset="0"/>
                      </a:rPr>
                      <m:t>𝑅𝐼</m:t>
                    </m:r>
                    <m:r>
                      <a:rPr lang="pt-BR" sz="1400" i="1">
                        <a:solidFill>
                          <a:srgbClr val="000000"/>
                        </a:solidFill>
                        <a:latin typeface="Cambria Math" panose="02040503050406030204" pitchFamily="18" charset="0"/>
                      </a:rPr>
                      <m:t>(</m:t>
                    </m:r>
                    <m:r>
                      <a:rPr lang="pt-BR" sz="1400" i="1">
                        <a:solidFill>
                          <a:srgbClr val="000000"/>
                        </a:solidFill>
                        <a:latin typeface="Cambria Math" panose="02040503050406030204" pitchFamily="18" charset="0"/>
                      </a:rPr>
                      <m:t>𝑤</m:t>
                    </m:r>
                    <m:r>
                      <a:rPr lang="pt-BR" sz="1400" i="1">
                        <a:solidFill>
                          <a:srgbClr val="000000"/>
                        </a:solidFill>
                        <a:latin typeface="Cambria Math" panose="02040503050406030204" pitchFamily="18" charset="0"/>
                      </a:rPr>
                      <m:t>)≤1</m:t>
                    </m:r>
                  </m:oMath>
                </a14:m>
                <a:endParaRPr lang="pt-BR" sz="1400" dirty="0"/>
              </a:p>
            </p:txBody>
          </p:sp>
        </mc:Choice>
        <mc:Fallback xmlns="">
          <p:sp>
            <p:nvSpPr>
              <p:cNvPr id="25" name="Text Box 68"/>
              <p:cNvSpPr txBox="1">
                <a:spLocks noRot="1" noChangeAspect="1" noMove="1" noResize="1" noEditPoints="1" noAdjustHandles="1" noChangeArrowheads="1" noChangeShapeType="1" noTextEdit="1"/>
              </p:cNvSpPr>
              <p:nvPr/>
            </p:nvSpPr>
            <p:spPr bwMode="auto">
              <a:xfrm>
                <a:off x="305010" y="4077072"/>
                <a:ext cx="7416407" cy="749692"/>
              </a:xfrm>
              <a:prstGeom prst="rect">
                <a:avLst/>
              </a:prstGeom>
              <a:blipFill>
                <a:blip r:embed="rId2"/>
                <a:stretch>
                  <a:fillRect l="-24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7" name="Text Box 68"/>
              <p:cNvSpPr txBox="1">
                <a:spLocks noChangeArrowheads="1"/>
              </p:cNvSpPr>
              <p:nvPr/>
            </p:nvSpPr>
            <p:spPr bwMode="auto">
              <a:xfrm>
                <a:off x="305010" y="2888401"/>
                <a:ext cx="8767808" cy="39658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marL="176213" indent="-176213"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lnSpc>
                    <a:spcPct val="150000"/>
                  </a:lnSpc>
                  <a:spcBef>
                    <a:spcPct val="0"/>
                  </a:spcBef>
                </a:pPr>
                <a:r>
                  <a:rPr lang="pt-BR" altLang="pt-BR" sz="1400" dirty="0">
                    <a:solidFill>
                      <a:srgbClr val="FF0000"/>
                    </a:solidFill>
                    <a:latin typeface="Tahoma" panose="020B0604030504040204" pitchFamily="34" charset="0"/>
                  </a:rPr>
                  <a:t>Entropia de Shannon  </a:t>
                </a:r>
                <a14:m>
                  <m:oMath xmlns:m="http://schemas.openxmlformats.org/officeDocument/2006/math">
                    <m:r>
                      <a:rPr lang="pt-BR" sz="1400" i="1">
                        <a:solidFill>
                          <a:srgbClr val="000000"/>
                        </a:solidFill>
                        <a:latin typeface="Cambria Math" panose="02040503050406030204" pitchFamily="18" charset="0"/>
                      </a:rPr>
                      <m:t>𝐻</m:t>
                    </m:r>
                    <m:d>
                      <m:dPr>
                        <m:ctrlPr>
                          <a:rPr lang="pt-BR" sz="1400" i="1">
                            <a:solidFill>
                              <a:srgbClr val="000000"/>
                            </a:solidFill>
                            <a:latin typeface="Cambria Math" panose="02040503050406030204" pitchFamily="18" charset="0"/>
                          </a:rPr>
                        </m:ctrlPr>
                      </m:dPr>
                      <m:e>
                        <m:r>
                          <a:rPr lang="pt-BR" sz="1400" i="1">
                            <a:solidFill>
                              <a:srgbClr val="000000"/>
                            </a:solidFill>
                            <a:latin typeface="Cambria Math" panose="02040503050406030204" pitchFamily="18" charset="0"/>
                          </a:rPr>
                          <m:t>𝑤</m:t>
                        </m:r>
                      </m:e>
                    </m:d>
                    <m:r>
                      <a:rPr lang="pt-BR" sz="1400" i="1">
                        <a:solidFill>
                          <a:srgbClr val="000000"/>
                        </a:solidFill>
                        <a:latin typeface="Cambria Math" panose="02040503050406030204" pitchFamily="18" charset="0"/>
                      </a:rPr>
                      <m:t>=−</m:t>
                    </m:r>
                    <m:nary>
                      <m:naryPr>
                        <m:chr m:val="∑"/>
                        <m:ctrlPr>
                          <a:rPr lang="pt-BR" sz="1400" i="1">
                            <a:solidFill>
                              <a:srgbClr val="000000"/>
                            </a:solidFill>
                            <a:latin typeface="Cambria Math" panose="02040503050406030204" pitchFamily="18" charset="0"/>
                          </a:rPr>
                        </m:ctrlPr>
                      </m:naryPr>
                      <m:sub>
                        <m:r>
                          <a:rPr lang="pt-BR" sz="1400" i="1">
                            <a:solidFill>
                              <a:srgbClr val="000000"/>
                            </a:solidFill>
                            <a:latin typeface="Cambria Math" panose="02040503050406030204" pitchFamily="18" charset="0"/>
                          </a:rPr>
                          <m:t>𝑖</m:t>
                        </m:r>
                        <m:r>
                          <a:rPr lang="pt-BR" sz="1400" i="1">
                            <a:solidFill>
                              <a:srgbClr val="000000"/>
                            </a:solidFill>
                            <a:latin typeface="Cambria Math" panose="02040503050406030204" pitchFamily="18" charset="0"/>
                          </a:rPr>
                          <m:t>=1</m:t>
                        </m:r>
                      </m:sub>
                      <m:sup>
                        <m:r>
                          <a:rPr lang="pt-BR" sz="1400" i="1">
                            <a:solidFill>
                              <a:srgbClr val="000000"/>
                            </a:solidFill>
                            <a:latin typeface="Cambria Math" panose="02040503050406030204" pitchFamily="18" charset="0"/>
                          </a:rPr>
                          <m:t>𝐶</m:t>
                        </m:r>
                      </m:sup>
                      <m:e>
                        <m:r>
                          <a:rPr lang="pt-BR" sz="1400" i="1">
                            <a:solidFill>
                              <a:srgbClr val="000000"/>
                            </a:solidFill>
                            <a:latin typeface="Cambria Math" panose="02040503050406030204" pitchFamily="18" charset="0"/>
                          </a:rPr>
                          <m:t>𝑃</m:t>
                        </m:r>
                        <m:r>
                          <a:rPr lang="pt-BR" sz="1400" i="1">
                            <a:solidFill>
                              <a:srgbClr val="000000"/>
                            </a:solidFill>
                            <a:latin typeface="Cambria Math" panose="02040503050406030204" pitchFamily="18" charset="0"/>
                          </a:rPr>
                          <m:t>(</m:t>
                        </m:r>
                        <m:r>
                          <a:rPr lang="pt-BR" sz="1400" i="1">
                            <a:solidFill>
                              <a:srgbClr val="000000"/>
                            </a:solidFill>
                            <a:latin typeface="Cambria Math" panose="02040503050406030204" pitchFamily="18" charset="0"/>
                          </a:rPr>
                          <m:t>𝑤</m:t>
                        </m:r>
                        <m:r>
                          <a:rPr lang="pt-BR" sz="1400" i="1">
                            <a:solidFill>
                              <a:srgbClr val="000000"/>
                            </a:solidFill>
                            <a:latin typeface="Cambria Math" panose="02040503050406030204" pitchFamily="18" charset="0"/>
                          </a:rPr>
                          <m:t>∈</m:t>
                        </m:r>
                        <m:sSub>
                          <m:sSubPr>
                            <m:ctrlPr>
                              <a:rPr lang="pt-BR" sz="1400" i="1">
                                <a:solidFill>
                                  <a:srgbClr val="000000"/>
                                </a:solidFill>
                                <a:latin typeface="Cambria Math" panose="02040503050406030204" pitchFamily="18" charset="0"/>
                              </a:rPr>
                            </m:ctrlPr>
                          </m:sSubPr>
                          <m:e>
                            <m:r>
                              <a:rPr lang="pt-BR" sz="1400" i="1">
                                <a:solidFill>
                                  <a:srgbClr val="000000"/>
                                </a:solidFill>
                                <a:latin typeface="Cambria Math" panose="02040503050406030204" pitchFamily="18" charset="0"/>
                              </a:rPr>
                              <m:t>𝐾</m:t>
                            </m:r>
                          </m:e>
                          <m:sub>
                            <m:r>
                              <a:rPr lang="pt-BR" sz="1400" i="1">
                                <a:solidFill>
                                  <a:srgbClr val="000000"/>
                                </a:solidFill>
                                <a:latin typeface="Cambria Math" panose="02040503050406030204" pitchFamily="18" charset="0"/>
                              </a:rPr>
                              <m:t>𝑖</m:t>
                            </m:r>
                          </m:sub>
                        </m:sSub>
                        <m:r>
                          <a:rPr lang="pt-BR" sz="1400" i="1">
                            <a:solidFill>
                              <a:srgbClr val="000000"/>
                            </a:solidFill>
                            <a:latin typeface="Cambria Math" panose="02040503050406030204" pitchFamily="18" charset="0"/>
                          </a:rPr>
                          <m:t>)</m:t>
                        </m:r>
                        <m:func>
                          <m:funcPr>
                            <m:ctrlPr>
                              <a:rPr lang="pt-BR" sz="1400" i="1">
                                <a:solidFill>
                                  <a:srgbClr val="000000"/>
                                </a:solidFill>
                                <a:latin typeface="Cambria Math" panose="02040503050406030204" pitchFamily="18" charset="0"/>
                              </a:rPr>
                            </m:ctrlPr>
                          </m:funcPr>
                          <m:fName>
                            <m:sSub>
                              <m:sSubPr>
                                <m:ctrlPr>
                                  <a:rPr lang="pt-BR" sz="1400" i="1">
                                    <a:solidFill>
                                      <a:srgbClr val="000000"/>
                                    </a:solidFill>
                                    <a:latin typeface="Cambria Math" panose="02040503050406030204" pitchFamily="18" charset="0"/>
                                  </a:rPr>
                                </m:ctrlPr>
                              </m:sSubPr>
                              <m:e>
                                <m:r>
                                  <m:rPr>
                                    <m:sty m:val="p"/>
                                  </m:rPr>
                                  <a:rPr lang="pt-BR" sz="1400">
                                    <a:solidFill>
                                      <a:srgbClr val="000000"/>
                                    </a:solidFill>
                                    <a:latin typeface="Cambria Math" panose="02040503050406030204" pitchFamily="18" charset="0"/>
                                  </a:rPr>
                                  <m:t>log</m:t>
                                </m:r>
                              </m:e>
                              <m:sub>
                                <m:r>
                                  <a:rPr lang="pt-BR" sz="1400" i="1">
                                    <a:solidFill>
                                      <a:srgbClr val="000000"/>
                                    </a:solidFill>
                                    <a:latin typeface="Cambria Math" panose="02040503050406030204" pitchFamily="18" charset="0"/>
                                  </a:rPr>
                                  <m:t>2</m:t>
                                </m:r>
                              </m:sub>
                            </m:sSub>
                          </m:fName>
                          <m:e>
                            <m:r>
                              <a:rPr lang="pt-BR" sz="1400" i="1">
                                <a:solidFill>
                                  <a:srgbClr val="000000"/>
                                </a:solidFill>
                                <a:latin typeface="Cambria Math" panose="02040503050406030204" pitchFamily="18" charset="0"/>
                              </a:rPr>
                              <m:t>𝑃</m:t>
                            </m:r>
                          </m:e>
                        </m:func>
                        <m:r>
                          <a:rPr lang="pt-BR" sz="1400" i="1">
                            <a:solidFill>
                              <a:srgbClr val="000000"/>
                            </a:solidFill>
                            <a:latin typeface="Cambria Math" panose="02040503050406030204" pitchFamily="18" charset="0"/>
                          </a:rPr>
                          <m:t>(</m:t>
                        </m:r>
                        <m:r>
                          <a:rPr lang="pt-BR" sz="1400" i="1">
                            <a:solidFill>
                              <a:srgbClr val="000000"/>
                            </a:solidFill>
                            <a:latin typeface="Cambria Math" panose="02040503050406030204" pitchFamily="18" charset="0"/>
                          </a:rPr>
                          <m:t>𝑤</m:t>
                        </m:r>
                        <m:r>
                          <a:rPr lang="pt-BR" sz="1400" i="1">
                            <a:solidFill>
                              <a:srgbClr val="000000"/>
                            </a:solidFill>
                            <a:latin typeface="Cambria Math" panose="02040503050406030204" pitchFamily="18" charset="0"/>
                          </a:rPr>
                          <m:t>∈</m:t>
                        </m:r>
                        <m:sSub>
                          <m:sSubPr>
                            <m:ctrlPr>
                              <a:rPr lang="pt-BR" sz="1400" i="1">
                                <a:solidFill>
                                  <a:srgbClr val="000000"/>
                                </a:solidFill>
                                <a:latin typeface="Cambria Math" panose="02040503050406030204" pitchFamily="18" charset="0"/>
                              </a:rPr>
                            </m:ctrlPr>
                          </m:sSubPr>
                          <m:e>
                            <m:r>
                              <a:rPr lang="pt-BR" sz="1400" i="1">
                                <a:solidFill>
                                  <a:srgbClr val="000000"/>
                                </a:solidFill>
                                <a:latin typeface="Cambria Math" panose="02040503050406030204" pitchFamily="18" charset="0"/>
                              </a:rPr>
                              <m:t>𝐾</m:t>
                            </m:r>
                          </m:e>
                          <m:sub>
                            <m:r>
                              <a:rPr lang="pt-BR" sz="1400" i="1">
                                <a:solidFill>
                                  <a:srgbClr val="000000"/>
                                </a:solidFill>
                                <a:latin typeface="Cambria Math" panose="02040503050406030204" pitchFamily="18" charset="0"/>
                              </a:rPr>
                              <m:t>𝑖</m:t>
                            </m:r>
                          </m:sub>
                        </m:sSub>
                        <m:r>
                          <a:rPr lang="pt-BR" sz="1400" i="1">
                            <a:solidFill>
                              <a:srgbClr val="000000"/>
                            </a:solidFill>
                            <a:latin typeface="Cambria Math" panose="02040503050406030204" pitchFamily="18" charset="0"/>
                          </a:rPr>
                          <m:t>)</m:t>
                        </m:r>
                      </m:e>
                    </m:nary>
                  </m:oMath>
                </a14:m>
                <a:r>
                  <a:rPr lang="pt-BR" altLang="pt-BR" sz="1200" dirty="0">
                    <a:solidFill>
                      <a:srgbClr val="FF0000"/>
                    </a:solidFill>
                    <a:latin typeface="Tahoma" panose="020B0604030504040204" pitchFamily="34" charset="0"/>
                  </a:rPr>
                  <a:t>    </a:t>
                </a:r>
                <a14:m>
                  <m:oMath xmlns:m="http://schemas.openxmlformats.org/officeDocument/2006/math">
                    <m:r>
                      <a:rPr lang="pt-BR" sz="1400" i="1">
                        <a:solidFill>
                          <a:srgbClr val="000000"/>
                        </a:solidFill>
                        <a:latin typeface="Cambria Math" panose="02040503050406030204" pitchFamily="18" charset="0"/>
                      </a:rPr>
                      <m:t>0≤</m:t>
                    </m:r>
                    <m:r>
                      <a:rPr lang="pt-BR" sz="1400" i="1">
                        <a:solidFill>
                          <a:srgbClr val="000000"/>
                        </a:solidFill>
                        <a:latin typeface="Cambria Math" panose="02040503050406030204" pitchFamily="18" charset="0"/>
                      </a:rPr>
                      <m:t>𝐻</m:t>
                    </m:r>
                    <m:r>
                      <a:rPr lang="pt-BR" sz="1400" i="1">
                        <a:solidFill>
                          <a:srgbClr val="000000"/>
                        </a:solidFill>
                        <a:latin typeface="Cambria Math" panose="02040503050406030204" pitchFamily="18" charset="0"/>
                      </a:rPr>
                      <m:t>(</m:t>
                    </m:r>
                    <m:r>
                      <a:rPr lang="pt-BR" sz="1400" i="1">
                        <a:solidFill>
                          <a:srgbClr val="000000"/>
                        </a:solidFill>
                        <a:latin typeface="Cambria Math" panose="02040503050406030204" pitchFamily="18" charset="0"/>
                      </a:rPr>
                      <m:t>𝑤</m:t>
                    </m:r>
                    <m:r>
                      <a:rPr lang="pt-BR" sz="1400" i="1">
                        <a:solidFill>
                          <a:srgbClr val="000000"/>
                        </a:solidFill>
                        <a:latin typeface="Cambria Math" panose="02040503050406030204" pitchFamily="18" charset="0"/>
                      </a:rPr>
                      <m:t>)≤</m:t>
                    </m:r>
                    <m:func>
                      <m:funcPr>
                        <m:ctrlPr>
                          <a:rPr lang="pt-BR" sz="1400" i="1">
                            <a:solidFill>
                              <a:srgbClr val="000000"/>
                            </a:solidFill>
                            <a:latin typeface="Cambria Math" panose="02040503050406030204" pitchFamily="18" charset="0"/>
                          </a:rPr>
                        </m:ctrlPr>
                      </m:funcPr>
                      <m:fName>
                        <m:sSub>
                          <m:sSubPr>
                            <m:ctrlPr>
                              <a:rPr lang="pt-BR" sz="1400" i="1">
                                <a:solidFill>
                                  <a:srgbClr val="000000"/>
                                </a:solidFill>
                                <a:latin typeface="Cambria Math" panose="02040503050406030204" pitchFamily="18" charset="0"/>
                              </a:rPr>
                            </m:ctrlPr>
                          </m:sSubPr>
                          <m:e>
                            <m:r>
                              <m:rPr>
                                <m:sty m:val="p"/>
                              </m:rPr>
                              <a:rPr lang="pt-BR" sz="1400">
                                <a:solidFill>
                                  <a:srgbClr val="000000"/>
                                </a:solidFill>
                                <a:latin typeface="Cambria Math" panose="02040503050406030204" pitchFamily="18" charset="0"/>
                              </a:rPr>
                              <m:t>log</m:t>
                            </m:r>
                          </m:e>
                          <m:sub>
                            <m:r>
                              <a:rPr lang="pt-BR" sz="1400" i="1">
                                <a:solidFill>
                                  <a:srgbClr val="000000"/>
                                </a:solidFill>
                                <a:latin typeface="Cambria Math" panose="02040503050406030204" pitchFamily="18" charset="0"/>
                              </a:rPr>
                              <m:t>2</m:t>
                            </m:r>
                          </m:sub>
                        </m:sSub>
                      </m:fName>
                      <m:e>
                        <m:r>
                          <a:rPr lang="pt-BR" sz="1400" i="1">
                            <a:solidFill>
                              <a:srgbClr val="000000"/>
                            </a:solidFill>
                            <a:latin typeface="Cambria Math" panose="02040503050406030204" pitchFamily="18" charset="0"/>
                          </a:rPr>
                          <m:t>𝐶</m:t>
                        </m:r>
                      </m:e>
                    </m:func>
                  </m:oMath>
                </a14:m>
                <a:r>
                  <a:rPr lang="pt-BR" altLang="pt-BR" sz="1200" dirty="0">
                    <a:solidFill>
                      <a:srgbClr val="FF0000"/>
                    </a:solidFill>
                    <a:latin typeface="Tahoma" panose="020B0604030504040204" pitchFamily="34" charset="0"/>
                  </a:rPr>
                  <a:t>  </a:t>
                </a:r>
                <a:r>
                  <a:rPr lang="pt-BR" altLang="pt-BR" sz="1050" dirty="0">
                    <a:latin typeface="Tahoma" panose="020B0604030504040204" pitchFamily="34" charset="0"/>
                  </a:rPr>
                  <a:t>(o log pode ter outras bases)</a:t>
                </a:r>
                <a:endParaRPr lang="pt-BR" sz="1050" dirty="0">
                  <a:latin typeface="Tahoma" panose="020B0604030504040204" pitchFamily="34" charset="0"/>
                </a:endParaRPr>
              </a:p>
            </p:txBody>
          </p:sp>
        </mc:Choice>
        <mc:Fallback xmlns="">
          <p:sp>
            <p:nvSpPr>
              <p:cNvPr id="27" name="Text Box 68"/>
              <p:cNvSpPr txBox="1">
                <a:spLocks noRot="1" noChangeAspect="1" noMove="1" noResize="1" noEditPoints="1" noAdjustHandles="1" noChangeArrowheads="1" noChangeShapeType="1" noTextEdit="1"/>
              </p:cNvSpPr>
              <p:nvPr/>
            </p:nvSpPr>
            <p:spPr bwMode="auto">
              <a:xfrm>
                <a:off x="305010" y="2888401"/>
                <a:ext cx="8767808" cy="396583"/>
              </a:xfrm>
              <a:prstGeom prst="rect">
                <a:avLst/>
              </a:prstGeom>
              <a:blipFill>
                <a:blip r:embed="rId3"/>
                <a:stretch>
                  <a:fillRect l="-209" t="-56923" b="-12461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32" name="Text Box 68"/>
              <p:cNvSpPr txBox="1">
                <a:spLocks noChangeArrowheads="1"/>
              </p:cNvSpPr>
              <p:nvPr/>
            </p:nvSpPr>
            <p:spPr bwMode="auto">
              <a:xfrm>
                <a:off x="305010" y="5065627"/>
                <a:ext cx="8767808" cy="37811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marL="176213" indent="-176213"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lnSpc>
                    <a:spcPct val="150000"/>
                  </a:lnSpc>
                  <a:spcBef>
                    <a:spcPct val="0"/>
                  </a:spcBef>
                </a:pPr>
                <a:r>
                  <a:rPr lang="pt-BR" altLang="pt-BR" sz="1400" dirty="0">
                    <a:solidFill>
                      <a:srgbClr val="FF0000"/>
                    </a:solidFill>
                    <a:latin typeface="Tahoma" panose="020B0604030504040204" pitchFamily="34" charset="0"/>
                  </a:rPr>
                  <a:t>Complementar da Probabilidade Máxima   </a:t>
                </a:r>
                <a14:m>
                  <m:oMath xmlns:m="http://schemas.openxmlformats.org/officeDocument/2006/math">
                    <m:r>
                      <a:rPr lang="pt-BR" sz="1400" i="1">
                        <a:solidFill>
                          <a:srgbClr val="000000"/>
                        </a:solidFill>
                        <a:latin typeface="Cambria Math" panose="02040503050406030204" pitchFamily="18" charset="0"/>
                      </a:rPr>
                      <m:t>𝐶𝑚𝑎𝑥</m:t>
                    </m:r>
                    <m:r>
                      <a:rPr lang="pt-BR" sz="1400" i="1">
                        <a:solidFill>
                          <a:srgbClr val="000000"/>
                        </a:solidFill>
                        <a:latin typeface="Cambria Math" panose="02040503050406030204" pitchFamily="18" charset="0"/>
                      </a:rPr>
                      <m:t>(</m:t>
                    </m:r>
                    <m:r>
                      <a:rPr lang="pt-BR" sz="1400" i="1">
                        <a:solidFill>
                          <a:srgbClr val="000000"/>
                        </a:solidFill>
                        <a:latin typeface="Cambria Math" panose="02040503050406030204" pitchFamily="18" charset="0"/>
                      </a:rPr>
                      <m:t>𝑤</m:t>
                    </m:r>
                    <m:r>
                      <a:rPr lang="pt-BR" sz="1400" i="1">
                        <a:solidFill>
                          <a:srgbClr val="000000"/>
                        </a:solidFill>
                        <a:latin typeface="Cambria Math" panose="02040503050406030204" pitchFamily="18" charset="0"/>
                      </a:rPr>
                      <m:t>)=1−</m:t>
                    </m:r>
                    <m:func>
                      <m:funcPr>
                        <m:ctrlPr>
                          <a:rPr lang="pt-BR" sz="1400" i="1">
                            <a:solidFill>
                              <a:srgbClr val="000000"/>
                            </a:solidFill>
                            <a:latin typeface="Cambria Math" panose="02040503050406030204" pitchFamily="18" charset="0"/>
                          </a:rPr>
                        </m:ctrlPr>
                      </m:funcPr>
                      <m:fName>
                        <m:r>
                          <m:rPr>
                            <m:sty m:val="p"/>
                          </m:rPr>
                          <a:rPr lang="pt-BR" sz="1400">
                            <a:solidFill>
                              <a:srgbClr val="000000"/>
                            </a:solidFill>
                            <a:latin typeface="Cambria Math" panose="02040503050406030204" pitchFamily="18" charset="0"/>
                          </a:rPr>
                          <m:t>max</m:t>
                        </m:r>
                      </m:fName>
                      <m:e>
                        <m:d>
                          <m:dPr>
                            <m:begChr m:val="["/>
                            <m:endChr m:val="]"/>
                            <m:ctrlPr>
                              <a:rPr lang="pt-BR" sz="1400" i="1">
                                <a:solidFill>
                                  <a:srgbClr val="000000"/>
                                </a:solidFill>
                                <a:latin typeface="Cambria Math" panose="02040503050406030204" pitchFamily="18" charset="0"/>
                              </a:rPr>
                            </m:ctrlPr>
                          </m:dPr>
                          <m:e>
                            <m:r>
                              <a:rPr lang="pt-BR" sz="1400" i="1">
                                <a:solidFill>
                                  <a:srgbClr val="000000"/>
                                </a:solidFill>
                                <a:latin typeface="Cambria Math" panose="02040503050406030204" pitchFamily="18" charset="0"/>
                              </a:rPr>
                              <m:t>𝑃</m:t>
                            </m:r>
                            <m:r>
                              <a:rPr lang="pt-BR" sz="1400" i="1">
                                <a:solidFill>
                                  <a:srgbClr val="000000"/>
                                </a:solidFill>
                                <a:latin typeface="Cambria Math" panose="02040503050406030204" pitchFamily="18" charset="0"/>
                              </a:rPr>
                              <m:t>(</m:t>
                            </m:r>
                            <m:r>
                              <a:rPr lang="pt-BR" sz="1400" i="1">
                                <a:solidFill>
                                  <a:srgbClr val="000000"/>
                                </a:solidFill>
                                <a:latin typeface="Cambria Math" panose="02040503050406030204" pitchFamily="18" charset="0"/>
                              </a:rPr>
                              <m:t>𝑤</m:t>
                            </m:r>
                            <m:r>
                              <a:rPr lang="pt-BR" sz="1400" i="1">
                                <a:solidFill>
                                  <a:srgbClr val="000000"/>
                                </a:solidFill>
                                <a:latin typeface="Cambria Math" panose="02040503050406030204" pitchFamily="18" charset="0"/>
                              </a:rPr>
                              <m:t>∈</m:t>
                            </m:r>
                            <m:sSub>
                              <m:sSubPr>
                                <m:ctrlPr>
                                  <a:rPr lang="pt-BR" sz="1400" i="1">
                                    <a:solidFill>
                                      <a:srgbClr val="000000"/>
                                    </a:solidFill>
                                    <a:latin typeface="Cambria Math" panose="02040503050406030204" pitchFamily="18" charset="0"/>
                                  </a:rPr>
                                </m:ctrlPr>
                              </m:sSubPr>
                              <m:e>
                                <m:r>
                                  <a:rPr lang="pt-BR" sz="1400" i="1">
                                    <a:solidFill>
                                      <a:srgbClr val="000000"/>
                                    </a:solidFill>
                                    <a:latin typeface="Cambria Math" panose="02040503050406030204" pitchFamily="18" charset="0"/>
                                  </a:rPr>
                                  <m:t>𝐾</m:t>
                                </m:r>
                              </m:e>
                              <m:sub>
                                <m:r>
                                  <a:rPr lang="pt-BR" sz="1400" i="1">
                                    <a:solidFill>
                                      <a:srgbClr val="000000"/>
                                    </a:solidFill>
                                    <a:latin typeface="Cambria Math" panose="02040503050406030204" pitchFamily="18" charset="0"/>
                                  </a:rPr>
                                  <m:t>𝑖</m:t>
                                </m:r>
                              </m:sub>
                            </m:sSub>
                            <m:r>
                              <a:rPr lang="pt-BR" sz="1400" i="1">
                                <a:solidFill>
                                  <a:srgbClr val="000000"/>
                                </a:solidFill>
                                <a:latin typeface="Cambria Math" panose="02040503050406030204" pitchFamily="18" charset="0"/>
                              </a:rPr>
                              <m:t>)</m:t>
                            </m:r>
                          </m:e>
                        </m:d>
                      </m:e>
                    </m:func>
                  </m:oMath>
                </a14:m>
                <a:r>
                  <a:rPr lang="pt-BR" sz="1400" dirty="0"/>
                  <a:t>    </a:t>
                </a:r>
                <a14:m>
                  <m:oMath xmlns:m="http://schemas.openxmlformats.org/officeDocument/2006/math">
                    <m:r>
                      <a:rPr lang="pt-BR" sz="1400" i="1">
                        <a:solidFill>
                          <a:srgbClr val="000000"/>
                        </a:solidFill>
                        <a:latin typeface="Cambria Math" panose="02040503050406030204" pitchFamily="18" charset="0"/>
                      </a:rPr>
                      <m:t>0&lt;</m:t>
                    </m:r>
                    <m:r>
                      <a:rPr lang="pt-BR" sz="1400" i="1">
                        <a:solidFill>
                          <a:srgbClr val="000000"/>
                        </a:solidFill>
                        <a:latin typeface="Cambria Math" panose="02040503050406030204" pitchFamily="18" charset="0"/>
                      </a:rPr>
                      <m:t>𝐶𝑚𝑎𝑥</m:t>
                    </m:r>
                    <m:r>
                      <a:rPr lang="pt-BR" sz="1400" i="1">
                        <a:solidFill>
                          <a:srgbClr val="000000"/>
                        </a:solidFill>
                        <a:latin typeface="Cambria Math" panose="02040503050406030204" pitchFamily="18" charset="0"/>
                      </a:rPr>
                      <m:t>(</m:t>
                    </m:r>
                    <m:r>
                      <a:rPr lang="pt-BR" sz="1400" i="1">
                        <a:solidFill>
                          <a:srgbClr val="000000"/>
                        </a:solidFill>
                        <a:latin typeface="Cambria Math" panose="02040503050406030204" pitchFamily="18" charset="0"/>
                      </a:rPr>
                      <m:t>𝑤</m:t>
                    </m:r>
                    <m:r>
                      <a:rPr lang="pt-BR" sz="1400" i="1">
                        <a:solidFill>
                          <a:srgbClr val="000000"/>
                        </a:solidFill>
                        <a:latin typeface="Cambria Math" panose="02040503050406030204" pitchFamily="18" charset="0"/>
                      </a:rPr>
                      <m:t>)≤1</m:t>
                    </m:r>
                  </m:oMath>
                </a14:m>
                <a:endParaRPr lang="pt-BR" sz="1400" dirty="0"/>
              </a:p>
            </p:txBody>
          </p:sp>
        </mc:Choice>
        <mc:Fallback xmlns="">
          <p:sp>
            <p:nvSpPr>
              <p:cNvPr id="32" name="Text Box 68"/>
              <p:cNvSpPr txBox="1">
                <a:spLocks noRot="1" noChangeAspect="1" noMove="1" noResize="1" noEditPoints="1" noAdjustHandles="1" noChangeArrowheads="1" noChangeShapeType="1" noTextEdit="1"/>
              </p:cNvSpPr>
              <p:nvPr/>
            </p:nvSpPr>
            <p:spPr bwMode="auto">
              <a:xfrm>
                <a:off x="305010" y="5065627"/>
                <a:ext cx="8767808" cy="378117"/>
              </a:xfrm>
              <a:prstGeom prst="rect">
                <a:avLst/>
              </a:prstGeom>
              <a:blipFill>
                <a:blip r:embed="rId4"/>
                <a:stretch>
                  <a:fillRect l="-209" b="-1290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3" name="Text Box 68">
                <a:extLst>
                  <a:ext uri="{FF2B5EF4-FFF2-40B4-BE49-F238E27FC236}">
                    <a16:creationId xmlns:a16="http://schemas.microsoft.com/office/drawing/2014/main" id="{6B0215F2-A020-5059-9CAF-7249EA7B228B}"/>
                  </a:ext>
                </a:extLst>
              </p:cNvPr>
              <p:cNvSpPr txBox="1">
                <a:spLocks noChangeArrowheads="1"/>
              </p:cNvSpPr>
              <p:nvPr/>
            </p:nvSpPr>
            <p:spPr bwMode="auto">
              <a:xfrm>
                <a:off x="305010" y="5682606"/>
                <a:ext cx="8945812" cy="899542"/>
              </a:xfrm>
              <a:prstGeom prst="rect">
                <a:avLst/>
              </a:prstGeom>
              <a:noFill/>
              <a:ln>
                <a:noFill/>
              </a:ln>
            </p:spPr>
            <p:txBody>
              <a:bodyPr wrap="square">
                <a:spAutoFit/>
              </a:bodyPr>
              <a:lstStyle>
                <a:lvl1pPr marL="176213" indent="-176213"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lnSpc>
                    <a:spcPct val="150000"/>
                  </a:lnSpc>
                  <a:spcBef>
                    <a:spcPct val="0"/>
                  </a:spcBef>
                </a:pPr>
                <a:r>
                  <a:rPr lang="pt-BR" altLang="pt-BR" sz="1400" dirty="0">
                    <a:solidFill>
                      <a:srgbClr val="FF0000"/>
                    </a:solidFill>
                    <a:latin typeface="Tahoma" panose="020B0604030504040204" pitchFamily="34" charset="0"/>
                  </a:rPr>
                  <a:t>Índice de Confusão   </a:t>
                </a:r>
                <a14:m>
                  <m:oMath xmlns:m="http://schemas.openxmlformats.org/officeDocument/2006/math">
                    <m:r>
                      <a:rPr lang="pt-BR" sz="1400" i="1">
                        <a:solidFill>
                          <a:srgbClr val="000000"/>
                        </a:solidFill>
                        <a:latin typeface="Cambria Math" panose="02040503050406030204" pitchFamily="18" charset="0"/>
                      </a:rPr>
                      <m:t>𝐼𝐶</m:t>
                    </m:r>
                    <m:d>
                      <m:dPr>
                        <m:ctrlPr>
                          <a:rPr lang="pt-BR" sz="1400" i="1">
                            <a:solidFill>
                              <a:srgbClr val="000000"/>
                            </a:solidFill>
                            <a:latin typeface="Cambria Math" panose="02040503050406030204" pitchFamily="18" charset="0"/>
                          </a:rPr>
                        </m:ctrlPr>
                      </m:dPr>
                      <m:e>
                        <m:r>
                          <a:rPr lang="pt-BR" sz="1400" i="1">
                            <a:solidFill>
                              <a:srgbClr val="000000"/>
                            </a:solidFill>
                            <a:latin typeface="Cambria Math" panose="02040503050406030204" pitchFamily="18" charset="0"/>
                          </a:rPr>
                          <m:t>𝑤</m:t>
                        </m:r>
                      </m:e>
                    </m:d>
                    <m:r>
                      <a:rPr lang="pt-BR" sz="1400" i="1">
                        <a:solidFill>
                          <a:srgbClr val="000000"/>
                        </a:solidFill>
                        <a:latin typeface="Cambria Math" panose="02040503050406030204" pitchFamily="18" charset="0"/>
                      </a:rPr>
                      <m:t>=</m:t>
                    </m:r>
                    <m:f>
                      <m:fPr>
                        <m:ctrlPr>
                          <a:rPr lang="pt-BR" sz="1400" i="1">
                            <a:solidFill>
                              <a:srgbClr val="000000"/>
                            </a:solidFill>
                            <a:latin typeface="Cambria Math" panose="02040503050406030204" pitchFamily="18" charset="0"/>
                          </a:rPr>
                        </m:ctrlPr>
                      </m:fPr>
                      <m:num>
                        <m:r>
                          <a:rPr lang="pt-BR" sz="1400" i="1">
                            <a:solidFill>
                              <a:srgbClr val="000000"/>
                            </a:solidFill>
                            <a:latin typeface="Cambria Math" panose="02040503050406030204" pitchFamily="18" charset="0"/>
                          </a:rPr>
                          <m:t>𝑃</m:t>
                        </m:r>
                        <m:d>
                          <m:dPr>
                            <m:ctrlPr>
                              <a:rPr lang="pt-BR" sz="1400" i="1">
                                <a:solidFill>
                                  <a:srgbClr val="000000"/>
                                </a:solidFill>
                                <a:latin typeface="Cambria Math" panose="02040503050406030204" pitchFamily="18" charset="0"/>
                              </a:rPr>
                            </m:ctrlPr>
                          </m:dPr>
                          <m:e>
                            <m:r>
                              <a:rPr lang="pt-BR" sz="1400" i="1">
                                <a:solidFill>
                                  <a:srgbClr val="000000"/>
                                </a:solidFill>
                                <a:latin typeface="Cambria Math" panose="02040503050406030204" pitchFamily="18" charset="0"/>
                              </a:rPr>
                              <m:t>𝑤</m:t>
                            </m:r>
                            <m:r>
                              <a:rPr lang="pt-BR" sz="1400" i="1">
                                <a:solidFill>
                                  <a:srgbClr val="000000"/>
                                </a:solidFill>
                                <a:latin typeface="Cambria Math" panose="02040503050406030204" pitchFamily="18" charset="0"/>
                              </a:rPr>
                              <m:t>∈</m:t>
                            </m:r>
                            <m:sSub>
                              <m:sSubPr>
                                <m:ctrlPr>
                                  <a:rPr lang="pt-BR" sz="1400" i="1">
                                    <a:solidFill>
                                      <a:srgbClr val="000000"/>
                                    </a:solidFill>
                                    <a:latin typeface="Cambria Math" panose="02040503050406030204" pitchFamily="18" charset="0"/>
                                  </a:rPr>
                                </m:ctrlPr>
                              </m:sSubPr>
                              <m:e>
                                <m:r>
                                  <a:rPr lang="pt-BR" sz="1400" i="1">
                                    <a:solidFill>
                                      <a:srgbClr val="000000"/>
                                    </a:solidFill>
                                    <a:latin typeface="Cambria Math" panose="02040503050406030204" pitchFamily="18" charset="0"/>
                                  </a:rPr>
                                  <m:t>𝐾</m:t>
                                </m:r>
                              </m:e>
                              <m:sub>
                                <m:r>
                                  <a:rPr lang="pt-BR" sz="1400" i="1">
                                    <a:solidFill>
                                      <a:srgbClr val="000000"/>
                                    </a:solidFill>
                                    <a:latin typeface="Cambria Math" panose="02040503050406030204" pitchFamily="18" charset="0"/>
                                  </a:rPr>
                                  <m:t>2</m:t>
                                </m:r>
                              </m:sub>
                            </m:sSub>
                          </m:e>
                        </m:d>
                      </m:num>
                      <m:den>
                        <m:r>
                          <a:rPr lang="pt-BR" sz="1400" i="1">
                            <a:solidFill>
                              <a:srgbClr val="000000"/>
                            </a:solidFill>
                            <a:latin typeface="Cambria Math" panose="02040503050406030204" pitchFamily="18" charset="0"/>
                          </a:rPr>
                          <m:t>𝑃</m:t>
                        </m:r>
                        <m:d>
                          <m:dPr>
                            <m:ctrlPr>
                              <a:rPr lang="pt-BR" sz="1400" i="1">
                                <a:solidFill>
                                  <a:srgbClr val="000000"/>
                                </a:solidFill>
                                <a:latin typeface="Cambria Math" panose="02040503050406030204" pitchFamily="18" charset="0"/>
                              </a:rPr>
                            </m:ctrlPr>
                          </m:dPr>
                          <m:e>
                            <m:r>
                              <a:rPr lang="pt-BR" sz="1400" i="1">
                                <a:solidFill>
                                  <a:srgbClr val="000000"/>
                                </a:solidFill>
                                <a:latin typeface="Cambria Math" panose="02040503050406030204" pitchFamily="18" charset="0"/>
                              </a:rPr>
                              <m:t>𝑤</m:t>
                            </m:r>
                            <m:r>
                              <a:rPr lang="pt-BR" sz="1400" i="1">
                                <a:solidFill>
                                  <a:srgbClr val="000000"/>
                                </a:solidFill>
                                <a:latin typeface="Cambria Math" panose="02040503050406030204" pitchFamily="18" charset="0"/>
                              </a:rPr>
                              <m:t>∈</m:t>
                            </m:r>
                            <m:sSub>
                              <m:sSubPr>
                                <m:ctrlPr>
                                  <a:rPr lang="pt-BR" sz="1400" i="1">
                                    <a:solidFill>
                                      <a:srgbClr val="000000"/>
                                    </a:solidFill>
                                    <a:latin typeface="Cambria Math" panose="02040503050406030204" pitchFamily="18" charset="0"/>
                                  </a:rPr>
                                </m:ctrlPr>
                              </m:sSubPr>
                              <m:e>
                                <m:r>
                                  <a:rPr lang="pt-BR" sz="1400" i="1">
                                    <a:solidFill>
                                      <a:srgbClr val="000000"/>
                                    </a:solidFill>
                                    <a:latin typeface="Cambria Math" panose="02040503050406030204" pitchFamily="18" charset="0"/>
                                  </a:rPr>
                                  <m:t>𝐾</m:t>
                                </m:r>
                              </m:e>
                              <m:sub>
                                <m:r>
                                  <a:rPr lang="pt-BR" sz="1400" i="1">
                                    <a:solidFill>
                                      <a:srgbClr val="000000"/>
                                    </a:solidFill>
                                    <a:latin typeface="Cambria Math" panose="02040503050406030204" pitchFamily="18" charset="0"/>
                                  </a:rPr>
                                  <m:t>1</m:t>
                                </m:r>
                              </m:sub>
                            </m:sSub>
                          </m:e>
                        </m:d>
                      </m:den>
                    </m:f>
                  </m:oMath>
                </a14:m>
                <a:r>
                  <a:rPr lang="pt-BR" sz="1400" dirty="0"/>
                  <a:t>    </a:t>
                </a:r>
                <a14:m>
                  <m:oMath xmlns:m="http://schemas.openxmlformats.org/officeDocument/2006/math">
                    <m:r>
                      <a:rPr lang="pt-BR" sz="1400" i="1">
                        <a:solidFill>
                          <a:srgbClr val="000000"/>
                        </a:solidFill>
                        <a:latin typeface="Cambria Math" panose="02040503050406030204" pitchFamily="18" charset="0"/>
                      </a:rPr>
                      <m:t>𝑃</m:t>
                    </m:r>
                    <m:r>
                      <a:rPr lang="pt-BR" sz="1400" i="1">
                        <a:solidFill>
                          <a:srgbClr val="000000"/>
                        </a:solidFill>
                        <a:latin typeface="Cambria Math" panose="02040503050406030204" pitchFamily="18" charset="0"/>
                      </a:rPr>
                      <m:t>(</m:t>
                    </m:r>
                    <m:r>
                      <a:rPr lang="pt-BR" sz="1400" i="1">
                        <a:solidFill>
                          <a:srgbClr val="000000"/>
                        </a:solidFill>
                        <a:latin typeface="Cambria Math" panose="02040503050406030204" pitchFamily="18" charset="0"/>
                      </a:rPr>
                      <m:t>𝑤</m:t>
                    </m:r>
                    <m:r>
                      <a:rPr lang="pt-BR" sz="1400" i="1">
                        <a:solidFill>
                          <a:srgbClr val="000000"/>
                        </a:solidFill>
                        <a:latin typeface="Cambria Math" panose="02040503050406030204" pitchFamily="18" charset="0"/>
                      </a:rPr>
                      <m:t>∈</m:t>
                    </m:r>
                    <m:sSub>
                      <m:sSubPr>
                        <m:ctrlPr>
                          <a:rPr lang="pt-BR" sz="1400" i="1">
                            <a:solidFill>
                              <a:srgbClr val="000000"/>
                            </a:solidFill>
                            <a:latin typeface="Cambria Math" panose="02040503050406030204" pitchFamily="18" charset="0"/>
                          </a:rPr>
                        </m:ctrlPr>
                      </m:sSubPr>
                      <m:e>
                        <m:r>
                          <a:rPr lang="pt-BR" sz="1400" i="1">
                            <a:solidFill>
                              <a:srgbClr val="000000"/>
                            </a:solidFill>
                            <a:latin typeface="Cambria Math" panose="02040503050406030204" pitchFamily="18" charset="0"/>
                          </a:rPr>
                          <m:t>𝐾</m:t>
                        </m:r>
                      </m:e>
                      <m:sub>
                        <m:r>
                          <a:rPr lang="pt-BR" sz="1400" i="1">
                            <a:solidFill>
                              <a:srgbClr val="000000"/>
                            </a:solidFill>
                            <a:latin typeface="Cambria Math" panose="02040503050406030204" pitchFamily="18" charset="0"/>
                          </a:rPr>
                          <m:t>1</m:t>
                        </m:r>
                      </m:sub>
                    </m:sSub>
                    <m:r>
                      <a:rPr lang="pt-BR" sz="1400" i="1">
                        <a:solidFill>
                          <a:srgbClr val="000000"/>
                        </a:solidFill>
                        <a:latin typeface="Cambria Math" panose="02040503050406030204" pitchFamily="18" charset="0"/>
                      </a:rPr>
                      <m:t>)≥</m:t>
                    </m:r>
                    <m:r>
                      <a:rPr lang="pt-BR" sz="1400" i="1">
                        <a:solidFill>
                          <a:srgbClr val="000000"/>
                        </a:solidFill>
                        <a:latin typeface="Cambria Math" panose="02040503050406030204" pitchFamily="18" charset="0"/>
                      </a:rPr>
                      <m:t>𝑃</m:t>
                    </m:r>
                    <m:r>
                      <a:rPr lang="pt-BR" sz="1400" i="1">
                        <a:solidFill>
                          <a:srgbClr val="000000"/>
                        </a:solidFill>
                        <a:latin typeface="Cambria Math" panose="02040503050406030204" pitchFamily="18" charset="0"/>
                      </a:rPr>
                      <m:t>(</m:t>
                    </m:r>
                    <m:r>
                      <a:rPr lang="pt-BR" sz="1400" i="1">
                        <a:solidFill>
                          <a:srgbClr val="000000"/>
                        </a:solidFill>
                        <a:latin typeface="Cambria Math" panose="02040503050406030204" pitchFamily="18" charset="0"/>
                      </a:rPr>
                      <m:t>𝑤</m:t>
                    </m:r>
                    <m:r>
                      <a:rPr lang="pt-BR" sz="1400" i="1">
                        <a:solidFill>
                          <a:srgbClr val="000000"/>
                        </a:solidFill>
                        <a:latin typeface="Cambria Math" panose="02040503050406030204" pitchFamily="18" charset="0"/>
                      </a:rPr>
                      <m:t>∈</m:t>
                    </m:r>
                    <m:sSub>
                      <m:sSubPr>
                        <m:ctrlPr>
                          <a:rPr lang="pt-BR" sz="1400" i="1">
                            <a:solidFill>
                              <a:srgbClr val="000000"/>
                            </a:solidFill>
                            <a:latin typeface="Cambria Math" panose="02040503050406030204" pitchFamily="18" charset="0"/>
                          </a:rPr>
                        </m:ctrlPr>
                      </m:sSubPr>
                      <m:e>
                        <m:r>
                          <a:rPr lang="pt-BR" sz="1400" i="1">
                            <a:solidFill>
                              <a:srgbClr val="000000"/>
                            </a:solidFill>
                            <a:latin typeface="Cambria Math" panose="02040503050406030204" pitchFamily="18" charset="0"/>
                          </a:rPr>
                          <m:t>𝐾</m:t>
                        </m:r>
                      </m:e>
                      <m:sub>
                        <m:r>
                          <a:rPr lang="pt-BR" sz="1400" i="1">
                            <a:solidFill>
                              <a:srgbClr val="000000"/>
                            </a:solidFill>
                            <a:latin typeface="Cambria Math" panose="02040503050406030204" pitchFamily="18" charset="0"/>
                          </a:rPr>
                          <m:t>2</m:t>
                        </m:r>
                      </m:sub>
                    </m:sSub>
                    <m:r>
                      <a:rPr lang="pt-BR" sz="1400" i="1">
                        <a:solidFill>
                          <a:srgbClr val="000000"/>
                        </a:solidFill>
                        <a:latin typeface="Cambria Math" panose="02040503050406030204" pitchFamily="18" charset="0"/>
                      </a:rPr>
                      <m:t>)≥⋯≥</m:t>
                    </m:r>
                    <m:r>
                      <a:rPr lang="pt-BR" sz="1400" i="1">
                        <a:solidFill>
                          <a:srgbClr val="000000"/>
                        </a:solidFill>
                        <a:latin typeface="Cambria Math" panose="02040503050406030204" pitchFamily="18" charset="0"/>
                      </a:rPr>
                      <m:t>𝑃</m:t>
                    </m:r>
                    <m:r>
                      <a:rPr lang="pt-BR" sz="1400" i="1">
                        <a:solidFill>
                          <a:srgbClr val="000000"/>
                        </a:solidFill>
                        <a:latin typeface="Cambria Math" panose="02040503050406030204" pitchFamily="18" charset="0"/>
                      </a:rPr>
                      <m:t>(</m:t>
                    </m:r>
                    <m:r>
                      <a:rPr lang="pt-BR" sz="1400" i="1">
                        <a:solidFill>
                          <a:srgbClr val="000000"/>
                        </a:solidFill>
                        <a:latin typeface="Cambria Math" panose="02040503050406030204" pitchFamily="18" charset="0"/>
                      </a:rPr>
                      <m:t>𝑤</m:t>
                    </m:r>
                    <m:r>
                      <a:rPr lang="pt-BR" sz="1400" i="1">
                        <a:solidFill>
                          <a:srgbClr val="000000"/>
                        </a:solidFill>
                        <a:latin typeface="Cambria Math" panose="02040503050406030204" pitchFamily="18" charset="0"/>
                      </a:rPr>
                      <m:t>∈</m:t>
                    </m:r>
                    <m:sSub>
                      <m:sSubPr>
                        <m:ctrlPr>
                          <a:rPr lang="pt-BR" sz="1400" i="1">
                            <a:solidFill>
                              <a:srgbClr val="000000"/>
                            </a:solidFill>
                            <a:latin typeface="Cambria Math" panose="02040503050406030204" pitchFamily="18" charset="0"/>
                          </a:rPr>
                        </m:ctrlPr>
                      </m:sSubPr>
                      <m:e>
                        <m:r>
                          <a:rPr lang="pt-BR" sz="1400" i="1">
                            <a:solidFill>
                              <a:srgbClr val="000000"/>
                            </a:solidFill>
                            <a:latin typeface="Cambria Math" panose="02040503050406030204" pitchFamily="18" charset="0"/>
                          </a:rPr>
                          <m:t>𝐾</m:t>
                        </m:r>
                      </m:e>
                      <m:sub>
                        <m:r>
                          <a:rPr lang="pt-BR" sz="1400" i="1">
                            <a:solidFill>
                              <a:srgbClr val="000000"/>
                            </a:solidFill>
                            <a:latin typeface="Cambria Math" panose="02040503050406030204" pitchFamily="18" charset="0"/>
                          </a:rPr>
                          <m:t>𝐶</m:t>
                        </m:r>
                      </m:sub>
                    </m:sSub>
                    <m:r>
                      <a:rPr lang="pt-BR" sz="1400" i="1">
                        <a:solidFill>
                          <a:srgbClr val="000000"/>
                        </a:solidFill>
                        <a:latin typeface="Cambria Math" panose="02040503050406030204" pitchFamily="18" charset="0"/>
                      </a:rPr>
                      <m:t>)</m:t>
                    </m:r>
                  </m:oMath>
                </a14:m>
                <a:r>
                  <a:rPr lang="pt-BR" sz="1400" dirty="0"/>
                  <a:t>    </a:t>
                </a:r>
                <a14:m>
                  <m:oMath xmlns:m="http://schemas.openxmlformats.org/officeDocument/2006/math">
                    <m:r>
                      <a:rPr lang="pt-BR" sz="1400" i="1">
                        <a:solidFill>
                          <a:srgbClr val="000000"/>
                        </a:solidFill>
                        <a:latin typeface="Cambria Math" panose="02040503050406030204" pitchFamily="18" charset="0"/>
                      </a:rPr>
                      <m:t>0&lt;</m:t>
                    </m:r>
                    <m:r>
                      <a:rPr lang="pt-BR" sz="1400" i="1">
                        <a:solidFill>
                          <a:srgbClr val="000000"/>
                        </a:solidFill>
                        <a:latin typeface="Cambria Math" panose="02040503050406030204" pitchFamily="18" charset="0"/>
                      </a:rPr>
                      <m:t>𝐼𝐶</m:t>
                    </m:r>
                    <m:r>
                      <a:rPr lang="pt-BR" sz="1400" i="1">
                        <a:solidFill>
                          <a:srgbClr val="000000"/>
                        </a:solidFill>
                        <a:latin typeface="Cambria Math" panose="02040503050406030204" pitchFamily="18" charset="0"/>
                      </a:rPr>
                      <m:t>(</m:t>
                    </m:r>
                    <m:r>
                      <a:rPr lang="pt-BR" sz="1400" i="1">
                        <a:solidFill>
                          <a:srgbClr val="000000"/>
                        </a:solidFill>
                        <a:latin typeface="Cambria Math" panose="02040503050406030204" pitchFamily="18" charset="0"/>
                      </a:rPr>
                      <m:t>𝑤</m:t>
                    </m:r>
                    <m:r>
                      <a:rPr lang="pt-BR" sz="1400" i="1">
                        <a:solidFill>
                          <a:srgbClr val="000000"/>
                        </a:solidFill>
                        <a:latin typeface="Cambria Math" panose="02040503050406030204" pitchFamily="18" charset="0"/>
                      </a:rPr>
                      <m:t>)≤1</m:t>
                    </m:r>
                  </m:oMath>
                </a14:m>
                <a:endParaRPr lang="pt-BR" sz="1400" dirty="0"/>
              </a:p>
              <a:p>
                <a:pPr eaLnBrk="1" hangingPunct="1">
                  <a:lnSpc>
                    <a:spcPct val="150000"/>
                  </a:lnSpc>
                  <a:spcBef>
                    <a:spcPct val="0"/>
                  </a:spcBef>
                </a:pPr>
                <a:endParaRPr lang="pt-BR" sz="1400" dirty="0"/>
              </a:p>
            </p:txBody>
          </p:sp>
        </mc:Choice>
        <mc:Fallback xmlns="">
          <p:sp>
            <p:nvSpPr>
              <p:cNvPr id="3" name="Text Box 68">
                <a:extLst>
                  <a:ext uri="{FF2B5EF4-FFF2-40B4-BE49-F238E27FC236}">
                    <a16:creationId xmlns:a16="http://schemas.microsoft.com/office/drawing/2014/main" id="{6B0215F2-A020-5059-9CAF-7249EA7B228B}"/>
                  </a:ext>
                </a:extLst>
              </p:cNvPr>
              <p:cNvSpPr txBox="1">
                <a:spLocks noRot="1" noChangeAspect="1" noMove="1" noResize="1" noEditPoints="1" noAdjustHandles="1" noChangeArrowheads="1" noChangeShapeType="1" noTextEdit="1"/>
              </p:cNvSpPr>
              <p:nvPr/>
            </p:nvSpPr>
            <p:spPr bwMode="auto">
              <a:xfrm>
                <a:off x="305010" y="5682606"/>
                <a:ext cx="8945812" cy="899542"/>
              </a:xfrm>
              <a:prstGeom prst="rect">
                <a:avLst/>
              </a:prstGeom>
              <a:blipFill>
                <a:blip r:embed="rId5"/>
                <a:stretch>
                  <a:fillRect l="-204"/>
                </a:stretch>
              </a:blipFill>
              <a:ln>
                <a:noFill/>
              </a:ln>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2" name="Text Box 68">
                <a:extLst>
                  <a:ext uri="{FF2B5EF4-FFF2-40B4-BE49-F238E27FC236}">
                    <a16:creationId xmlns:a16="http://schemas.microsoft.com/office/drawing/2014/main" id="{71C200E2-323B-2276-B44D-091954FDFB18}"/>
                  </a:ext>
                </a:extLst>
              </p:cNvPr>
              <p:cNvSpPr txBox="1">
                <a:spLocks noChangeArrowheads="1"/>
              </p:cNvSpPr>
              <p:nvPr/>
            </p:nvSpPr>
            <p:spPr bwMode="auto">
              <a:xfrm>
                <a:off x="305010" y="3523847"/>
                <a:ext cx="8767808" cy="51257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marL="176213" indent="-176213"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lnSpc>
                    <a:spcPct val="150000"/>
                  </a:lnSpc>
                  <a:spcBef>
                    <a:spcPct val="0"/>
                  </a:spcBef>
                </a:pPr>
                <a:r>
                  <a:rPr lang="pt-BR" altLang="pt-BR" sz="1400" dirty="0">
                    <a:solidFill>
                      <a:srgbClr val="FF0000"/>
                    </a:solidFill>
                    <a:latin typeface="Tahoma" panose="020B0604030504040204" pitchFamily="34" charset="0"/>
                  </a:rPr>
                  <a:t>Impureza de Gini  </a:t>
                </a:r>
                <a14:m>
                  <m:oMath xmlns:m="http://schemas.openxmlformats.org/officeDocument/2006/math">
                    <m:r>
                      <a:rPr lang="pt-BR" sz="1400" b="0" i="1" smtClean="0">
                        <a:solidFill>
                          <a:srgbClr val="000000"/>
                        </a:solidFill>
                        <a:latin typeface="Cambria Math" panose="02040503050406030204" pitchFamily="18" charset="0"/>
                      </a:rPr>
                      <m:t>𝐺</m:t>
                    </m:r>
                    <m:d>
                      <m:dPr>
                        <m:ctrlPr>
                          <a:rPr lang="pt-BR" sz="1400" i="1">
                            <a:solidFill>
                              <a:srgbClr val="000000"/>
                            </a:solidFill>
                            <a:latin typeface="Cambria Math" panose="02040503050406030204" pitchFamily="18" charset="0"/>
                          </a:rPr>
                        </m:ctrlPr>
                      </m:dPr>
                      <m:e>
                        <m:r>
                          <a:rPr lang="pt-BR" sz="1400" i="1">
                            <a:solidFill>
                              <a:srgbClr val="000000"/>
                            </a:solidFill>
                            <a:latin typeface="Cambria Math" panose="02040503050406030204" pitchFamily="18" charset="0"/>
                          </a:rPr>
                          <m:t>𝑤</m:t>
                        </m:r>
                      </m:e>
                    </m:d>
                    <m:r>
                      <a:rPr lang="pt-BR" sz="1400" i="1">
                        <a:solidFill>
                          <a:srgbClr val="000000"/>
                        </a:solidFill>
                        <a:latin typeface="Cambria Math" panose="02040503050406030204" pitchFamily="18" charset="0"/>
                      </a:rPr>
                      <m:t>=</m:t>
                    </m:r>
                    <m:r>
                      <a:rPr lang="pt-BR" sz="1400" b="0" i="1" smtClean="0">
                        <a:solidFill>
                          <a:srgbClr val="000000"/>
                        </a:solidFill>
                        <a:latin typeface="Cambria Math" panose="02040503050406030204" pitchFamily="18" charset="0"/>
                      </a:rPr>
                      <m:t>1</m:t>
                    </m:r>
                    <m:r>
                      <a:rPr lang="pt-BR" sz="1400" i="1">
                        <a:solidFill>
                          <a:srgbClr val="000000"/>
                        </a:solidFill>
                        <a:latin typeface="Cambria Math" panose="02040503050406030204" pitchFamily="18" charset="0"/>
                      </a:rPr>
                      <m:t>−</m:t>
                    </m:r>
                    <m:nary>
                      <m:naryPr>
                        <m:chr m:val="∑"/>
                        <m:ctrlPr>
                          <a:rPr lang="pt-BR" sz="1400" i="1">
                            <a:solidFill>
                              <a:srgbClr val="000000"/>
                            </a:solidFill>
                            <a:latin typeface="Cambria Math" panose="02040503050406030204" pitchFamily="18" charset="0"/>
                          </a:rPr>
                        </m:ctrlPr>
                      </m:naryPr>
                      <m:sub>
                        <m:r>
                          <a:rPr lang="pt-BR" sz="1400" i="1">
                            <a:solidFill>
                              <a:srgbClr val="000000"/>
                            </a:solidFill>
                            <a:latin typeface="Cambria Math" panose="02040503050406030204" pitchFamily="18" charset="0"/>
                          </a:rPr>
                          <m:t>𝑖</m:t>
                        </m:r>
                        <m:r>
                          <a:rPr lang="pt-BR" sz="1400" i="1">
                            <a:solidFill>
                              <a:srgbClr val="000000"/>
                            </a:solidFill>
                            <a:latin typeface="Cambria Math" panose="02040503050406030204" pitchFamily="18" charset="0"/>
                          </a:rPr>
                          <m:t>=1</m:t>
                        </m:r>
                      </m:sub>
                      <m:sup>
                        <m:r>
                          <a:rPr lang="pt-BR" sz="1400" i="1">
                            <a:solidFill>
                              <a:srgbClr val="000000"/>
                            </a:solidFill>
                            <a:latin typeface="Cambria Math" panose="02040503050406030204" pitchFamily="18" charset="0"/>
                          </a:rPr>
                          <m:t>𝐶</m:t>
                        </m:r>
                      </m:sup>
                      <m:e>
                        <m:r>
                          <a:rPr lang="pt-BR" sz="1400" i="1">
                            <a:solidFill>
                              <a:srgbClr val="000000"/>
                            </a:solidFill>
                            <a:latin typeface="Cambria Math" panose="02040503050406030204" pitchFamily="18" charset="0"/>
                          </a:rPr>
                          <m:t>𝑃</m:t>
                        </m:r>
                        <m:sSup>
                          <m:sSupPr>
                            <m:ctrlPr>
                              <a:rPr lang="pt-BR" sz="1400" b="0" i="1" smtClean="0">
                                <a:solidFill>
                                  <a:srgbClr val="000000"/>
                                </a:solidFill>
                                <a:latin typeface="Cambria Math" panose="02040503050406030204" pitchFamily="18" charset="0"/>
                              </a:rPr>
                            </m:ctrlPr>
                          </m:sSupPr>
                          <m:e>
                            <m:d>
                              <m:dPr>
                                <m:ctrlPr>
                                  <a:rPr lang="pt-BR" sz="1400" i="1">
                                    <a:solidFill>
                                      <a:srgbClr val="000000"/>
                                    </a:solidFill>
                                    <a:latin typeface="Cambria Math" panose="02040503050406030204" pitchFamily="18" charset="0"/>
                                  </a:rPr>
                                </m:ctrlPr>
                              </m:dPr>
                              <m:e>
                                <m:r>
                                  <a:rPr lang="pt-BR" sz="1400" i="1">
                                    <a:solidFill>
                                      <a:srgbClr val="000000"/>
                                    </a:solidFill>
                                    <a:latin typeface="Cambria Math" panose="02040503050406030204" pitchFamily="18" charset="0"/>
                                  </a:rPr>
                                  <m:t>𝑤</m:t>
                                </m:r>
                                <m:r>
                                  <a:rPr lang="pt-BR" sz="1400" i="1">
                                    <a:solidFill>
                                      <a:srgbClr val="000000"/>
                                    </a:solidFill>
                                    <a:latin typeface="Cambria Math" panose="02040503050406030204" pitchFamily="18" charset="0"/>
                                  </a:rPr>
                                  <m:t>∈</m:t>
                                </m:r>
                                <m:sSub>
                                  <m:sSubPr>
                                    <m:ctrlPr>
                                      <a:rPr lang="pt-BR" sz="1400" i="1">
                                        <a:solidFill>
                                          <a:srgbClr val="000000"/>
                                        </a:solidFill>
                                        <a:latin typeface="Cambria Math" panose="02040503050406030204" pitchFamily="18" charset="0"/>
                                      </a:rPr>
                                    </m:ctrlPr>
                                  </m:sSubPr>
                                  <m:e>
                                    <m:r>
                                      <a:rPr lang="pt-BR" sz="1400" i="1">
                                        <a:solidFill>
                                          <a:srgbClr val="000000"/>
                                        </a:solidFill>
                                        <a:latin typeface="Cambria Math" panose="02040503050406030204" pitchFamily="18" charset="0"/>
                                      </a:rPr>
                                      <m:t>𝐾</m:t>
                                    </m:r>
                                  </m:e>
                                  <m:sub>
                                    <m:r>
                                      <a:rPr lang="pt-BR" sz="1400" i="1">
                                        <a:solidFill>
                                          <a:srgbClr val="000000"/>
                                        </a:solidFill>
                                        <a:latin typeface="Cambria Math" panose="02040503050406030204" pitchFamily="18" charset="0"/>
                                      </a:rPr>
                                      <m:t>𝑖</m:t>
                                    </m:r>
                                  </m:sub>
                                </m:sSub>
                              </m:e>
                            </m:d>
                          </m:e>
                          <m:sup>
                            <m:r>
                              <a:rPr lang="pt-BR" sz="1400" b="0" i="1" smtClean="0">
                                <a:solidFill>
                                  <a:srgbClr val="000000"/>
                                </a:solidFill>
                                <a:latin typeface="Cambria Math" panose="02040503050406030204" pitchFamily="18" charset="0"/>
                              </a:rPr>
                              <m:t>2</m:t>
                            </m:r>
                          </m:sup>
                        </m:sSup>
                        <m:r>
                          <a:rPr lang="pt-BR" sz="1400" i="1" smtClean="0">
                            <a:solidFill>
                              <a:srgbClr val="000000"/>
                            </a:solidFill>
                            <a:latin typeface="Cambria Math" panose="02040503050406030204" pitchFamily="18" charset="0"/>
                          </a:rPr>
                          <m:t> </m:t>
                        </m:r>
                      </m:e>
                    </m:nary>
                  </m:oMath>
                </a14:m>
                <a:r>
                  <a:rPr lang="pt-BR" altLang="pt-BR" sz="1200" dirty="0">
                    <a:solidFill>
                      <a:srgbClr val="FF0000"/>
                    </a:solidFill>
                    <a:latin typeface="Tahoma" panose="020B0604030504040204" pitchFamily="34" charset="0"/>
                  </a:rPr>
                  <a:t>    </a:t>
                </a:r>
                <a14:m>
                  <m:oMath xmlns:m="http://schemas.openxmlformats.org/officeDocument/2006/math">
                    <m:r>
                      <a:rPr lang="pt-BR" sz="1400" i="1">
                        <a:solidFill>
                          <a:srgbClr val="000000"/>
                        </a:solidFill>
                        <a:latin typeface="Cambria Math" panose="02040503050406030204" pitchFamily="18" charset="0"/>
                      </a:rPr>
                      <m:t>0≤</m:t>
                    </m:r>
                    <m:r>
                      <a:rPr lang="pt-BR" sz="1400" b="0" i="1" smtClean="0">
                        <a:solidFill>
                          <a:srgbClr val="000000"/>
                        </a:solidFill>
                        <a:latin typeface="Cambria Math" panose="02040503050406030204" pitchFamily="18" charset="0"/>
                      </a:rPr>
                      <m:t>𝐺</m:t>
                    </m:r>
                    <m:r>
                      <a:rPr lang="pt-BR" sz="1400" i="1">
                        <a:solidFill>
                          <a:srgbClr val="000000"/>
                        </a:solidFill>
                        <a:latin typeface="Cambria Math" panose="02040503050406030204" pitchFamily="18" charset="0"/>
                      </a:rPr>
                      <m:t>(</m:t>
                    </m:r>
                    <m:r>
                      <a:rPr lang="pt-BR" sz="1400" i="1">
                        <a:solidFill>
                          <a:srgbClr val="000000"/>
                        </a:solidFill>
                        <a:latin typeface="Cambria Math" panose="02040503050406030204" pitchFamily="18" charset="0"/>
                      </a:rPr>
                      <m:t>𝑤</m:t>
                    </m:r>
                    <m:r>
                      <a:rPr lang="pt-BR" sz="1400" i="1">
                        <a:solidFill>
                          <a:srgbClr val="000000"/>
                        </a:solidFill>
                        <a:latin typeface="Cambria Math" panose="02040503050406030204" pitchFamily="18" charset="0"/>
                      </a:rPr>
                      <m:t>)≤</m:t>
                    </m:r>
                    <m:f>
                      <m:fPr>
                        <m:ctrlPr>
                          <a:rPr lang="pt-BR" sz="1400" b="0" i="1" smtClean="0">
                            <a:solidFill>
                              <a:srgbClr val="000000"/>
                            </a:solidFill>
                            <a:latin typeface="Cambria Math" panose="02040503050406030204" pitchFamily="18" charset="0"/>
                          </a:rPr>
                        </m:ctrlPr>
                      </m:fPr>
                      <m:num>
                        <m:r>
                          <a:rPr lang="pt-BR" sz="1400" b="0" i="1" smtClean="0">
                            <a:solidFill>
                              <a:srgbClr val="000000"/>
                            </a:solidFill>
                            <a:latin typeface="Cambria Math" panose="02040503050406030204" pitchFamily="18" charset="0"/>
                          </a:rPr>
                          <m:t>1</m:t>
                        </m:r>
                      </m:num>
                      <m:den>
                        <m:r>
                          <a:rPr lang="pt-BR" sz="1400" b="0" i="1" smtClean="0">
                            <a:solidFill>
                              <a:srgbClr val="000000"/>
                            </a:solidFill>
                            <a:latin typeface="Cambria Math" panose="02040503050406030204" pitchFamily="18" charset="0"/>
                          </a:rPr>
                          <m:t>𝐶</m:t>
                        </m:r>
                      </m:den>
                    </m:f>
                  </m:oMath>
                </a14:m>
                <a:endParaRPr lang="pt-BR" sz="1050" dirty="0">
                  <a:latin typeface="Tahoma" panose="020B0604030504040204" pitchFamily="34" charset="0"/>
                </a:endParaRPr>
              </a:p>
            </p:txBody>
          </p:sp>
        </mc:Choice>
        <mc:Fallback xmlns="">
          <p:sp>
            <p:nvSpPr>
              <p:cNvPr id="22" name="Text Box 68">
                <a:extLst>
                  <a:ext uri="{FF2B5EF4-FFF2-40B4-BE49-F238E27FC236}">
                    <a16:creationId xmlns:a16="http://schemas.microsoft.com/office/drawing/2014/main" id="{71C200E2-323B-2276-B44D-091954FDFB18}"/>
                  </a:ext>
                </a:extLst>
              </p:cNvPr>
              <p:cNvSpPr txBox="1">
                <a:spLocks noRot="1" noChangeAspect="1" noMove="1" noResize="1" noEditPoints="1" noAdjustHandles="1" noChangeArrowheads="1" noChangeShapeType="1" noTextEdit="1"/>
              </p:cNvSpPr>
              <p:nvPr/>
            </p:nvSpPr>
            <p:spPr bwMode="auto">
              <a:xfrm>
                <a:off x="305010" y="3523847"/>
                <a:ext cx="8767808" cy="512576"/>
              </a:xfrm>
              <a:prstGeom prst="rect">
                <a:avLst/>
              </a:prstGeom>
              <a:blipFill>
                <a:blip r:embed="rId6"/>
                <a:stretch>
                  <a:fillRect l="-209" t="-30952" b="-8690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00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32" grpId="0"/>
      <p:bldP spid="3" grpId="0"/>
      <p:bldP spid="2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963" y="1631950"/>
            <a:ext cx="2879725" cy="287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1490" name="Rectangle 2"/>
          <p:cNvSpPr>
            <a:spLocks noGrp="1" noChangeArrowheads="1"/>
          </p:cNvSpPr>
          <p:nvPr>
            <p:ph type="title"/>
          </p:nvPr>
        </p:nvSpPr>
        <p:spPr/>
        <p:txBody>
          <a:bodyPr/>
          <a:lstStyle/>
          <a:p>
            <a:pPr eaLnBrk="1" hangingPunct="1">
              <a:defRPr/>
            </a:pPr>
            <a:r>
              <a:rPr lang="pt-BR" dirty="0"/>
              <a:t>Mapas de Incerteza – Exemplo 1</a:t>
            </a:r>
          </a:p>
        </p:txBody>
      </p:sp>
      <p:sp>
        <p:nvSpPr>
          <p:cNvPr id="43012" name="Retângulo 3"/>
          <p:cNvSpPr>
            <a:spLocks noChangeArrowheads="1"/>
          </p:cNvSpPr>
          <p:nvPr/>
        </p:nvSpPr>
        <p:spPr bwMode="auto">
          <a:xfrm>
            <a:off x="310224" y="1355725"/>
            <a:ext cx="35991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LANDSAT 7 ETM  O/P 230/62 RGB543 08 set 2002</a:t>
            </a:r>
          </a:p>
        </p:txBody>
      </p:sp>
      <p:grpSp>
        <p:nvGrpSpPr>
          <p:cNvPr id="9" name="Grupo 8"/>
          <p:cNvGrpSpPr>
            <a:grpSpLocks/>
          </p:cNvGrpSpPr>
          <p:nvPr/>
        </p:nvGrpSpPr>
        <p:grpSpPr bwMode="auto">
          <a:xfrm>
            <a:off x="207963" y="4814889"/>
            <a:ext cx="1956305" cy="1569660"/>
            <a:chOff x="539552" y="4703766"/>
            <a:chExt cx="1956328" cy="1570871"/>
          </a:xfrm>
        </p:grpSpPr>
        <p:sp>
          <p:nvSpPr>
            <p:cNvPr id="27" name="Retângulo 26"/>
            <p:cNvSpPr/>
            <p:nvPr/>
          </p:nvSpPr>
          <p:spPr bwMode="auto">
            <a:xfrm>
              <a:off x="539552" y="4703766"/>
              <a:ext cx="1956328" cy="1570871"/>
            </a:xfrm>
            <a:prstGeom prst="rect">
              <a:avLst/>
            </a:prstGeom>
          </p:spPr>
          <p:txBody>
            <a:bodyPr wrap="none">
              <a:spAutoFit/>
            </a:bodyPr>
            <a:lstStyle/>
            <a:p>
              <a:pPr algn="l">
                <a:defRPr/>
              </a:pPr>
              <a:r>
                <a:rPr lang="pt-BR" sz="1600" dirty="0">
                  <a:solidFill>
                    <a:srgbClr val="000000"/>
                  </a:solidFill>
                  <a:latin typeface="Tahoma" panose="020B0604030504040204" pitchFamily="34" charset="0"/>
                </a:rPr>
                <a:t>Classes</a:t>
              </a:r>
            </a:p>
            <a:p>
              <a:pPr marL="360363" algn="l">
                <a:defRPr/>
              </a:pPr>
              <a:r>
                <a:rPr lang="pt-BR" sz="1600" dirty="0">
                  <a:solidFill>
                    <a:srgbClr val="000000"/>
                  </a:solidFill>
                  <a:latin typeface="Tahoma" panose="020B0604030504040204" pitchFamily="34" charset="0"/>
                </a:rPr>
                <a:t>Floresta</a:t>
              </a:r>
            </a:p>
            <a:p>
              <a:pPr marL="360363" algn="l">
                <a:defRPr/>
              </a:pPr>
              <a:r>
                <a:rPr lang="pt-BR" sz="1600" dirty="0">
                  <a:solidFill>
                    <a:srgbClr val="000000"/>
                  </a:solidFill>
                  <a:latin typeface="Tahoma" panose="020B0604030504040204" pitchFamily="34" charset="0"/>
                </a:rPr>
                <a:t>Regeneração</a:t>
              </a:r>
            </a:p>
            <a:p>
              <a:pPr marL="360363" algn="l">
                <a:defRPr/>
              </a:pPr>
              <a:r>
                <a:rPr lang="pt-BR" sz="1600" dirty="0">
                  <a:solidFill>
                    <a:srgbClr val="000000"/>
                  </a:solidFill>
                  <a:latin typeface="Tahoma" panose="020B0604030504040204" pitchFamily="34" charset="0"/>
                </a:rPr>
                <a:t>Desmatamento</a:t>
              </a:r>
            </a:p>
            <a:p>
              <a:pPr marL="360363" algn="l">
                <a:defRPr/>
              </a:pPr>
              <a:r>
                <a:rPr lang="pt-BR" sz="1600" dirty="0">
                  <a:solidFill>
                    <a:srgbClr val="000000"/>
                  </a:solidFill>
                  <a:latin typeface="Tahoma" panose="020B0604030504040204" pitchFamily="34" charset="0"/>
                </a:rPr>
                <a:t>Queimada</a:t>
              </a:r>
            </a:p>
            <a:p>
              <a:pPr marL="360363" algn="l">
                <a:defRPr/>
              </a:pPr>
              <a:r>
                <a:rPr lang="pt-BR" sz="1600" dirty="0">
                  <a:solidFill>
                    <a:srgbClr val="000000"/>
                  </a:solidFill>
                  <a:latin typeface="Tahoma" panose="020B0604030504040204" pitchFamily="34" charset="0"/>
                </a:rPr>
                <a:t>Água</a:t>
              </a:r>
            </a:p>
          </p:txBody>
        </p:sp>
        <p:sp>
          <p:nvSpPr>
            <p:cNvPr id="43027" name="Retângulo 27"/>
            <p:cNvSpPr>
              <a:spLocks noChangeArrowheads="1"/>
            </p:cNvSpPr>
            <p:nvPr/>
          </p:nvSpPr>
          <p:spPr bwMode="auto">
            <a:xfrm>
              <a:off x="724653" y="5033026"/>
              <a:ext cx="143937" cy="144074"/>
            </a:xfrm>
            <a:prstGeom prst="rect">
              <a:avLst/>
            </a:prstGeom>
            <a:solidFill>
              <a:srgbClr val="00800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43028" name="Retângulo 28"/>
            <p:cNvSpPr>
              <a:spLocks noChangeArrowheads="1"/>
            </p:cNvSpPr>
            <p:nvPr/>
          </p:nvSpPr>
          <p:spPr bwMode="auto">
            <a:xfrm>
              <a:off x="724653" y="5280077"/>
              <a:ext cx="143937" cy="144074"/>
            </a:xfrm>
            <a:prstGeom prst="rect">
              <a:avLst/>
            </a:prstGeom>
            <a:solidFill>
              <a:srgbClr val="FFFF0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43029" name="Retângulo 29"/>
            <p:cNvSpPr>
              <a:spLocks noChangeArrowheads="1"/>
            </p:cNvSpPr>
            <p:nvPr/>
          </p:nvSpPr>
          <p:spPr bwMode="auto">
            <a:xfrm>
              <a:off x="724653" y="5527128"/>
              <a:ext cx="143937" cy="144074"/>
            </a:xfrm>
            <a:prstGeom prst="rect">
              <a:avLst/>
            </a:prstGeom>
            <a:solidFill>
              <a:srgbClr val="FF00C8"/>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43030" name="Retângulo 29"/>
            <p:cNvSpPr>
              <a:spLocks noChangeArrowheads="1"/>
            </p:cNvSpPr>
            <p:nvPr/>
          </p:nvSpPr>
          <p:spPr bwMode="auto">
            <a:xfrm>
              <a:off x="724653" y="5774179"/>
              <a:ext cx="143937" cy="144074"/>
            </a:xfrm>
            <a:prstGeom prst="rect">
              <a:avLst/>
            </a:prstGeom>
            <a:solidFill>
              <a:srgbClr val="80008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43031" name="Retângulo 29"/>
            <p:cNvSpPr>
              <a:spLocks noChangeArrowheads="1"/>
            </p:cNvSpPr>
            <p:nvPr/>
          </p:nvSpPr>
          <p:spPr bwMode="auto">
            <a:xfrm>
              <a:off x="724653" y="6021230"/>
              <a:ext cx="143937" cy="144074"/>
            </a:xfrm>
            <a:prstGeom prst="rect">
              <a:avLst/>
            </a:prstGeom>
            <a:solidFill>
              <a:srgbClr val="0070C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grpSp>
      <p:pic>
        <p:nvPicPr>
          <p:cNvPr id="3584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963" y="1631950"/>
            <a:ext cx="2879725" cy="287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Grupo 6"/>
          <p:cNvGrpSpPr>
            <a:grpSpLocks/>
          </p:cNvGrpSpPr>
          <p:nvPr/>
        </p:nvGrpSpPr>
        <p:grpSpPr bwMode="auto">
          <a:xfrm>
            <a:off x="3154363" y="1631950"/>
            <a:ext cx="2881312" cy="3155903"/>
            <a:chOff x="3154971" y="1632199"/>
            <a:chExt cx="2880000" cy="3155365"/>
          </a:xfrm>
        </p:grpSpPr>
        <p:pic>
          <p:nvPicPr>
            <p:cNvPr id="4302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4971" y="1632199"/>
              <a:ext cx="2880000" cy="28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025" name="Retângulo 43"/>
            <p:cNvSpPr>
              <a:spLocks noChangeArrowheads="1"/>
            </p:cNvSpPr>
            <p:nvPr/>
          </p:nvSpPr>
          <p:spPr bwMode="auto">
            <a:xfrm>
              <a:off x="3804249" y="4510612"/>
              <a:ext cx="1581444" cy="27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Classificação </a:t>
              </a:r>
              <a:r>
                <a:rPr lang="pt-BR" altLang="pt-BR" sz="1200" dirty="0" err="1">
                  <a:latin typeface="Tahoma" panose="020B0604030504040204" pitchFamily="34" charset="0"/>
                </a:rPr>
                <a:t>MaxVer</a:t>
              </a:r>
              <a:endParaRPr lang="pt-BR" altLang="pt-BR" sz="1200" dirty="0">
                <a:latin typeface="Tahoma" panose="020B0604030504040204" pitchFamily="34" charset="0"/>
              </a:endParaRPr>
            </a:p>
          </p:txBody>
        </p:sp>
      </p:grpSp>
      <p:pic>
        <p:nvPicPr>
          <p:cNvPr id="43018"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0138" y="1660525"/>
            <a:ext cx="2159220" cy="2160735"/>
          </a:xfrm>
          <a:prstGeom prst="rect">
            <a:avLst/>
          </a:prstGeom>
          <a:noFill/>
          <a:ln w="57150">
            <a:solidFill>
              <a:srgbClr val="008000"/>
            </a:solidFill>
            <a:miter lim="800000"/>
            <a:headEnd/>
            <a:tailEnd/>
          </a:ln>
          <a:extLst>
            <a:ext uri="{909E8E84-426E-40DD-AFC4-6F175D3DCCD1}">
              <a14:hiddenFill xmlns:a14="http://schemas.microsoft.com/office/drawing/2010/main">
                <a:solidFill>
                  <a:schemeClr val="accent1"/>
                </a:solidFill>
              </a14:hiddenFill>
            </a:ext>
          </a:extLst>
        </p:spPr>
      </p:pic>
      <p:pic>
        <p:nvPicPr>
          <p:cNvPr id="43019"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32483" y="1812977"/>
            <a:ext cx="2159220" cy="2160735"/>
          </a:xfrm>
          <a:prstGeom prst="rect">
            <a:avLst/>
          </a:prstGeom>
          <a:noFill/>
          <a:ln w="57150">
            <a:solidFill>
              <a:srgbClr val="FFFF00"/>
            </a:solidFill>
            <a:miter lim="800000"/>
            <a:headEnd/>
            <a:tailEnd/>
          </a:ln>
          <a:extLst>
            <a:ext uri="{909E8E84-426E-40DD-AFC4-6F175D3DCCD1}">
              <a14:hiddenFill xmlns:a14="http://schemas.microsoft.com/office/drawing/2010/main">
                <a:solidFill>
                  <a:schemeClr val="accent1"/>
                </a:solidFill>
              </a14:hiddenFill>
            </a:ext>
          </a:extLst>
        </p:spPr>
      </p:pic>
      <p:pic>
        <p:nvPicPr>
          <p:cNvPr id="43020"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84828" y="1965429"/>
            <a:ext cx="2159220" cy="2160735"/>
          </a:xfrm>
          <a:prstGeom prst="rect">
            <a:avLst/>
          </a:prstGeom>
          <a:noFill/>
          <a:ln w="57150">
            <a:solidFill>
              <a:srgbClr val="FF00C8"/>
            </a:solidFill>
            <a:miter lim="800000"/>
            <a:headEnd/>
            <a:tailEnd/>
          </a:ln>
          <a:extLst>
            <a:ext uri="{909E8E84-426E-40DD-AFC4-6F175D3DCCD1}">
              <a14:hiddenFill xmlns:a14="http://schemas.microsoft.com/office/drawing/2010/main">
                <a:solidFill>
                  <a:schemeClr val="accent1"/>
                </a:solidFill>
              </a14:hiddenFill>
            </a:ext>
          </a:extLst>
        </p:spPr>
      </p:pic>
      <p:pic>
        <p:nvPicPr>
          <p:cNvPr id="43021" name="Picture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37173" y="2117881"/>
            <a:ext cx="2159220" cy="2160735"/>
          </a:xfrm>
          <a:prstGeom prst="rect">
            <a:avLst/>
          </a:prstGeom>
          <a:noFill/>
          <a:ln w="57150">
            <a:solidFill>
              <a:srgbClr val="800080"/>
            </a:solidFill>
            <a:miter lim="800000"/>
            <a:headEnd/>
            <a:tailEnd/>
          </a:ln>
          <a:extLst>
            <a:ext uri="{909E8E84-426E-40DD-AFC4-6F175D3DCCD1}">
              <a14:hiddenFill xmlns:a14="http://schemas.microsoft.com/office/drawing/2010/main">
                <a:solidFill>
                  <a:schemeClr val="accent1"/>
                </a:solidFill>
              </a14:hiddenFill>
            </a:ext>
          </a:extLst>
        </p:spPr>
      </p:pic>
      <p:pic>
        <p:nvPicPr>
          <p:cNvPr id="43022" name="Picture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89518" y="2270332"/>
            <a:ext cx="2159220" cy="2160735"/>
          </a:xfrm>
          <a:prstGeom prst="rect">
            <a:avLst/>
          </a:prstGeom>
          <a:noFill/>
          <a:ln w="57150">
            <a:solidFill>
              <a:srgbClr val="0070C0"/>
            </a:solidFill>
            <a:miter lim="800000"/>
            <a:headEnd/>
            <a:tailEnd/>
          </a:ln>
          <a:extLst>
            <a:ext uri="{909E8E84-426E-40DD-AFC4-6F175D3DCCD1}">
              <a14:hiddenFill xmlns:a14="http://schemas.microsoft.com/office/drawing/2010/main">
                <a:solidFill>
                  <a:schemeClr val="accent1"/>
                </a:solidFill>
              </a14:hiddenFill>
            </a:ext>
          </a:extLst>
        </p:spPr>
      </p:pic>
      <p:sp>
        <p:nvSpPr>
          <p:cNvPr id="43023" name="Retângulo 44"/>
          <p:cNvSpPr>
            <a:spLocks noChangeArrowheads="1"/>
          </p:cNvSpPr>
          <p:nvPr/>
        </p:nvSpPr>
        <p:spPr bwMode="auto">
          <a:xfrm>
            <a:off x="6716033" y="4510807"/>
            <a:ext cx="18999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Grades de Probabilidades</a:t>
            </a:r>
          </a:p>
        </p:txBody>
      </p:sp>
      <p:sp>
        <p:nvSpPr>
          <p:cNvPr id="2" name="Espaço Reservado para Número de Slide 1"/>
          <p:cNvSpPr>
            <a:spLocks noGrp="1"/>
          </p:cNvSpPr>
          <p:nvPr>
            <p:ph type="sldNum" sz="quarter" idx="12"/>
          </p:nvPr>
        </p:nvSpPr>
        <p:spPr/>
        <p:txBody>
          <a:bodyPr/>
          <a:lstStyle/>
          <a:p>
            <a:pPr>
              <a:defRPr/>
            </a:pPr>
            <a:fld id="{DB235BA8-DB06-468A-AA78-77E974FCBFF1}" type="slidenum">
              <a:rPr lang="pt-BR"/>
              <a:pPr>
                <a:defRPr/>
              </a:pPr>
              <a:t>69</a:t>
            </a:fld>
            <a:endParaRPr lang="pt-BR"/>
          </a:p>
        </p:txBody>
      </p:sp>
      <p:sp>
        <p:nvSpPr>
          <p:cNvPr id="28" name="Chave direita 27"/>
          <p:cNvSpPr>
            <a:spLocks/>
          </p:cNvSpPr>
          <p:nvPr/>
        </p:nvSpPr>
        <p:spPr bwMode="auto">
          <a:xfrm>
            <a:off x="3429000" y="4941888"/>
            <a:ext cx="422275" cy="1582737"/>
          </a:xfrm>
          <a:prstGeom prst="rightBrace">
            <a:avLst>
              <a:gd name="adj1" fmla="val 8329"/>
              <a:gd name="adj2" fmla="val 50000"/>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29" name="Retângulo 28"/>
          <p:cNvSpPr>
            <a:spLocks noChangeArrowheads="1"/>
          </p:cNvSpPr>
          <p:nvPr/>
        </p:nvSpPr>
        <p:spPr bwMode="auto">
          <a:xfrm>
            <a:off x="3851275" y="4797152"/>
            <a:ext cx="529272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marL="177800" indent="-177800" eaLnBrk="1" hangingPunct="1">
              <a:lnSpc>
                <a:spcPct val="150000"/>
              </a:lnSpc>
              <a:spcBef>
                <a:spcPct val="0"/>
              </a:spcBef>
              <a:buNone/>
            </a:pPr>
            <a:r>
              <a:rPr lang="pt-BR" altLang="pt-BR" sz="1200" dirty="0">
                <a:solidFill>
                  <a:srgbClr val="000000"/>
                </a:solidFill>
                <a:latin typeface="Tahoma" panose="020B0604030504040204" pitchFamily="34" charset="0"/>
              </a:rPr>
              <a:t>Para diminuir os efeitos negativos da </a:t>
            </a:r>
            <a:r>
              <a:rPr lang="pt-BR" altLang="pt-BR" sz="1200" dirty="0" err="1">
                <a:solidFill>
                  <a:srgbClr val="000000"/>
                </a:solidFill>
                <a:latin typeface="Tahoma" panose="020B0604030504040204" pitchFamily="34" charset="0"/>
              </a:rPr>
              <a:t>autocorrelação</a:t>
            </a:r>
            <a:r>
              <a:rPr lang="pt-BR" altLang="pt-BR" sz="1200" dirty="0">
                <a:solidFill>
                  <a:srgbClr val="000000"/>
                </a:solidFill>
                <a:latin typeface="Tahoma" panose="020B0604030504040204" pitchFamily="34" charset="0"/>
              </a:rPr>
              <a:t> espacial, escolheu-se aleatoriamente apenas 10% dos pontos por classe</a:t>
            </a:r>
          </a:p>
          <a:p>
            <a:pPr marL="177800" indent="-177800" eaLnBrk="1" hangingPunct="1">
              <a:lnSpc>
                <a:spcPct val="150000"/>
              </a:lnSpc>
              <a:spcBef>
                <a:spcPct val="0"/>
              </a:spcBef>
              <a:buFontTx/>
              <a:buNone/>
            </a:pPr>
            <a:r>
              <a:rPr lang="pt-BR" altLang="pt-BR" sz="1200" dirty="0">
                <a:solidFill>
                  <a:srgbClr val="000000"/>
                </a:solidFill>
                <a:latin typeface="Tahoma" panose="020B0604030504040204" pitchFamily="34" charset="0"/>
              </a:rPr>
              <a:t>Estimam-se as médias, as variâncias/covariâncias das bandas para cada classe ( ajuste de uma distribuição normal n-dimensional)</a:t>
            </a:r>
          </a:p>
          <a:p>
            <a:pPr marL="177800" indent="-177800" eaLnBrk="1" hangingPunct="1">
              <a:lnSpc>
                <a:spcPct val="150000"/>
              </a:lnSpc>
              <a:spcBef>
                <a:spcPct val="0"/>
              </a:spcBef>
              <a:buFontTx/>
              <a:buNone/>
            </a:pPr>
            <a:r>
              <a:rPr lang="pt-BR" altLang="pt-BR" sz="1200" dirty="0">
                <a:solidFill>
                  <a:srgbClr val="000000"/>
                </a:solidFill>
                <a:latin typeface="Tahoma" panose="020B0604030504040204" pitchFamily="34" charset="0"/>
              </a:rPr>
              <a:t>Calcula-se a probabilidade de cada pixel pertencer a cada classe</a:t>
            </a:r>
          </a:p>
          <a:p>
            <a:pPr algn="ctr" eaLnBrk="1" hangingPunct="1">
              <a:lnSpc>
                <a:spcPct val="150000"/>
              </a:lnSpc>
              <a:spcBef>
                <a:spcPct val="0"/>
              </a:spcBef>
              <a:buFontTx/>
              <a:buNone/>
            </a:pPr>
            <a:r>
              <a:rPr lang="pt-BR" altLang="pt-BR" sz="1200" dirty="0">
                <a:solidFill>
                  <a:srgbClr val="000000"/>
                </a:solidFill>
                <a:latin typeface="Tahoma" panose="020B0604030504040204" pitchFamily="34" charset="0"/>
              </a:rPr>
              <a:t>Mapa Final: classe com maior probabilidade</a:t>
            </a:r>
          </a:p>
          <a:p>
            <a:pPr algn="ctr" eaLnBrk="1" hangingPunct="1">
              <a:lnSpc>
                <a:spcPct val="150000"/>
              </a:lnSpc>
              <a:spcBef>
                <a:spcPct val="0"/>
              </a:spcBef>
              <a:buFontTx/>
              <a:buNone/>
            </a:pPr>
            <a:r>
              <a:rPr lang="pt-BR" altLang="pt-BR" sz="1200" dirty="0">
                <a:solidFill>
                  <a:srgbClr val="000000"/>
                </a:solidFill>
                <a:latin typeface="Tahoma" panose="020B0604030504040204" pitchFamily="34" charset="0"/>
              </a:rPr>
              <a:t>Classificador </a:t>
            </a:r>
            <a:r>
              <a:rPr lang="pt-BR" altLang="pt-BR" sz="1200" dirty="0" err="1">
                <a:solidFill>
                  <a:srgbClr val="000000"/>
                </a:solidFill>
                <a:latin typeface="Tahoma" panose="020B0604030504040204" pitchFamily="34" charset="0"/>
              </a:rPr>
              <a:t>MaxVer</a:t>
            </a:r>
            <a:r>
              <a:rPr lang="pt-BR" altLang="pt-BR" sz="1200" dirty="0">
                <a:solidFill>
                  <a:srgbClr val="000000"/>
                </a:solidFill>
                <a:latin typeface="Tahoma" panose="020B0604030504040204" pitchFamily="34" charset="0"/>
              </a:rPr>
              <a:t> Gaussiano</a:t>
            </a:r>
            <a:endParaRPr lang="pt-BR" altLang="pt-BR" sz="1050" dirty="0">
              <a:latin typeface="Tahoma" panose="020B0604030504040204" pitchFamily="34" charset="0"/>
            </a:endParaRPr>
          </a:p>
        </p:txBody>
      </p:sp>
      <p:grpSp>
        <p:nvGrpSpPr>
          <p:cNvPr id="35" name="Grupo 34"/>
          <p:cNvGrpSpPr>
            <a:grpSpLocks/>
          </p:cNvGrpSpPr>
          <p:nvPr/>
        </p:nvGrpSpPr>
        <p:grpSpPr bwMode="auto">
          <a:xfrm>
            <a:off x="207963" y="4814889"/>
            <a:ext cx="3221075" cy="1569660"/>
            <a:chOff x="539552" y="4703766"/>
            <a:chExt cx="3221112" cy="1570871"/>
          </a:xfrm>
        </p:grpSpPr>
        <p:sp>
          <p:nvSpPr>
            <p:cNvPr id="36" name="Retângulo 35"/>
            <p:cNvSpPr/>
            <p:nvPr/>
          </p:nvSpPr>
          <p:spPr bwMode="auto">
            <a:xfrm>
              <a:off x="539552" y="4703766"/>
              <a:ext cx="3221112" cy="1570871"/>
            </a:xfrm>
            <a:prstGeom prst="rect">
              <a:avLst/>
            </a:prstGeom>
            <a:solidFill>
              <a:schemeClr val="bg1"/>
            </a:solidFill>
          </p:spPr>
          <p:txBody>
            <a:bodyPr wrap="none">
              <a:spAutoFit/>
            </a:bodyPr>
            <a:lstStyle/>
            <a:p>
              <a:pPr algn="l">
                <a:defRPr/>
              </a:pPr>
              <a:r>
                <a:rPr lang="pt-BR" sz="1600" dirty="0">
                  <a:solidFill>
                    <a:srgbClr val="000000"/>
                  </a:solidFill>
                  <a:latin typeface="Tahoma" panose="020B0604030504040204" pitchFamily="34" charset="0"/>
                </a:rPr>
                <a:t>Classes</a:t>
              </a:r>
            </a:p>
            <a:p>
              <a:pPr marL="360363" algn="l">
                <a:defRPr/>
              </a:pPr>
              <a:r>
                <a:rPr lang="pt-BR" sz="1600" dirty="0">
                  <a:solidFill>
                    <a:srgbClr val="000000"/>
                  </a:solidFill>
                  <a:latin typeface="Tahoma" panose="020B0604030504040204" pitchFamily="34" charset="0"/>
                </a:rPr>
                <a:t>Floresta (3262 pixels)</a:t>
              </a:r>
            </a:p>
            <a:p>
              <a:pPr marL="360363" algn="l">
                <a:defRPr/>
              </a:pPr>
              <a:r>
                <a:rPr lang="pt-BR" sz="1600" dirty="0">
                  <a:solidFill>
                    <a:srgbClr val="000000"/>
                  </a:solidFill>
                  <a:latin typeface="Tahoma" panose="020B0604030504040204" pitchFamily="34" charset="0"/>
                </a:rPr>
                <a:t>Regeneração (379 pixels)</a:t>
              </a:r>
            </a:p>
            <a:p>
              <a:pPr marL="360363" algn="l">
                <a:defRPr/>
              </a:pPr>
              <a:r>
                <a:rPr lang="pt-BR" sz="1600" dirty="0">
                  <a:solidFill>
                    <a:srgbClr val="000000"/>
                  </a:solidFill>
                  <a:latin typeface="Tahoma" panose="020B0604030504040204" pitchFamily="34" charset="0"/>
                </a:rPr>
                <a:t>Desmatamento (1371 pixels)</a:t>
              </a:r>
            </a:p>
            <a:p>
              <a:pPr marL="360363" algn="l">
                <a:defRPr/>
              </a:pPr>
              <a:r>
                <a:rPr lang="pt-BR" sz="1600" dirty="0">
                  <a:solidFill>
                    <a:srgbClr val="000000"/>
                  </a:solidFill>
                  <a:latin typeface="Tahoma" panose="020B0604030504040204" pitchFamily="34" charset="0"/>
                </a:rPr>
                <a:t>Queimada (392 pixels)</a:t>
              </a:r>
            </a:p>
            <a:p>
              <a:pPr marL="360363" algn="l">
                <a:defRPr/>
              </a:pPr>
              <a:r>
                <a:rPr lang="pt-BR" sz="1600" dirty="0">
                  <a:solidFill>
                    <a:srgbClr val="000000"/>
                  </a:solidFill>
                  <a:latin typeface="Tahoma" panose="020B0604030504040204" pitchFamily="34" charset="0"/>
                </a:rPr>
                <a:t>Água (1186 pixels)</a:t>
              </a:r>
            </a:p>
          </p:txBody>
        </p:sp>
        <p:sp>
          <p:nvSpPr>
            <p:cNvPr id="37" name="Retângulo 27"/>
            <p:cNvSpPr>
              <a:spLocks noChangeArrowheads="1"/>
            </p:cNvSpPr>
            <p:nvPr/>
          </p:nvSpPr>
          <p:spPr bwMode="auto">
            <a:xfrm>
              <a:off x="724653" y="5033026"/>
              <a:ext cx="143937" cy="144074"/>
            </a:xfrm>
            <a:prstGeom prst="rect">
              <a:avLst/>
            </a:prstGeom>
            <a:solidFill>
              <a:srgbClr val="00800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38" name="Retângulo 28"/>
            <p:cNvSpPr>
              <a:spLocks noChangeArrowheads="1"/>
            </p:cNvSpPr>
            <p:nvPr/>
          </p:nvSpPr>
          <p:spPr bwMode="auto">
            <a:xfrm>
              <a:off x="724653" y="5280077"/>
              <a:ext cx="143937" cy="144074"/>
            </a:xfrm>
            <a:prstGeom prst="rect">
              <a:avLst/>
            </a:prstGeom>
            <a:solidFill>
              <a:srgbClr val="FFFF0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39" name="Retângulo 29"/>
            <p:cNvSpPr>
              <a:spLocks noChangeArrowheads="1"/>
            </p:cNvSpPr>
            <p:nvPr/>
          </p:nvSpPr>
          <p:spPr bwMode="auto">
            <a:xfrm>
              <a:off x="724653" y="5527128"/>
              <a:ext cx="143937" cy="144074"/>
            </a:xfrm>
            <a:prstGeom prst="rect">
              <a:avLst/>
            </a:prstGeom>
            <a:solidFill>
              <a:srgbClr val="FF00C8"/>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40" name="Retângulo 29"/>
            <p:cNvSpPr>
              <a:spLocks noChangeArrowheads="1"/>
            </p:cNvSpPr>
            <p:nvPr/>
          </p:nvSpPr>
          <p:spPr bwMode="auto">
            <a:xfrm>
              <a:off x="724653" y="5774179"/>
              <a:ext cx="143937" cy="144074"/>
            </a:xfrm>
            <a:prstGeom prst="rect">
              <a:avLst/>
            </a:prstGeom>
            <a:solidFill>
              <a:srgbClr val="80008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41" name="Retângulo 29"/>
            <p:cNvSpPr>
              <a:spLocks noChangeArrowheads="1"/>
            </p:cNvSpPr>
            <p:nvPr/>
          </p:nvSpPr>
          <p:spPr bwMode="auto">
            <a:xfrm>
              <a:off x="724653" y="6021230"/>
              <a:ext cx="143937" cy="144074"/>
            </a:xfrm>
            <a:prstGeom prst="rect">
              <a:avLst/>
            </a:prstGeom>
            <a:solidFill>
              <a:srgbClr val="0070C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grpSp>
    </p:spTree>
    <p:extLst>
      <p:ext uri="{BB962C8B-B14F-4D97-AF65-F5344CB8AC3E}">
        <p14:creationId xmlns:p14="http://schemas.microsoft.com/office/powerpoint/2010/main" val="1606206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84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35"/>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9">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9">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9">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301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30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301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302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302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30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23" grpId="0"/>
      <p:bldP spid="28" grpId="0" animBg="1"/>
      <p:bldP spid="29"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5025" y="1452563"/>
            <a:ext cx="4320000" cy="4320000"/>
          </a:xfrm>
          <a:prstGeom prst="rect">
            <a:avLst/>
          </a:prstGeom>
        </p:spPr>
      </p:pic>
      <p:pic>
        <p:nvPicPr>
          <p:cNvPr id="7" name="Image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00" y="1452563"/>
            <a:ext cx="4320000" cy="4320000"/>
          </a:xfrm>
          <a:prstGeom prst="rect">
            <a:avLst/>
          </a:prstGeom>
        </p:spPr>
      </p:pic>
      <p:sp>
        <p:nvSpPr>
          <p:cNvPr id="191490" name="Rectangle 2"/>
          <p:cNvSpPr>
            <a:spLocks noGrp="1" noChangeArrowheads="1"/>
          </p:cNvSpPr>
          <p:nvPr>
            <p:ph type="title"/>
          </p:nvPr>
        </p:nvSpPr>
        <p:spPr/>
        <p:txBody>
          <a:bodyPr/>
          <a:lstStyle/>
          <a:p>
            <a:pPr eaLnBrk="1" hangingPunct="1">
              <a:defRPr/>
            </a:pPr>
            <a:r>
              <a:rPr lang="pt-BR" dirty="0"/>
              <a:t>Mapas de Incerteza – Exemplo 1</a:t>
            </a:r>
          </a:p>
        </p:txBody>
      </p:sp>
      <p:grpSp>
        <p:nvGrpSpPr>
          <p:cNvPr id="2" name="Grupo 1"/>
          <p:cNvGrpSpPr>
            <a:grpSpLocks/>
          </p:cNvGrpSpPr>
          <p:nvPr/>
        </p:nvGrpSpPr>
        <p:grpSpPr bwMode="auto">
          <a:xfrm>
            <a:off x="5991357" y="6151562"/>
            <a:ext cx="1628511" cy="437337"/>
            <a:chOff x="5990633" y="6165304"/>
            <a:chExt cx="1627300" cy="436264"/>
          </a:xfrm>
        </p:grpSpPr>
        <p:pic>
          <p:nvPicPr>
            <p:cNvPr id="44044" name="Picture 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2225" y="6165304"/>
              <a:ext cx="1377205" cy="143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tângulo 10"/>
            <p:cNvSpPr/>
            <p:nvPr/>
          </p:nvSpPr>
          <p:spPr bwMode="auto">
            <a:xfrm>
              <a:off x="5990633" y="6325249"/>
              <a:ext cx="267823" cy="276319"/>
            </a:xfrm>
            <a:prstGeom prst="rect">
              <a:avLst/>
            </a:prstGeom>
          </p:spPr>
          <p:txBody>
            <a:bodyPr wrap="none">
              <a:spAutoFit/>
            </a:bodyPr>
            <a:lstStyle/>
            <a:p>
              <a:pPr>
                <a:defRPr/>
              </a:pPr>
              <a:r>
                <a:rPr lang="pt-BR" dirty="0">
                  <a:solidFill>
                    <a:srgbClr val="000000"/>
                  </a:solidFill>
                  <a:latin typeface="Tahoma" panose="020B0604030504040204" pitchFamily="34" charset="0"/>
                </a:rPr>
                <a:t>0</a:t>
              </a:r>
              <a:endParaRPr lang="pt-BR" sz="1050" dirty="0">
                <a:latin typeface="Tahoma" panose="020B0604030504040204" pitchFamily="34" charset="0"/>
              </a:endParaRPr>
            </a:p>
          </p:txBody>
        </p:sp>
        <p:sp>
          <p:nvSpPr>
            <p:cNvPr id="33" name="Retângulo 32"/>
            <p:cNvSpPr/>
            <p:nvPr/>
          </p:nvSpPr>
          <p:spPr bwMode="auto">
            <a:xfrm>
              <a:off x="7350110" y="6324456"/>
              <a:ext cx="267823" cy="276319"/>
            </a:xfrm>
            <a:prstGeom prst="rect">
              <a:avLst/>
            </a:prstGeom>
          </p:spPr>
          <p:txBody>
            <a:bodyPr wrap="none">
              <a:spAutoFit/>
            </a:bodyPr>
            <a:lstStyle/>
            <a:p>
              <a:pPr>
                <a:defRPr/>
              </a:pPr>
              <a:r>
                <a:rPr lang="pt-BR" dirty="0">
                  <a:solidFill>
                    <a:srgbClr val="000000"/>
                  </a:solidFill>
                  <a:latin typeface="Tahoma" panose="020B0604030504040204" pitchFamily="34" charset="0"/>
                </a:rPr>
                <a:t>2</a:t>
              </a:r>
              <a:endParaRPr lang="pt-BR" sz="1050" dirty="0">
                <a:latin typeface="Tahoma" panose="020B0604030504040204" pitchFamily="34" charset="0"/>
              </a:endParaRPr>
            </a:p>
          </p:txBody>
        </p:sp>
        <p:sp>
          <p:nvSpPr>
            <p:cNvPr id="36" name="Retângulo 35"/>
            <p:cNvSpPr/>
            <p:nvPr/>
          </p:nvSpPr>
          <p:spPr bwMode="auto">
            <a:xfrm>
              <a:off x="6671167" y="6311787"/>
              <a:ext cx="267823" cy="276319"/>
            </a:xfrm>
            <a:prstGeom prst="rect">
              <a:avLst/>
            </a:prstGeom>
          </p:spPr>
          <p:txBody>
            <a:bodyPr wrap="none">
              <a:spAutoFit/>
            </a:bodyPr>
            <a:lstStyle/>
            <a:p>
              <a:pPr>
                <a:defRPr/>
              </a:pPr>
              <a:r>
                <a:rPr lang="pt-BR" dirty="0">
                  <a:solidFill>
                    <a:srgbClr val="000000"/>
                  </a:solidFill>
                  <a:latin typeface="Tahoma" panose="020B0604030504040204" pitchFamily="34" charset="0"/>
                </a:rPr>
                <a:t>1</a:t>
              </a:r>
              <a:endParaRPr lang="pt-BR" sz="1050" dirty="0">
                <a:latin typeface="Tahoma" panose="020B0604030504040204" pitchFamily="34" charset="0"/>
              </a:endParaRPr>
            </a:p>
          </p:txBody>
        </p:sp>
      </p:grpSp>
      <p:sp>
        <p:nvSpPr>
          <p:cNvPr id="44037" name="Retângulo 43"/>
          <p:cNvSpPr>
            <a:spLocks noChangeArrowheads="1"/>
          </p:cNvSpPr>
          <p:nvPr/>
        </p:nvSpPr>
        <p:spPr bwMode="auto">
          <a:xfrm>
            <a:off x="1476662" y="5816600"/>
            <a:ext cx="15821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Classificação </a:t>
            </a:r>
            <a:r>
              <a:rPr lang="pt-BR" altLang="pt-BR" sz="1200" dirty="0" err="1">
                <a:latin typeface="Tahoma" panose="020B0604030504040204" pitchFamily="34" charset="0"/>
              </a:rPr>
              <a:t>MaxVer</a:t>
            </a:r>
            <a:endParaRPr lang="pt-BR" altLang="pt-BR" sz="1200" dirty="0">
              <a:latin typeface="Tahoma" panose="020B0604030504040204" pitchFamily="34" charset="0"/>
            </a:endParaRPr>
          </a:p>
        </p:txBody>
      </p:sp>
      <p:sp>
        <p:nvSpPr>
          <p:cNvPr id="44043" name="Retângulo 29"/>
          <p:cNvSpPr>
            <a:spLocks noChangeArrowheads="1"/>
          </p:cNvSpPr>
          <p:nvPr/>
        </p:nvSpPr>
        <p:spPr bwMode="auto">
          <a:xfrm>
            <a:off x="5978266" y="5815885"/>
            <a:ext cx="1652701" cy="276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Entropia de Shannon</a:t>
            </a:r>
          </a:p>
        </p:txBody>
      </p:sp>
      <p:sp>
        <p:nvSpPr>
          <p:cNvPr id="3" name="Retângulo 2"/>
          <p:cNvSpPr>
            <a:spLocks noChangeArrowheads="1"/>
          </p:cNvSpPr>
          <p:nvPr/>
        </p:nvSpPr>
        <p:spPr bwMode="auto">
          <a:xfrm>
            <a:off x="6376988" y="3611563"/>
            <a:ext cx="1296987" cy="1301750"/>
          </a:xfrm>
          <a:prstGeom prst="rect">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41" name="Retângulo 40"/>
          <p:cNvSpPr>
            <a:spLocks noChangeArrowheads="1"/>
          </p:cNvSpPr>
          <p:nvPr/>
        </p:nvSpPr>
        <p:spPr bwMode="auto">
          <a:xfrm>
            <a:off x="1936750" y="3611563"/>
            <a:ext cx="1295400" cy="1301750"/>
          </a:xfrm>
          <a:prstGeom prst="rect">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4" name="Espaço Reservado para Número de Slide 3"/>
          <p:cNvSpPr>
            <a:spLocks noGrp="1"/>
          </p:cNvSpPr>
          <p:nvPr>
            <p:ph type="sldNum" sz="quarter" idx="12"/>
          </p:nvPr>
        </p:nvSpPr>
        <p:spPr/>
        <p:txBody>
          <a:bodyPr/>
          <a:lstStyle/>
          <a:p>
            <a:pPr>
              <a:defRPr/>
            </a:pPr>
            <a:fld id="{7E73E80C-3CCF-461B-AE67-A9EF5D464E64}" type="slidenum">
              <a:rPr lang="pt-BR"/>
              <a:pPr>
                <a:defRPr/>
              </a:pPr>
              <a:t>70</a:t>
            </a:fld>
            <a:endParaRPr lang="pt-BR"/>
          </a:p>
        </p:txBody>
      </p:sp>
      <p:grpSp>
        <p:nvGrpSpPr>
          <p:cNvPr id="10" name="Grupo 9"/>
          <p:cNvGrpSpPr/>
          <p:nvPr/>
        </p:nvGrpSpPr>
        <p:grpSpPr>
          <a:xfrm>
            <a:off x="179512" y="6165304"/>
            <a:ext cx="2235969" cy="646331"/>
            <a:chOff x="226779" y="6040811"/>
            <a:chExt cx="2235969" cy="646331"/>
          </a:xfrm>
        </p:grpSpPr>
        <p:grpSp>
          <p:nvGrpSpPr>
            <p:cNvPr id="9" name="Grupo 8"/>
            <p:cNvGrpSpPr/>
            <p:nvPr/>
          </p:nvGrpSpPr>
          <p:grpSpPr>
            <a:xfrm>
              <a:off x="226779" y="6040811"/>
              <a:ext cx="1358259" cy="646331"/>
              <a:chOff x="226779" y="6040811"/>
              <a:chExt cx="1358259" cy="646331"/>
            </a:xfrm>
          </p:grpSpPr>
          <p:sp>
            <p:nvSpPr>
              <p:cNvPr id="18" name="Retângulo 17"/>
              <p:cNvSpPr/>
              <p:nvPr/>
            </p:nvSpPr>
            <p:spPr bwMode="auto">
              <a:xfrm>
                <a:off x="339184" y="6040811"/>
                <a:ext cx="1245854" cy="646331"/>
              </a:xfrm>
              <a:prstGeom prst="rect">
                <a:avLst/>
              </a:prstGeom>
              <a:noFill/>
            </p:spPr>
            <p:txBody>
              <a:bodyPr wrap="none">
                <a:spAutoFit/>
              </a:bodyPr>
              <a:lstStyle/>
              <a:p>
                <a:pPr marL="3175" algn="l">
                  <a:defRPr/>
                </a:pPr>
                <a:r>
                  <a:rPr lang="pt-BR" dirty="0">
                    <a:solidFill>
                      <a:srgbClr val="000000"/>
                    </a:solidFill>
                    <a:latin typeface="Tahoma" panose="020B0604030504040204" pitchFamily="34" charset="0"/>
                  </a:rPr>
                  <a:t>Floresta</a:t>
                </a:r>
              </a:p>
              <a:p>
                <a:pPr marL="3175" algn="l">
                  <a:defRPr/>
                </a:pPr>
                <a:r>
                  <a:rPr lang="pt-BR" dirty="0">
                    <a:solidFill>
                      <a:srgbClr val="000000"/>
                    </a:solidFill>
                    <a:latin typeface="Tahoma" panose="020B0604030504040204" pitchFamily="34" charset="0"/>
                  </a:rPr>
                  <a:t>Regeneração</a:t>
                </a:r>
              </a:p>
              <a:p>
                <a:pPr marL="3175" algn="l">
                  <a:defRPr/>
                </a:pPr>
                <a:r>
                  <a:rPr lang="pt-BR" dirty="0">
                    <a:solidFill>
                      <a:srgbClr val="000000"/>
                    </a:solidFill>
                    <a:latin typeface="Tahoma" panose="020B0604030504040204" pitchFamily="34" charset="0"/>
                  </a:rPr>
                  <a:t>Desmatamento</a:t>
                </a:r>
              </a:p>
            </p:txBody>
          </p:sp>
          <p:sp>
            <p:nvSpPr>
              <p:cNvPr id="19" name="Retângulo 27"/>
              <p:cNvSpPr>
                <a:spLocks noChangeArrowheads="1"/>
              </p:cNvSpPr>
              <p:nvPr/>
            </p:nvSpPr>
            <p:spPr bwMode="auto">
              <a:xfrm>
                <a:off x="226779" y="6092825"/>
                <a:ext cx="143935" cy="143963"/>
              </a:xfrm>
              <a:prstGeom prst="rect">
                <a:avLst/>
              </a:prstGeom>
              <a:solidFill>
                <a:srgbClr val="00800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20" name="Retângulo 28"/>
              <p:cNvSpPr>
                <a:spLocks noChangeArrowheads="1"/>
              </p:cNvSpPr>
              <p:nvPr/>
            </p:nvSpPr>
            <p:spPr bwMode="auto">
              <a:xfrm>
                <a:off x="226779" y="6273107"/>
                <a:ext cx="143935" cy="143963"/>
              </a:xfrm>
              <a:prstGeom prst="rect">
                <a:avLst/>
              </a:prstGeom>
              <a:solidFill>
                <a:srgbClr val="FFFF0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21" name="Retângulo 29"/>
              <p:cNvSpPr>
                <a:spLocks noChangeArrowheads="1"/>
              </p:cNvSpPr>
              <p:nvPr/>
            </p:nvSpPr>
            <p:spPr bwMode="auto">
              <a:xfrm>
                <a:off x="226779" y="6453389"/>
                <a:ext cx="143935" cy="143963"/>
              </a:xfrm>
              <a:prstGeom prst="rect">
                <a:avLst/>
              </a:prstGeom>
              <a:solidFill>
                <a:srgbClr val="FF00C8"/>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grpSp>
        <p:grpSp>
          <p:nvGrpSpPr>
            <p:cNvPr id="8" name="Grupo 7"/>
            <p:cNvGrpSpPr/>
            <p:nvPr/>
          </p:nvGrpSpPr>
          <p:grpSpPr>
            <a:xfrm>
              <a:off x="1446409" y="6040811"/>
              <a:ext cx="1016339" cy="461665"/>
              <a:chOff x="1336145" y="6040811"/>
              <a:chExt cx="1016339" cy="461665"/>
            </a:xfrm>
          </p:grpSpPr>
          <p:sp>
            <p:nvSpPr>
              <p:cNvPr id="22" name="Retângulo 29"/>
              <p:cNvSpPr>
                <a:spLocks noChangeArrowheads="1"/>
              </p:cNvSpPr>
              <p:nvPr/>
            </p:nvSpPr>
            <p:spPr bwMode="auto">
              <a:xfrm>
                <a:off x="1336145" y="6092825"/>
                <a:ext cx="143935" cy="143963"/>
              </a:xfrm>
              <a:prstGeom prst="rect">
                <a:avLst/>
              </a:prstGeom>
              <a:solidFill>
                <a:srgbClr val="80008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23" name="Retângulo 29"/>
              <p:cNvSpPr>
                <a:spLocks noChangeArrowheads="1"/>
              </p:cNvSpPr>
              <p:nvPr/>
            </p:nvSpPr>
            <p:spPr bwMode="auto">
              <a:xfrm>
                <a:off x="1336145" y="6273107"/>
                <a:ext cx="143935" cy="143963"/>
              </a:xfrm>
              <a:prstGeom prst="rect">
                <a:avLst/>
              </a:prstGeom>
              <a:solidFill>
                <a:srgbClr val="0070C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27" name="Retângulo 26"/>
              <p:cNvSpPr/>
              <p:nvPr/>
            </p:nvSpPr>
            <p:spPr bwMode="auto">
              <a:xfrm>
                <a:off x="1454481" y="6040811"/>
                <a:ext cx="898003" cy="461665"/>
              </a:xfrm>
              <a:prstGeom prst="rect">
                <a:avLst/>
              </a:prstGeom>
              <a:noFill/>
            </p:spPr>
            <p:txBody>
              <a:bodyPr wrap="none">
                <a:spAutoFit/>
              </a:bodyPr>
              <a:lstStyle/>
              <a:p>
                <a:pPr marL="3175" algn="l">
                  <a:defRPr/>
                </a:pPr>
                <a:r>
                  <a:rPr lang="pt-BR" dirty="0">
                    <a:solidFill>
                      <a:srgbClr val="000000"/>
                    </a:solidFill>
                    <a:latin typeface="Tahoma" panose="020B0604030504040204" pitchFamily="34" charset="0"/>
                  </a:rPr>
                  <a:t>Queimada</a:t>
                </a:r>
              </a:p>
              <a:p>
                <a:pPr marL="3175" algn="l">
                  <a:defRPr/>
                </a:pPr>
                <a:r>
                  <a:rPr lang="pt-BR" dirty="0">
                    <a:solidFill>
                      <a:srgbClr val="000000"/>
                    </a:solidFill>
                    <a:latin typeface="Tahoma" panose="020B0604030504040204" pitchFamily="34" charset="0"/>
                  </a:rPr>
                  <a:t>Água</a:t>
                </a: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1"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m 22"/>
          <p:cNvPicPr>
            <a:picLocks noChangeAspect="1"/>
          </p:cNvPicPr>
          <p:nvPr/>
        </p:nvPicPr>
        <p:blipFill rotWithShape="1">
          <a:blip r:embed="rId2">
            <a:extLst>
              <a:ext uri="{28A0092B-C50C-407E-A947-70E740481C1C}">
                <a14:useLocalDpi xmlns:a14="http://schemas.microsoft.com/office/drawing/2010/main" val="0"/>
              </a:ext>
            </a:extLst>
          </a:blip>
          <a:srcRect l="40092" t="50000" r="29886" b="19890"/>
          <a:stretch/>
        </p:blipFill>
        <p:spPr>
          <a:xfrm>
            <a:off x="4645025" y="1452563"/>
            <a:ext cx="4307502" cy="4320000"/>
          </a:xfrm>
          <a:prstGeom prst="rect">
            <a:avLst/>
          </a:prstGeom>
        </p:spPr>
      </p:pic>
      <p:pic>
        <p:nvPicPr>
          <p:cNvPr id="24" name="Imagem 23"/>
          <p:cNvPicPr>
            <a:picLocks noChangeAspect="1"/>
          </p:cNvPicPr>
          <p:nvPr/>
        </p:nvPicPr>
        <p:blipFill rotWithShape="1">
          <a:blip r:embed="rId3">
            <a:extLst>
              <a:ext uri="{28A0092B-C50C-407E-A947-70E740481C1C}">
                <a14:useLocalDpi xmlns:a14="http://schemas.microsoft.com/office/drawing/2010/main" val="0"/>
              </a:ext>
            </a:extLst>
          </a:blip>
          <a:srcRect l="40127" t="49977" r="29886" b="19890"/>
          <a:stretch/>
        </p:blipFill>
        <p:spPr>
          <a:xfrm>
            <a:off x="203200" y="1452563"/>
            <a:ext cx="4298927" cy="4320000"/>
          </a:xfrm>
          <a:prstGeom prst="rect">
            <a:avLst/>
          </a:prstGeom>
        </p:spPr>
      </p:pic>
      <p:sp>
        <p:nvSpPr>
          <p:cNvPr id="191490" name="Rectangle 2"/>
          <p:cNvSpPr>
            <a:spLocks noGrp="1" noChangeArrowheads="1"/>
          </p:cNvSpPr>
          <p:nvPr>
            <p:ph type="title"/>
          </p:nvPr>
        </p:nvSpPr>
        <p:spPr/>
        <p:txBody>
          <a:bodyPr/>
          <a:lstStyle/>
          <a:p>
            <a:pPr eaLnBrk="1" hangingPunct="1">
              <a:defRPr/>
            </a:pPr>
            <a:r>
              <a:rPr lang="pt-BR" dirty="0"/>
              <a:t>Mapas de Incerteza – Exemplo 1</a:t>
            </a:r>
          </a:p>
        </p:txBody>
      </p:sp>
      <p:sp>
        <p:nvSpPr>
          <p:cNvPr id="45061" name="Retângulo 43"/>
          <p:cNvSpPr>
            <a:spLocks noChangeArrowheads="1"/>
          </p:cNvSpPr>
          <p:nvPr/>
        </p:nvSpPr>
        <p:spPr bwMode="auto">
          <a:xfrm>
            <a:off x="1476662" y="5816600"/>
            <a:ext cx="15821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Classificação </a:t>
            </a:r>
            <a:r>
              <a:rPr lang="pt-BR" altLang="pt-BR" sz="1200" dirty="0" err="1">
                <a:latin typeface="Tahoma" panose="020B0604030504040204" pitchFamily="34" charset="0"/>
              </a:rPr>
              <a:t>MaxVer</a:t>
            </a:r>
            <a:endParaRPr lang="pt-BR" altLang="pt-BR" sz="1200" dirty="0">
              <a:latin typeface="Tahoma" panose="020B0604030504040204" pitchFamily="34" charset="0"/>
            </a:endParaRPr>
          </a:p>
        </p:txBody>
      </p:sp>
      <p:sp>
        <p:nvSpPr>
          <p:cNvPr id="45062" name="Retângulo 29"/>
          <p:cNvSpPr>
            <a:spLocks noChangeArrowheads="1"/>
          </p:cNvSpPr>
          <p:nvPr/>
        </p:nvSpPr>
        <p:spPr bwMode="auto">
          <a:xfrm>
            <a:off x="5978525" y="5816600"/>
            <a:ext cx="16525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Entropia de Shannon</a:t>
            </a:r>
          </a:p>
        </p:txBody>
      </p:sp>
      <p:sp>
        <p:nvSpPr>
          <p:cNvPr id="2" name="Espaço Reservado para Número de Slide 1"/>
          <p:cNvSpPr>
            <a:spLocks noGrp="1"/>
          </p:cNvSpPr>
          <p:nvPr>
            <p:ph type="sldNum" sz="quarter" idx="12"/>
          </p:nvPr>
        </p:nvSpPr>
        <p:spPr/>
        <p:txBody>
          <a:bodyPr/>
          <a:lstStyle/>
          <a:p>
            <a:pPr>
              <a:defRPr/>
            </a:pPr>
            <a:fld id="{AEC4C362-A087-4F09-B7A6-13D6DF2B87CD}" type="slidenum">
              <a:rPr lang="pt-BR"/>
              <a:pPr>
                <a:defRPr/>
              </a:pPr>
              <a:t>71</a:t>
            </a:fld>
            <a:endParaRPr lang="pt-BR"/>
          </a:p>
        </p:txBody>
      </p:sp>
      <p:grpSp>
        <p:nvGrpSpPr>
          <p:cNvPr id="14" name="Grupo 13"/>
          <p:cNvGrpSpPr/>
          <p:nvPr/>
        </p:nvGrpSpPr>
        <p:grpSpPr>
          <a:xfrm>
            <a:off x="179512" y="6165304"/>
            <a:ext cx="2235969" cy="646331"/>
            <a:chOff x="226779" y="6040811"/>
            <a:chExt cx="2235969" cy="646331"/>
          </a:xfrm>
        </p:grpSpPr>
        <p:grpSp>
          <p:nvGrpSpPr>
            <p:cNvPr id="15" name="Grupo 14"/>
            <p:cNvGrpSpPr/>
            <p:nvPr/>
          </p:nvGrpSpPr>
          <p:grpSpPr>
            <a:xfrm>
              <a:off x="226779" y="6040811"/>
              <a:ext cx="1358259" cy="646331"/>
              <a:chOff x="226779" y="6040811"/>
              <a:chExt cx="1358259" cy="646331"/>
            </a:xfrm>
          </p:grpSpPr>
          <p:sp>
            <p:nvSpPr>
              <p:cNvPr id="20" name="Retângulo 19"/>
              <p:cNvSpPr/>
              <p:nvPr/>
            </p:nvSpPr>
            <p:spPr bwMode="auto">
              <a:xfrm>
                <a:off x="339184" y="6040811"/>
                <a:ext cx="1245854" cy="646331"/>
              </a:xfrm>
              <a:prstGeom prst="rect">
                <a:avLst/>
              </a:prstGeom>
              <a:noFill/>
            </p:spPr>
            <p:txBody>
              <a:bodyPr wrap="none">
                <a:spAutoFit/>
              </a:bodyPr>
              <a:lstStyle/>
              <a:p>
                <a:pPr marL="3175" algn="l">
                  <a:defRPr/>
                </a:pPr>
                <a:r>
                  <a:rPr lang="pt-BR" dirty="0">
                    <a:solidFill>
                      <a:srgbClr val="000000"/>
                    </a:solidFill>
                    <a:latin typeface="Tahoma" panose="020B0604030504040204" pitchFamily="34" charset="0"/>
                  </a:rPr>
                  <a:t>Floresta</a:t>
                </a:r>
              </a:p>
              <a:p>
                <a:pPr marL="3175" algn="l">
                  <a:defRPr/>
                </a:pPr>
                <a:r>
                  <a:rPr lang="pt-BR" dirty="0">
                    <a:solidFill>
                      <a:srgbClr val="000000"/>
                    </a:solidFill>
                    <a:latin typeface="Tahoma" panose="020B0604030504040204" pitchFamily="34" charset="0"/>
                  </a:rPr>
                  <a:t>Regeneração</a:t>
                </a:r>
              </a:p>
              <a:p>
                <a:pPr marL="3175" algn="l">
                  <a:defRPr/>
                </a:pPr>
                <a:r>
                  <a:rPr lang="pt-BR" dirty="0">
                    <a:solidFill>
                      <a:srgbClr val="000000"/>
                    </a:solidFill>
                    <a:latin typeface="Tahoma" panose="020B0604030504040204" pitchFamily="34" charset="0"/>
                  </a:rPr>
                  <a:t>Desmatamento</a:t>
                </a:r>
              </a:p>
            </p:txBody>
          </p:sp>
          <p:sp>
            <p:nvSpPr>
              <p:cNvPr id="21" name="Retângulo 27"/>
              <p:cNvSpPr>
                <a:spLocks noChangeArrowheads="1"/>
              </p:cNvSpPr>
              <p:nvPr/>
            </p:nvSpPr>
            <p:spPr bwMode="auto">
              <a:xfrm>
                <a:off x="226779" y="6092825"/>
                <a:ext cx="143935" cy="143963"/>
              </a:xfrm>
              <a:prstGeom prst="rect">
                <a:avLst/>
              </a:prstGeom>
              <a:solidFill>
                <a:srgbClr val="00800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22" name="Retângulo 28"/>
              <p:cNvSpPr>
                <a:spLocks noChangeArrowheads="1"/>
              </p:cNvSpPr>
              <p:nvPr/>
            </p:nvSpPr>
            <p:spPr bwMode="auto">
              <a:xfrm>
                <a:off x="226779" y="6273107"/>
                <a:ext cx="143935" cy="143963"/>
              </a:xfrm>
              <a:prstGeom prst="rect">
                <a:avLst/>
              </a:prstGeom>
              <a:solidFill>
                <a:srgbClr val="FFFF0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26" name="Retângulo 29"/>
              <p:cNvSpPr>
                <a:spLocks noChangeArrowheads="1"/>
              </p:cNvSpPr>
              <p:nvPr/>
            </p:nvSpPr>
            <p:spPr bwMode="auto">
              <a:xfrm>
                <a:off x="226779" y="6453389"/>
                <a:ext cx="143935" cy="143963"/>
              </a:xfrm>
              <a:prstGeom prst="rect">
                <a:avLst/>
              </a:prstGeom>
              <a:solidFill>
                <a:srgbClr val="FF00C8"/>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grpSp>
        <p:grpSp>
          <p:nvGrpSpPr>
            <p:cNvPr id="16" name="Grupo 15"/>
            <p:cNvGrpSpPr/>
            <p:nvPr/>
          </p:nvGrpSpPr>
          <p:grpSpPr>
            <a:xfrm>
              <a:off x="1446409" y="6040811"/>
              <a:ext cx="1016339" cy="461665"/>
              <a:chOff x="1336145" y="6040811"/>
              <a:chExt cx="1016339" cy="461665"/>
            </a:xfrm>
          </p:grpSpPr>
          <p:sp>
            <p:nvSpPr>
              <p:cNvPr id="17" name="Retângulo 29"/>
              <p:cNvSpPr>
                <a:spLocks noChangeArrowheads="1"/>
              </p:cNvSpPr>
              <p:nvPr/>
            </p:nvSpPr>
            <p:spPr bwMode="auto">
              <a:xfrm>
                <a:off x="1336145" y="6092825"/>
                <a:ext cx="143935" cy="143963"/>
              </a:xfrm>
              <a:prstGeom prst="rect">
                <a:avLst/>
              </a:prstGeom>
              <a:solidFill>
                <a:srgbClr val="80008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18" name="Retângulo 29"/>
              <p:cNvSpPr>
                <a:spLocks noChangeArrowheads="1"/>
              </p:cNvSpPr>
              <p:nvPr/>
            </p:nvSpPr>
            <p:spPr bwMode="auto">
              <a:xfrm>
                <a:off x="1336145" y="6273107"/>
                <a:ext cx="143935" cy="143963"/>
              </a:xfrm>
              <a:prstGeom prst="rect">
                <a:avLst/>
              </a:prstGeom>
              <a:solidFill>
                <a:srgbClr val="0070C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19" name="Retângulo 18"/>
              <p:cNvSpPr/>
              <p:nvPr/>
            </p:nvSpPr>
            <p:spPr bwMode="auto">
              <a:xfrm>
                <a:off x="1454481" y="6040811"/>
                <a:ext cx="898003" cy="461665"/>
              </a:xfrm>
              <a:prstGeom prst="rect">
                <a:avLst/>
              </a:prstGeom>
              <a:noFill/>
            </p:spPr>
            <p:txBody>
              <a:bodyPr wrap="none">
                <a:spAutoFit/>
              </a:bodyPr>
              <a:lstStyle/>
              <a:p>
                <a:pPr marL="3175" algn="l">
                  <a:defRPr/>
                </a:pPr>
                <a:r>
                  <a:rPr lang="pt-BR" dirty="0">
                    <a:solidFill>
                      <a:srgbClr val="000000"/>
                    </a:solidFill>
                    <a:latin typeface="Tahoma" panose="020B0604030504040204" pitchFamily="34" charset="0"/>
                  </a:rPr>
                  <a:t>Queimada</a:t>
                </a:r>
              </a:p>
              <a:p>
                <a:pPr marL="3175" algn="l">
                  <a:defRPr/>
                </a:pPr>
                <a:r>
                  <a:rPr lang="pt-BR" dirty="0">
                    <a:solidFill>
                      <a:srgbClr val="000000"/>
                    </a:solidFill>
                    <a:latin typeface="Tahoma" panose="020B0604030504040204" pitchFamily="34" charset="0"/>
                  </a:rPr>
                  <a:t>Água</a:t>
                </a:r>
              </a:p>
            </p:txBody>
          </p:sp>
        </p:grpSp>
      </p:grpSp>
      <p:grpSp>
        <p:nvGrpSpPr>
          <p:cNvPr id="27" name="Grupo 26"/>
          <p:cNvGrpSpPr>
            <a:grpSpLocks/>
          </p:cNvGrpSpPr>
          <p:nvPr/>
        </p:nvGrpSpPr>
        <p:grpSpPr bwMode="auto">
          <a:xfrm>
            <a:off x="5991357" y="6151562"/>
            <a:ext cx="1628511" cy="437337"/>
            <a:chOff x="5990633" y="6165304"/>
            <a:chExt cx="1627300" cy="436264"/>
          </a:xfrm>
        </p:grpSpPr>
        <p:pic>
          <p:nvPicPr>
            <p:cNvPr id="28" name="Picture 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2225" y="6165304"/>
              <a:ext cx="1377205" cy="143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tângulo 28"/>
            <p:cNvSpPr/>
            <p:nvPr/>
          </p:nvSpPr>
          <p:spPr bwMode="auto">
            <a:xfrm>
              <a:off x="5990633" y="6325249"/>
              <a:ext cx="267823" cy="276319"/>
            </a:xfrm>
            <a:prstGeom prst="rect">
              <a:avLst/>
            </a:prstGeom>
          </p:spPr>
          <p:txBody>
            <a:bodyPr wrap="none">
              <a:spAutoFit/>
            </a:bodyPr>
            <a:lstStyle/>
            <a:p>
              <a:pPr>
                <a:defRPr/>
              </a:pPr>
              <a:r>
                <a:rPr lang="pt-BR" dirty="0">
                  <a:solidFill>
                    <a:srgbClr val="000000"/>
                  </a:solidFill>
                  <a:latin typeface="Tahoma" panose="020B0604030504040204" pitchFamily="34" charset="0"/>
                </a:rPr>
                <a:t>0</a:t>
              </a:r>
              <a:endParaRPr lang="pt-BR" sz="1050" dirty="0">
                <a:latin typeface="Tahoma" panose="020B0604030504040204" pitchFamily="34" charset="0"/>
              </a:endParaRPr>
            </a:p>
          </p:txBody>
        </p:sp>
        <p:sp>
          <p:nvSpPr>
            <p:cNvPr id="30" name="Retângulo 29"/>
            <p:cNvSpPr/>
            <p:nvPr/>
          </p:nvSpPr>
          <p:spPr bwMode="auto">
            <a:xfrm>
              <a:off x="7350110" y="6324456"/>
              <a:ext cx="267823" cy="276319"/>
            </a:xfrm>
            <a:prstGeom prst="rect">
              <a:avLst/>
            </a:prstGeom>
          </p:spPr>
          <p:txBody>
            <a:bodyPr wrap="none">
              <a:spAutoFit/>
            </a:bodyPr>
            <a:lstStyle/>
            <a:p>
              <a:pPr>
                <a:defRPr/>
              </a:pPr>
              <a:r>
                <a:rPr lang="pt-BR" dirty="0">
                  <a:solidFill>
                    <a:srgbClr val="000000"/>
                  </a:solidFill>
                  <a:latin typeface="Tahoma" panose="020B0604030504040204" pitchFamily="34" charset="0"/>
                </a:rPr>
                <a:t>2</a:t>
              </a:r>
              <a:endParaRPr lang="pt-BR" sz="1050" dirty="0">
                <a:latin typeface="Tahoma" panose="020B0604030504040204" pitchFamily="34" charset="0"/>
              </a:endParaRPr>
            </a:p>
          </p:txBody>
        </p:sp>
        <p:sp>
          <p:nvSpPr>
            <p:cNvPr id="31" name="Retângulo 30"/>
            <p:cNvSpPr/>
            <p:nvPr/>
          </p:nvSpPr>
          <p:spPr bwMode="auto">
            <a:xfrm>
              <a:off x="6671167" y="6311787"/>
              <a:ext cx="267823" cy="276319"/>
            </a:xfrm>
            <a:prstGeom prst="rect">
              <a:avLst/>
            </a:prstGeom>
          </p:spPr>
          <p:txBody>
            <a:bodyPr wrap="none">
              <a:spAutoFit/>
            </a:bodyPr>
            <a:lstStyle/>
            <a:p>
              <a:pPr>
                <a:defRPr/>
              </a:pPr>
              <a:r>
                <a:rPr lang="pt-BR" dirty="0">
                  <a:solidFill>
                    <a:srgbClr val="000000"/>
                  </a:solidFill>
                  <a:latin typeface="Tahoma" panose="020B0604030504040204" pitchFamily="34" charset="0"/>
                </a:rPr>
                <a:t>1</a:t>
              </a:r>
              <a:endParaRPr lang="pt-BR" sz="1050" dirty="0">
                <a:latin typeface="Tahoma" panose="020B0604030504040204" pitchFamily="34" charset="0"/>
              </a:endParaRPr>
            </a:p>
          </p:txBody>
        </p:sp>
      </p:gr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9"/>
          <p:cNvPicPr>
            <a:picLocks noChangeAspect="1" noChangeArrowheads="1"/>
          </p:cNvPicPr>
          <p:nvPr/>
        </p:nvPicPr>
        <p:blipFill rotWithShape="1">
          <a:blip r:embed="rId2">
            <a:extLst>
              <a:ext uri="{28A0092B-C50C-407E-A947-70E740481C1C}">
                <a14:useLocalDpi xmlns:a14="http://schemas.microsoft.com/office/drawing/2010/main" val="0"/>
              </a:ext>
            </a:extLst>
          </a:blip>
          <a:srcRect l="40127" t="50000" r="29937" b="19890"/>
          <a:stretch/>
        </p:blipFill>
        <p:spPr bwMode="auto">
          <a:xfrm>
            <a:off x="203200" y="1452563"/>
            <a:ext cx="4295008" cy="43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1490" name="Rectangle 2"/>
          <p:cNvSpPr>
            <a:spLocks noGrp="1" noChangeArrowheads="1"/>
          </p:cNvSpPr>
          <p:nvPr>
            <p:ph type="title"/>
          </p:nvPr>
        </p:nvSpPr>
        <p:spPr/>
        <p:txBody>
          <a:bodyPr/>
          <a:lstStyle/>
          <a:p>
            <a:pPr eaLnBrk="1" hangingPunct="1">
              <a:defRPr/>
            </a:pPr>
            <a:r>
              <a:rPr lang="pt-BR" dirty="0"/>
              <a:t>Mapas de Incerteza – Exemplo 1</a:t>
            </a:r>
          </a:p>
        </p:txBody>
      </p:sp>
      <p:sp>
        <p:nvSpPr>
          <p:cNvPr id="46084" name="Retângulo 43"/>
          <p:cNvSpPr>
            <a:spLocks noChangeArrowheads="1"/>
          </p:cNvSpPr>
          <p:nvPr/>
        </p:nvSpPr>
        <p:spPr bwMode="auto">
          <a:xfrm>
            <a:off x="1471275" y="5816600"/>
            <a:ext cx="15929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Imagem TM RGB543</a:t>
            </a:r>
          </a:p>
        </p:txBody>
      </p:sp>
      <p:sp>
        <p:nvSpPr>
          <p:cNvPr id="46085" name="Retângulo 29"/>
          <p:cNvSpPr>
            <a:spLocks noChangeArrowheads="1"/>
          </p:cNvSpPr>
          <p:nvPr/>
        </p:nvSpPr>
        <p:spPr bwMode="auto">
          <a:xfrm>
            <a:off x="5978525" y="5816600"/>
            <a:ext cx="16525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Entropia de Shannon</a:t>
            </a:r>
          </a:p>
        </p:txBody>
      </p:sp>
      <p:sp>
        <p:nvSpPr>
          <p:cNvPr id="2" name="Espaço Reservado para Número de Slide 1"/>
          <p:cNvSpPr>
            <a:spLocks noGrp="1"/>
          </p:cNvSpPr>
          <p:nvPr>
            <p:ph type="sldNum" sz="quarter" idx="12"/>
          </p:nvPr>
        </p:nvSpPr>
        <p:spPr/>
        <p:txBody>
          <a:bodyPr/>
          <a:lstStyle/>
          <a:p>
            <a:pPr>
              <a:defRPr/>
            </a:pPr>
            <a:fld id="{E5BA8258-71C3-4F5E-9E95-866F7C8D7382}" type="slidenum">
              <a:rPr lang="pt-BR"/>
              <a:pPr>
                <a:defRPr/>
              </a:pPr>
              <a:t>72</a:t>
            </a:fld>
            <a:endParaRPr lang="pt-BR"/>
          </a:p>
        </p:txBody>
      </p:sp>
      <p:grpSp>
        <p:nvGrpSpPr>
          <p:cNvPr id="13" name="Grupo 12"/>
          <p:cNvGrpSpPr>
            <a:grpSpLocks/>
          </p:cNvGrpSpPr>
          <p:nvPr/>
        </p:nvGrpSpPr>
        <p:grpSpPr bwMode="auto">
          <a:xfrm>
            <a:off x="5991357" y="6151562"/>
            <a:ext cx="1628511" cy="437337"/>
            <a:chOff x="5990633" y="6165304"/>
            <a:chExt cx="1627300" cy="436264"/>
          </a:xfrm>
        </p:grpSpPr>
        <p:pic>
          <p:nvPicPr>
            <p:cNvPr id="14" name="Picture 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2225" y="6165304"/>
              <a:ext cx="1377205" cy="143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tângulo 14"/>
            <p:cNvSpPr/>
            <p:nvPr/>
          </p:nvSpPr>
          <p:spPr bwMode="auto">
            <a:xfrm>
              <a:off x="5990633" y="6325249"/>
              <a:ext cx="267823" cy="276319"/>
            </a:xfrm>
            <a:prstGeom prst="rect">
              <a:avLst/>
            </a:prstGeom>
          </p:spPr>
          <p:txBody>
            <a:bodyPr wrap="none">
              <a:spAutoFit/>
            </a:bodyPr>
            <a:lstStyle/>
            <a:p>
              <a:pPr>
                <a:defRPr/>
              </a:pPr>
              <a:r>
                <a:rPr lang="pt-BR" dirty="0">
                  <a:solidFill>
                    <a:srgbClr val="000000"/>
                  </a:solidFill>
                  <a:latin typeface="Tahoma" panose="020B0604030504040204" pitchFamily="34" charset="0"/>
                </a:rPr>
                <a:t>0</a:t>
              </a:r>
              <a:endParaRPr lang="pt-BR" sz="1050" dirty="0">
                <a:latin typeface="Tahoma" panose="020B0604030504040204" pitchFamily="34" charset="0"/>
              </a:endParaRPr>
            </a:p>
          </p:txBody>
        </p:sp>
        <p:sp>
          <p:nvSpPr>
            <p:cNvPr id="16" name="Retângulo 15"/>
            <p:cNvSpPr/>
            <p:nvPr/>
          </p:nvSpPr>
          <p:spPr bwMode="auto">
            <a:xfrm>
              <a:off x="7350110" y="6324456"/>
              <a:ext cx="267823" cy="276319"/>
            </a:xfrm>
            <a:prstGeom prst="rect">
              <a:avLst/>
            </a:prstGeom>
          </p:spPr>
          <p:txBody>
            <a:bodyPr wrap="none">
              <a:spAutoFit/>
            </a:bodyPr>
            <a:lstStyle/>
            <a:p>
              <a:pPr>
                <a:defRPr/>
              </a:pPr>
              <a:r>
                <a:rPr lang="pt-BR" dirty="0">
                  <a:solidFill>
                    <a:srgbClr val="000000"/>
                  </a:solidFill>
                  <a:latin typeface="Tahoma" panose="020B0604030504040204" pitchFamily="34" charset="0"/>
                </a:rPr>
                <a:t>2</a:t>
              </a:r>
              <a:endParaRPr lang="pt-BR" sz="1050" dirty="0">
                <a:latin typeface="Tahoma" panose="020B0604030504040204" pitchFamily="34" charset="0"/>
              </a:endParaRPr>
            </a:p>
          </p:txBody>
        </p:sp>
        <p:sp>
          <p:nvSpPr>
            <p:cNvPr id="20" name="Retângulo 19"/>
            <p:cNvSpPr/>
            <p:nvPr/>
          </p:nvSpPr>
          <p:spPr bwMode="auto">
            <a:xfrm>
              <a:off x="6671167" y="6311787"/>
              <a:ext cx="267823" cy="276319"/>
            </a:xfrm>
            <a:prstGeom prst="rect">
              <a:avLst/>
            </a:prstGeom>
          </p:spPr>
          <p:txBody>
            <a:bodyPr wrap="none">
              <a:spAutoFit/>
            </a:bodyPr>
            <a:lstStyle/>
            <a:p>
              <a:pPr>
                <a:defRPr/>
              </a:pPr>
              <a:r>
                <a:rPr lang="pt-BR" dirty="0">
                  <a:solidFill>
                    <a:srgbClr val="000000"/>
                  </a:solidFill>
                  <a:latin typeface="Tahoma" panose="020B0604030504040204" pitchFamily="34" charset="0"/>
                </a:rPr>
                <a:t>1</a:t>
              </a:r>
              <a:endParaRPr lang="pt-BR" sz="1050" dirty="0">
                <a:latin typeface="Tahoma" panose="020B0604030504040204" pitchFamily="34" charset="0"/>
              </a:endParaRPr>
            </a:p>
          </p:txBody>
        </p:sp>
      </p:grpSp>
      <p:pic>
        <p:nvPicPr>
          <p:cNvPr id="17" name="Imagem 17"/>
          <p:cNvPicPr>
            <a:picLocks/>
          </p:cNvPicPr>
          <p:nvPr/>
        </p:nvPicPr>
        <p:blipFill>
          <a:blip r:embed="rId4">
            <a:extLst>
              <a:ext uri="{28A0092B-C50C-407E-A947-70E740481C1C}">
                <a14:useLocalDpi xmlns:a14="http://schemas.microsoft.com/office/drawing/2010/main" val="0"/>
              </a:ext>
            </a:extLst>
          </a:blip>
          <a:srcRect l="40092" t="50000" r="29886" b="19890"/>
          <a:stretch>
            <a:fillRect/>
          </a:stretch>
        </p:blipFill>
        <p:spPr bwMode="auto">
          <a:xfrm>
            <a:off x="4645025" y="1452563"/>
            <a:ext cx="4319588"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963" y="1631950"/>
            <a:ext cx="2879725" cy="287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1490" name="Rectangle 2"/>
          <p:cNvSpPr>
            <a:spLocks noGrp="1" noChangeArrowheads="1"/>
          </p:cNvSpPr>
          <p:nvPr>
            <p:ph type="title"/>
          </p:nvPr>
        </p:nvSpPr>
        <p:spPr/>
        <p:txBody>
          <a:bodyPr/>
          <a:lstStyle/>
          <a:p>
            <a:pPr eaLnBrk="1" hangingPunct="1">
              <a:defRPr/>
            </a:pPr>
            <a:r>
              <a:rPr lang="pt-BR" dirty="0"/>
              <a:t>Mapas de Incerteza – Exemplo 2</a:t>
            </a:r>
          </a:p>
        </p:txBody>
      </p:sp>
      <p:sp>
        <p:nvSpPr>
          <p:cNvPr id="47108" name="Retângulo 3"/>
          <p:cNvSpPr>
            <a:spLocks noChangeArrowheads="1"/>
          </p:cNvSpPr>
          <p:nvPr/>
        </p:nvSpPr>
        <p:spPr bwMode="auto">
          <a:xfrm>
            <a:off x="310224" y="1355725"/>
            <a:ext cx="35991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LANDSAT 7 ETM  O/P 230/62 RGB543 08 set 2002</a:t>
            </a:r>
          </a:p>
        </p:txBody>
      </p:sp>
      <p:grpSp>
        <p:nvGrpSpPr>
          <p:cNvPr id="9" name="Grupo 8"/>
          <p:cNvGrpSpPr>
            <a:grpSpLocks/>
          </p:cNvGrpSpPr>
          <p:nvPr/>
        </p:nvGrpSpPr>
        <p:grpSpPr bwMode="auto">
          <a:xfrm>
            <a:off x="207963" y="4814888"/>
            <a:ext cx="3221037" cy="1568450"/>
            <a:chOff x="539552" y="4703765"/>
            <a:chExt cx="3221075" cy="1569660"/>
          </a:xfrm>
        </p:grpSpPr>
        <p:sp>
          <p:nvSpPr>
            <p:cNvPr id="27" name="Retângulo 26"/>
            <p:cNvSpPr/>
            <p:nvPr/>
          </p:nvSpPr>
          <p:spPr bwMode="auto">
            <a:xfrm>
              <a:off x="539552" y="4703765"/>
              <a:ext cx="3221075" cy="1569660"/>
            </a:xfrm>
            <a:prstGeom prst="rect">
              <a:avLst/>
            </a:prstGeom>
          </p:spPr>
          <p:txBody>
            <a:bodyPr wrap="none">
              <a:spAutoFit/>
            </a:bodyPr>
            <a:lstStyle/>
            <a:p>
              <a:pPr algn="l">
                <a:defRPr/>
              </a:pPr>
              <a:r>
                <a:rPr lang="pt-BR" sz="1600" dirty="0">
                  <a:solidFill>
                    <a:srgbClr val="000000"/>
                  </a:solidFill>
                  <a:latin typeface="Tahoma" panose="020B0604030504040204" pitchFamily="34" charset="0"/>
                </a:rPr>
                <a:t>Classes</a:t>
              </a:r>
            </a:p>
            <a:p>
              <a:pPr marL="360363" algn="l">
                <a:defRPr/>
              </a:pPr>
              <a:r>
                <a:rPr lang="pt-BR" sz="1600" dirty="0">
                  <a:solidFill>
                    <a:srgbClr val="000000"/>
                  </a:solidFill>
                  <a:latin typeface="Tahoma" panose="020B0604030504040204" pitchFamily="34" charset="0"/>
                </a:rPr>
                <a:t>Floresta (3262 pixels)</a:t>
              </a:r>
            </a:p>
            <a:p>
              <a:pPr marL="360363" algn="l">
                <a:defRPr/>
              </a:pPr>
              <a:r>
                <a:rPr lang="pt-BR" sz="1600" dirty="0">
                  <a:solidFill>
                    <a:srgbClr val="000000"/>
                  </a:solidFill>
                  <a:latin typeface="Tahoma" panose="020B0604030504040204" pitchFamily="34" charset="0"/>
                </a:rPr>
                <a:t>Regeneração (379 pixels)</a:t>
              </a:r>
            </a:p>
            <a:p>
              <a:pPr marL="360363" algn="l">
                <a:defRPr/>
              </a:pPr>
              <a:r>
                <a:rPr lang="pt-BR" sz="1600" dirty="0">
                  <a:solidFill>
                    <a:srgbClr val="000000"/>
                  </a:solidFill>
                  <a:latin typeface="Tahoma" panose="020B0604030504040204" pitchFamily="34" charset="0"/>
                </a:rPr>
                <a:t>Desmatamento (1371 pixels)</a:t>
              </a:r>
            </a:p>
            <a:p>
              <a:pPr marL="360363" algn="l">
                <a:defRPr/>
              </a:pPr>
              <a:r>
                <a:rPr lang="pt-BR" sz="1600" dirty="0">
                  <a:solidFill>
                    <a:srgbClr val="000000"/>
                  </a:solidFill>
                  <a:latin typeface="Tahoma" panose="020B0604030504040204" pitchFamily="34" charset="0"/>
                </a:rPr>
                <a:t>Queimada (392 pixels)</a:t>
              </a:r>
            </a:p>
            <a:p>
              <a:pPr marL="360363" algn="l">
                <a:defRPr/>
              </a:pPr>
              <a:r>
                <a:rPr lang="pt-BR" sz="1600" dirty="0">
                  <a:solidFill>
                    <a:srgbClr val="000000"/>
                  </a:solidFill>
                  <a:latin typeface="Tahoma" panose="020B0604030504040204" pitchFamily="34" charset="0"/>
                </a:rPr>
                <a:t>Água (1186 pixels)</a:t>
              </a:r>
            </a:p>
          </p:txBody>
        </p:sp>
        <p:sp>
          <p:nvSpPr>
            <p:cNvPr id="47126" name="Retângulo 27"/>
            <p:cNvSpPr>
              <a:spLocks noChangeArrowheads="1"/>
            </p:cNvSpPr>
            <p:nvPr/>
          </p:nvSpPr>
          <p:spPr bwMode="auto">
            <a:xfrm>
              <a:off x="724653" y="5033026"/>
              <a:ext cx="143937" cy="144074"/>
            </a:xfrm>
            <a:prstGeom prst="rect">
              <a:avLst/>
            </a:prstGeom>
            <a:solidFill>
              <a:srgbClr val="00800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47127" name="Retângulo 28"/>
            <p:cNvSpPr>
              <a:spLocks noChangeArrowheads="1"/>
            </p:cNvSpPr>
            <p:nvPr/>
          </p:nvSpPr>
          <p:spPr bwMode="auto">
            <a:xfrm>
              <a:off x="724653" y="5280077"/>
              <a:ext cx="143937" cy="144074"/>
            </a:xfrm>
            <a:prstGeom prst="rect">
              <a:avLst/>
            </a:prstGeom>
            <a:solidFill>
              <a:srgbClr val="FFFF0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47128" name="Retângulo 29"/>
            <p:cNvSpPr>
              <a:spLocks noChangeArrowheads="1"/>
            </p:cNvSpPr>
            <p:nvPr/>
          </p:nvSpPr>
          <p:spPr bwMode="auto">
            <a:xfrm>
              <a:off x="724653" y="5527128"/>
              <a:ext cx="143937" cy="144074"/>
            </a:xfrm>
            <a:prstGeom prst="rect">
              <a:avLst/>
            </a:prstGeom>
            <a:solidFill>
              <a:srgbClr val="FF00C8"/>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47129" name="Retângulo 29"/>
            <p:cNvSpPr>
              <a:spLocks noChangeArrowheads="1"/>
            </p:cNvSpPr>
            <p:nvPr/>
          </p:nvSpPr>
          <p:spPr bwMode="auto">
            <a:xfrm>
              <a:off x="724653" y="5774179"/>
              <a:ext cx="143937" cy="144074"/>
            </a:xfrm>
            <a:prstGeom prst="rect">
              <a:avLst/>
            </a:prstGeom>
            <a:solidFill>
              <a:srgbClr val="80008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47130" name="Retângulo 29"/>
            <p:cNvSpPr>
              <a:spLocks noChangeArrowheads="1"/>
            </p:cNvSpPr>
            <p:nvPr/>
          </p:nvSpPr>
          <p:spPr bwMode="auto">
            <a:xfrm>
              <a:off x="724653" y="6021230"/>
              <a:ext cx="143937" cy="144074"/>
            </a:xfrm>
            <a:prstGeom prst="rect">
              <a:avLst/>
            </a:prstGeom>
            <a:solidFill>
              <a:srgbClr val="0070C0"/>
            </a:solidFill>
            <a:ln w="9525" algn="ctr">
              <a:solidFill>
                <a:schemeClr val="tx1"/>
              </a:solidFill>
              <a:round/>
              <a:headEnd/>
              <a:tailEnd/>
            </a:ln>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grpSp>
      <p:pic>
        <p:nvPicPr>
          <p:cNvPr id="3584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963" y="1631950"/>
            <a:ext cx="2879725" cy="287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7111" name="Grupo 2"/>
          <p:cNvGrpSpPr>
            <a:grpSpLocks/>
          </p:cNvGrpSpPr>
          <p:nvPr/>
        </p:nvGrpSpPr>
        <p:grpSpPr bwMode="auto">
          <a:xfrm>
            <a:off x="3154363" y="1631950"/>
            <a:ext cx="2881312" cy="3155903"/>
            <a:chOff x="3154971" y="1632199"/>
            <a:chExt cx="2880000" cy="3155365"/>
          </a:xfrm>
        </p:grpSpPr>
        <p:pic>
          <p:nvPicPr>
            <p:cNvPr id="4712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4971" y="1632199"/>
              <a:ext cx="2880000" cy="28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124" name="Retângulo 43"/>
            <p:cNvSpPr>
              <a:spLocks noChangeArrowheads="1"/>
            </p:cNvSpPr>
            <p:nvPr/>
          </p:nvSpPr>
          <p:spPr bwMode="auto">
            <a:xfrm>
              <a:off x="3894458" y="4510612"/>
              <a:ext cx="1401028" cy="27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Classificação Final</a:t>
              </a:r>
            </a:p>
          </p:txBody>
        </p:sp>
      </p:grpSp>
      <p:sp>
        <p:nvSpPr>
          <p:cNvPr id="2" name="Chave direita 1"/>
          <p:cNvSpPr>
            <a:spLocks/>
          </p:cNvSpPr>
          <p:nvPr/>
        </p:nvSpPr>
        <p:spPr bwMode="auto">
          <a:xfrm>
            <a:off x="3429000" y="4941888"/>
            <a:ext cx="422275" cy="1582737"/>
          </a:xfrm>
          <a:prstGeom prst="rightBrace">
            <a:avLst>
              <a:gd name="adj1" fmla="val 8329"/>
              <a:gd name="adj2" fmla="val 50000"/>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endParaRPr lang="pt-BR" altLang="pt-BR" sz="1200" dirty="0">
              <a:latin typeface="Tahoma" panose="020B0604030504040204" pitchFamily="34" charset="0"/>
            </a:endParaRPr>
          </a:p>
        </p:txBody>
      </p:sp>
      <p:sp>
        <p:nvSpPr>
          <p:cNvPr id="24" name="Retângulo 23"/>
          <p:cNvSpPr>
            <a:spLocks noChangeArrowheads="1"/>
          </p:cNvSpPr>
          <p:nvPr/>
        </p:nvSpPr>
        <p:spPr bwMode="auto">
          <a:xfrm>
            <a:off x="4051300" y="5181600"/>
            <a:ext cx="4913313"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eaLnBrk="1" hangingPunct="1">
              <a:lnSpc>
                <a:spcPct val="150000"/>
              </a:lnSpc>
              <a:spcBef>
                <a:spcPct val="0"/>
              </a:spcBef>
              <a:buFontTx/>
              <a:buNone/>
            </a:pPr>
            <a:r>
              <a:rPr lang="pt-BR" altLang="pt-BR" sz="1200" dirty="0">
                <a:solidFill>
                  <a:srgbClr val="000000"/>
                </a:solidFill>
                <a:latin typeface="Tahoma" panose="020B0604030504040204" pitchFamily="34" charset="0"/>
              </a:rPr>
              <a:t>Faz-se a classificação </a:t>
            </a:r>
            <a:r>
              <a:rPr lang="pt-BR" altLang="pt-BR" sz="1200" dirty="0" err="1">
                <a:solidFill>
                  <a:srgbClr val="000000"/>
                </a:solidFill>
                <a:latin typeface="Tahoma" panose="020B0604030504040204" pitchFamily="34" charset="0"/>
              </a:rPr>
              <a:t>MaxVer</a:t>
            </a:r>
            <a:r>
              <a:rPr lang="pt-BR" altLang="pt-BR" sz="1200" dirty="0">
                <a:solidFill>
                  <a:srgbClr val="000000"/>
                </a:solidFill>
                <a:latin typeface="Tahoma" panose="020B0604030504040204" pitchFamily="34" charset="0"/>
              </a:rPr>
              <a:t> escolhendo-se aleatoriamente apenas 10% dos pontos por classe</a:t>
            </a:r>
          </a:p>
          <a:p>
            <a:pPr eaLnBrk="1" hangingPunct="1">
              <a:lnSpc>
                <a:spcPct val="150000"/>
              </a:lnSpc>
              <a:spcBef>
                <a:spcPct val="0"/>
              </a:spcBef>
              <a:buFontTx/>
              <a:buNone/>
            </a:pPr>
            <a:r>
              <a:rPr lang="pt-BR" altLang="pt-BR" sz="1200" dirty="0">
                <a:solidFill>
                  <a:srgbClr val="000000"/>
                </a:solidFill>
                <a:latin typeface="Tahoma" panose="020B0604030504040204" pitchFamily="34" charset="0"/>
              </a:rPr>
              <a:t>Repete-se este procedimento 10.000 vezes</a:t>
            </a:r>
          </a:p>
          <a:p>
            <a:pPr eaLnBrk="1" hangingPunct="1">
              <a:lnSpc>
                <a:spcPct val="150000"/>
              </a:lnSpc>
              <a:spcBef>
                <a:spcPct val="0"/>
              </a:spcBef>
              <a:buFontTx/>
              <a:buNone/>
            </a:pPr>
            <a:endParaRPr lang="pt-BR" altLang="pt-BR" sz="1200" dirty="0">
              <a:solidFill>
                <a:srgbClr val="000000"/>
              </a:solidFill>
              <a:latin typeface="Tahoma" panose="020B0604030504040204" pitchFamily="34" charset="0"/>
            </a:endParaRPr>
          </a:p>
          <a:p>
            <a:pPr algn="ctr" eaLnBrk="1" hangingPunct="1">
              <a:lnSpc>
                <a:spcPct val="150000"/>
              </a:lnSpc>
              <a:spcBef>
                <a:spcPct val="0"/>
              </a:spcBef>
              <a:buFontTx/>
              <a:buNone/>
            </a:pPr>
            <a:r>
              <a:rPr lang="pt-BR" altLang="pt-BR" sz="1200" dirty="0">
                <a:solidFill>
                  <a:srgbClr val="000000"/>
                </a:solidFill>
                <a:latin typeface="Tahoma" panose="020B0604030504040204" pitchFamily="34" charset="0"/>
              </a:rPr>
              <a:t>Mapa Final: classe majoritária</a:t>
            </a:r>
            <a:endParaRPr lang="pt-BR" altLang="pt-BR" sz="1050" dirty="0">
              <a:latin typeface="Tahoma" panose="020B0604030504040204" pitchFamily="34" charset="0"/>
            </a:endParaRPr>
          </a:p>
        </p:txBody>
      </p:sp>
      <p:sp>
        <p:nvSpPr>
          <p:cNvPr id="3" name="Espaço Reservado para Número de Slide 2"/>
          <p:cNvSpPr>
            <a:spLocks noGrp="1"/>
          </p:cNvSpPr>
          <p:nvPr>
            <p:ph type="sldNum" sz="quarter" idx="12"/>
          </p:nvPr>
        </p:nvSpPr>
        <p:spPr/>
        <p:txBody>
          <a:bodyPr/>
          <a:lstStyle/>
          <a:p>
            <a:pPr>
              <a:defRPr/>
            </a:pPr>
            <a:fld id="{5BBFFD04-CAE9-4206-B0DA-3FBF8ECC7365}" type="slidenum">
              <a:rPr lang="pt-BR"/>
              <a:pPr>
                <a:defRPr/>
              </a:pPr>
              <a:t>73</a:t>
            </a:fld>
            <a:endParaRPr lang="pt-BR"/>
          </a:p>
        </p:txBody>
      </p:sp>
      <p:pic>
        <p:nvPicPr>
          <p:cNvPr id="28"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0138" y="1660525"/>
            <a:ext cx="2159220" cy="2160735"/>
          </a:xfrm>
          <a:prstGeom prst="rect">
            <a:avLst/>
          </a:prstGeom>
          <a:noFill/>
          <a:ln w="57150">
            <a:solidFill>
              <a:srgbClr val="008000"/>
            </a:solidFill>
            <a:miter lim="800000"/>
            <a:headEnd/>
            <a:tailEnd/>
          </a:ln>
          <a:extLst>
            <a:ext uri="{909E8E84-426E-40DD-AFC4-6F175D3DCCD1}">
              <a14:hiddenFill xmlns:a14="http://schemas.microsoft.com/office/drawing/2010/main">
                <a:solidFill>
                  <a:schemeClr val="accent1"/>
                </a:solidFill>
              </a14:hiddenFill>
            </a:ext>
          </a:extLst>
        </p:spPr>
      </p:pic>
      <p:pic>
        <p:nvPicPr>
          <p:cNvPr id="29"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32483" y="1812977"/>
            <a:ext cx="2159220" cy="2160735"/>
          </a:xfrm>
          <a:prstGeom prst="rect">
            <a:avLst/>
          </a:prstGeom>
          <a:noFill/>
          <a:ln w="57150">
            <a:solidFill>
              <a:srgbClr val="FFFF00"/>
            </a:solidFill>
            <a:miter lim="800000"/>
            <a:headEnd/>
            <a:tailEnd/>
          </a:ln>
          <a:extLst>
            <a:ext uri="{909E8E84-426E-40DD-AFC4-6F175D3DCCD1}">
              <a14:hiddenFill xmlns:a14="http://schemas.microsoft.com/office/drawing/2010/main">
                <a:solidFill>
                  <a:schemeClr val="accent1"/>
                </a:solidFill>
              </a14:hiddenFill>
            </a:ext>
          </a:extLst>
        </p:spPr>
      </p:pic>
      <p:pic>
        <p:nvPicPr>
          <p:cNvPr id="31"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84828" y="1965429"/>
            <a:ext cx="2159220" cy="2160735"/>
          </a:xfrm>
          <a:prstGeom prst="rect">
            <a:avLst/>
          </a:prstGeom>
          <a:noFill/>
          <a:ln w="57150">
            <a:solidFill>
              <a:srgbClr val="FF00C8"/>
            </a:solidFill>
            <a:miter lim="800000"/>
            <a:headEnd/>
            <a:tailEnd/>
          </a:ln>
          <a:extLst>
            <a:ext uri="{909E8E84-426E-40DD-AFC4-6F175D3DCCD1}">
              <a14:hiddenFill xmlns:a14="http://schemas.microsoft.com/office/drawing/2010/main">
                <a:solidFill>
                  <a:schemeClr val="accent1"/>
                </a:solidFill>
              </a14:hiddenFill>
            </a:ext>
          </a:extLst>
        </p:spPr>
      </p:pic>
      <p:pic>
        <p:nvPicPr>
          <p:cNvPr id="32" name="Picture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37173" y="2117881"/>
            <a:ext cx="2159220" cy="2160735"/>
          </a:xfrm>
          <a:prstGeom prst="rect">
            <a:avLst/>
          </a:prstGeom>
          <a:noFill/>
          <a:ln w="57150">
            <a:solidFill>
              <a:srgbClr val="800080"/>
            </a:solidFill>
            <a:miter lim="800000"/>
            <a:headEnd/>
            <a:tailEnd/>
          </a:ln>
          <a:extLst>
            <a:ext uri="{909E8E84-426E-40DD-AFC4-6F175D3DCCD1}">
              <a14:hiddenFill xmlns:a14="http://schemas.microsoft.com/office/drawing/2010/main">
                <a:solidFill>
                  <a:schemeClr val="accent1"/>
                </a:solidFill>
              </a14:hiddenFill>
            </a:ext>
          </a:extLst>
        </p:spPr>
      </p:pic>
      <p:pic>
        <p:nvPicPr>
          <p:cNvPr id="33" name="Picture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89518" y="2270332"/>
            <a:ext cx="2159220" cy="2160735"/>
          </a:xfrm>
          <a:prstGeom prst="rect">
            <a:avLst/>
          </a:prstGeom>
          <a:noFill/>
          <a:ln w="57150">
            <a:solidFill>
              <a:srgbClr val="0070C0"/>
            </a:solidFill>
            <a:miter lim="800000"/>
            <a:headEnd/>
            <a:tailEnd/>
          </a:ln>
          <a:extLst>
            <a:ext uri="{909E8E84-426E-40DD-AFC4-6F175D3DCCD1}">
              <a14:hiddenFill xmlns:a14="http://schemas.microsoft.com/office/drawing/2010/main">
                <a:solidFill>
                  <a:schemeClr val="accent1"/>
                </a:solidFill>
              </a14:hiddenFill>
            </a:ext>
          </a:extLst>
        </p:spPr>
      </p:pic>
      <p:sp>
        <p:nvSpPr>
          <p:cNvPr id="34" name="Retângulo 44"/>
          <p:cNvSpPr>
            <a:spLocks noChangeArrowheads="1"/>
          </p:cNvSpPr>
          <p:nvPr/>
        </p:nvSpPr>
        <p:spPr bwMode="auto">
          <a:xfrm>
            <a:off x="6830365" y="4510807"/>
            <a:ext cx="16712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Grades de Proporções</a:t>
            </a:r>
          </a:p>
          <a:p>
            <a:pPr algn="ctr" eaLnBrk="1" hangingPunct="1">
              <a:spcBef>
                <a:spcPct val="0"/>
              </a:spcBef>
              <a:buFontTx/>
              <a:buNone/>
            </a:pPr>
            <a:r>
              <a:rPr lang="pt-BR" altLang="pt-BR" sz="1200" dirty="0">
                <a:latin typeface="Tahoma" panose="020B0604030504040204" pitchFamily="34" charset="0"/>
              </a:rPr>
              <a:t>Observadas nas</a:t>
            </a:r>
          </a:p>
          <a:p>
            <a:pPr algn="ctr" eaLnBrk="1" hangingPunct="1">
              <a:spcBef>
                <a:spcPct val="0"/>
              </a:spcBef>
              <a:buFontTx/>
              <a:buNone/>
            </a:pPr>
            <a:r>
              <a:rPr lang="pt-BR" altLang="pt-BR" sz="1200" dirty="0">
                <a:latin typeface="Tahoma" panose="020B0604030504040204" pitchFamily="34" charset="0"/>
              </a:rPr>
              <a:t>10.000 repetições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4">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4">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4711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8"/>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1"/>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2"/>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build="p"/>
      <p:bldP spid="34"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o 12"/>
          <p:cNvGrpSpPr>
            <a:grpSpLocks/>
          </p:cNvGrpSpPr>
          <p:nvPr/>
        </p:nvGrpSpPr>
        <p:grpSpPr bwMode="auto">
          <a:xfrm>
            <a:off x="3845057" y="5877272"/>
            <a:ext cx="1628511" cy="437337"/>
            <a:chOff x="5990633" y="6165304"/>
            <a:chExt cx="1627300" cy="436264"/>
          </a:xfrm>
        </p:grpSpPr>
        <p:pic>
          <p:nvPicPr>
            <p:cNvPr id="14" name="Picture 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2225" y="6165304"/>
              <a:ext cx="1377205" cy="143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tângulo 14"/>
            <p:cNvSpPr/>
            <p:nvPr/>
          </p:nvSpPr>
          <p:spPr bwMode="auto">
            <a:xfrm>
              <a:off x="5990633" y="6325249"/>
              <a:ext cx="267823" cy="276319"/>
            </a:xfrm>
            <a:prstGeom prst="rect">
              <a:avLst/>
            </a:prstGeom>
          </p:spPr>
          <p:txBody>
            <a:bodyPr wrap="none">
              <a:spAutoFit/>
            </a:bodyPr>
            <a:lstStyle/>
            <a:p>
              <a:pPr>
                <a:defRPr/>
              </a:pPr>
              <a:r>
                <a:rPr lang="pt-BR" dirty="0">
                  <a:solidFill>
                    <a:srgbClr val="000000"/>
                  </a:solidFill>
                  <a:latin typeface="Tahoma" panose="020B0604030504040204" pitchFamily="34" charset="0"/>
                </a:rPr>
                <a:t>0</a:t>
              </a:r>
              <a:endParaRPr lang="pt-BR" sz="1050" dirty="0">
                <a:latin typeface="Tahoma" panose="020B0604030504040204" pitchFamily="34" charset="0"/>
              </a:endParaRPr>
            </a:p>
          </p:txBody>
        </p:sp>
        <p:sp>
          <p:nvSpPr>
            <p:cNvPr id="16" name="Retângulo 15"/>
            <p:cNvSpPr/>
            <p:nvPr/>
          </p:nvSpPr>
          <p:spPr bwMode="auto">
            <a:xfrm>
              <a:off x="7350110" y="6324456"/>
              <a:ext cx="267823" cy="276319"/>
            </a:xfrm>
            <a:prstGeom prst="rect">
              <a:avLst/>
            </a:prstGeom>
          </p:spPr>
          <p:txBody>
            <a:bodyPr wrap="none">
              <a:spAutoFit/>
            </a:bodyPr>
            <a:lstStyle/>
            <a:p>
              <a:pPr>
                <a:defRPr/>
              </a:pPr>
              <a:r>
                <a:rPr lang="pt-BR" dirty="0">
                  <a:solidFill>
                    <a:srgbClr val="000000"/>
                  </a:solidFill>
                  <a:latin typeface="Tahoma" panose="020B0604030504040204" pitchFamily="34" charset="0"/>
                </a:rPr>
                <a:t>2</a:t>
              </a:r>
              <a:endParaRPr lang="pt-BR" sz="1050" dirty="0">
                <a:latin typeface="Tahoma" panose="020B0604030504040204" pitchFamily="34" charset="0"/>
              </a:endParaRPr>
            </a:p>
          </p:txBody>
        </p:sp>
        <p:sp>
          <p:nvSpPr>
            <p:cNvPr id="17" name="Retângulo 16"/>
            <p:cNvSpPr/>
            <p:nvPr/>
          </p:nvSpPr>
          <p:spPr bwMode="auto">
            <a:xfrm>
              <a:off x="6671167" y="6311787"/>
              <a:ext cx="267823" cy="276319"/>
            </a:xfrm>
            <a:prstGeom prst="rect">
              <a:avLst/>
            </a:prstGeom>
          </p:spPr>
          <p:txBody>
            <a:bodyPr wrap="none">
              <a:spAutoFit/>
            </a:bodyPr>
            <a:lstStyle/>
            <a:p>
              <a:pPr>
                <a:defRPr/>
              </a:pPr>
              <a:r>
                <a:rPr lang="pt-BR" dirty="0">
                  <a:solidFill>
                    <a:srgbClr val="000000"/>
                  </a:solidFill>
                  <a:latin typeface="Tahoma" panose="020B0604030504040204" pitchFamily="34" charset="0"/>
                </a:rPr>
                <a:t>1</a:t>
              </a:r>
              <a:endParaRPr lang="pt-BR" sz="1050" dirty="0">
                <a:latin typeface="Tahoma" panose="020B0604030504040204" pitchFamily="34" charset="0"/>
              </a:endParaRPr>
            </a:p>
          </p:txBody>
        </p:sp>
      </p:grpSp>
      <p:pic>
        <p:nvPicPr>
          <p:cNvPr id="48130" name="Imagem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57725" y="1393825"/>
            <a:ext cx="4319588"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Imagem 2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4788" y="1393825"/>
            <a:ext cx="4319587"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1490" name="Rectangle 2"/>
          <p:cNvSpPr>
            <a:spLocks noGrp="1" noChangeArrowheads="1"/>
          </p:cNvSpPr>
          <p:nvPr>
            <p:ph type="title"/>
          </p:nvPr>
        </p:nvSpPr>
        <p:spPr/>
        <p:txBody>
          <a:bodyPr/>
          <a:lstStyle/>
          <a:p>
            <a:pPr eaLnBrk="1" hangingPunct="1">
              <a:defRPr/>
            </a:pPr>
            <a:r>
              <a:rPr lang="pt-BR" dirty="0"/>
              <a:t>Mapas de Incerteza – Exemplo 1 e 2</a:t>
            </a:r>
          </a:p>
        </p:txBody>
      </p:sp>
      <p:sp>
        <p:nvSpPr>
          <p:cNvPr id="48133" name="Retângulo 44"/>
          <p:cNvSpPr>
            <a:spLocks noChangeArrowheads="1"/>
          </p:cNvSpPr>
          <p:nvPr/>
        </p:nvSpPr>
        <p:spPr bwMode="auto">
          <a:xfrm>
            <a:off x="1101725" y="5757863"/>
            <a:ext cx="25273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Entropia de Shannon – Exemplo 1</a:t>
            </a:r>
          </a:p>
        </p:txBody>
      </p:sp>
      <p:sp>
        <p:nvSpPr>
          <p:cNvPr id="48134" name="Retângulo 46"/>
          <p:cNvSpPr>
            <a:spLocks noChangeArrowheads="1"/>
          </p:cNvSpPr>
          <p:nvPr/>
        </p:nvSpPr>
        <p:spPr bwMode="auto">
          <a:xfrm>
            <a:off x="5543550" y="5757863"/>
            <a:ext cx="25495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algn="ctr" eaLnBrk="1" hangingPunct="1">
              <a:spcBef>
                <a:spcPct val="0"/>
              </a:spcBef>
              <a:buFontTx/>
              <a:buNone/>
            </a:pPr>
            <a:r>
              <a:rPr lang="pt-BR" altLang="pt-BR" sz="1200" dirty="0">
                <a:latin typeface="Tahoma" panose="020B0604030504040204" pitchFamily="34" charset="0"/>
              </a:rPr>
              <a:t>Entropia de Shannon – Exemplo 2</a:t>
            </a:r>
          </a:p>
        </p:txBody>
      </p:sp>
      <p:sp>
        <p:nvSpPr>
          <p:cNvPr id="2" name="Espaço Reservado para Número de Slide 1"/>
          <p:cNvSpPr>
            <a:spLocks noGrp="1"/>
          </p:cNvSpPr>
          <p:nvPr>
            <p:ph type="sldNum" sz="quarter" idx="12"/>
          </p:nvPr>
        </p:nvSpPr>
        <p:spPr/>
        <p:txBody>
          <a:bodyPr/>
          <a:lstStyle/>
          <a:p>
            <a:pPr>
              <a:defRPr/>
            </a:pPr>
            <a:fld id="{7750B3C5-66E6-4154-8489-5ABD3ED3D4E2}" type="slidenum">
              <a:rPr lang="pt-BR"/>
              <a:pPr>
                <a:defRPr/>
              </a:pPr>
              <a:t>74</a:t>
            </a:fld>
            <a:endParaRPr lang="pt-B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1430D-EF65-1B65-628A-9D26410DCDFD}"/>
            </a:ext>
          </a:extLst>
        </p:cNvPr>
        <p:cNvGrpSpPr/>
        <p:nvPr/>
      </p:nvGrpSpPr>
      <p:grpSpPr>
        <a:xfrm>
          <a:off x="0" y="0"/>
          <a:ext cx="0" cy="0"/>
          <a:chOff x="0" y="0"/>
          <a:chExt cx="0" cy="0"/>
        </a:xfrm>
      </p:grpSpPr>
      <p:sp>
        <p:nvSpPr>
          <p:cNvPr id="191490" name="Rectangle 2">
            <a:extLst>
              <a:ext uri="{FF2B5EF4-FFF2-40B4-BE49-F238E27FC236}">
                <a16:creationId xmlns:a16="http://schemas.microsoft.com/office/drawing/2014/main" id="{6E31DE18-D106-B7F5-710E-E2D1C9C8F7C9}"/>
              </a:ext>
            </a:extLst>
          </p:cNvPr>
          <p:cNvSpPr>
            <a:spLocks noGrp="1" noChangeArrowheads="1"/>
          </p:cNvSpPr>
          <p:nvPr>
            <p:ph type="title"/>
          </p:nvPr>
        </p:nvSpPr>
        <p:spPr/>
        <p:txBody>
          <a:bodyPr/>
          <a:lstStyle/>
          <a:p>
            <a:pPr eaLnBrk="1" hangingPunct="1">
              <a:defRPr/>
            </a:pPr>
            <a:r>
              <a:rPr lang="pt-BR" dirty="0"/>
              <a:t>Considerações Importantes</a:t>
            </a:r>
          </a:p>
        </p:txBody>
      </p:sp>
      <p:sp>
        <p:nvSpPr>
          <p:cNvPr id="2" name="Espaço Reservado para Número de Slide 1">
            <a:extLst>
              <a:ext uri="{FF2B5EF4-FFF2-40B4-BE49-F238E27FC236}">
                <a16:creationId xmlns:a16="http://schemas.microsoft.com/office/drawing/2014/main" id="{C32B3C59-2455-9882-5554-30F719A0FB13}"/>
              </a:ext>
            </a:extLst>
          </p:cNvPr>
          <p:cNvSpPr>
            <a:spLocks noGrp="1"/>
          </p:cNvSpPr>
          <p:nvPr>
            <p:ph type="sldNum" sz="quarter" idx="12"/>
          </p:nvPr>
        </p:nvSpPr>
        <p:spPr/>
        <p:txBody>
          <a:bodyPr/>
          <a:lstStyle/>
          <a:p>
            <a:pPr>
              <a:defRPr/>
            </a:pPr>
            <a:fld id="{7750B3C5-66E6-4154-8489-5ABD3ED3D4E2}" type="slidenum">
              <a:rPr lang="pt-BR"/>
              <a:pPr>
                <a:defRPr/>
              </a:pPr>
              <a:t>75</a:t>
            </a:fld>
            <a:endParaRPr lang="pt-BR"/>
          </a:p>
        </p:txBody>
      </p:sp>
      <p:sp>
        <p:nvSpPr>
          <p:cNvPr id="18" name="Retângulo 43">
            <a:extLst>
              <a:ext uri="{FF2B5EF4-FFF2-40B4-BE49-F238E27FC236}">
                <a16:creationId xmlns:a16="http://schemas.microsoft.com/office/drawing/2014/main" id="{D60122F4-14A2-D8E2-8B3B-B64434A52DC6}"/>
              </a:ext>
            </a:extLst>
          </p:cNvPr>
          <p:cNvSpPr>
            <a:spLocks noChangeArrowheads="1"/>
          </p:cNvSpPr>
          <p:nvPr/>
        </p:nvSpPr>
        <p:spPr bwMode="auto">
          <a:xfrm>
            <a:off x="395537" y="1484784"/>
            <a:ext cx="8208912"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2800">
                <a:solidFill>
                  <a:schemeClr val="tx1"/>
                </a:solidFill>
                <a:latin typeface="Comic Sans MS" pitchFamily="66" charset="0"/>
              </a:defRPr>
            </a:lvl1pPr>
            <a:lvl2pPr marL="742950" indent="-285750" algn="l" eaLnBrk="0" hangingPunct="0">
              <a:spcBef>
                <a:spcPct val="20000"/>
              </a:spcBef>
              <a:buChar char="–"/>
              <a:defRPr sz="2400">
                <a:solidFill>
                  <a:schemeClr val="tx1"/>
                </a:solidFill>
                <a:latin typeface="Comic Sans MS" pitchFamily="66" charset="0"/>
              </a:defRPr>
            </a:lvl2pPr>
            <a:lvl3pPr marL="1143000" indent="-228600" algn="l" eaLnBrk="0" hangingPunct="0">
              <a:spcBef>
                <a:spcPct val="20000"/>
              </a:spcBef>
              <a:buChar char="•"/>
              <a:defRPr sz="2000">
                <a:solidFill>
                  <a:schemeClr val="tx1"/>
                </a:solidFill>
                <a:latin typeface="Comic Sans MS" pitchFamily="66" charset="0"/>
              </a:defRPr>
            </a:lvl3pPr>
            <a:lvl4pPr marL="1600200" indent="-228600" algn="l" eaLnBrk="0" hangingPunct="0">
              <a:spcBef>
                <a:spcPct val="20000"/>
              </a:spcBef>
              <a:buChar char="–"/>
              <a:defRPr sz="2000">
                <a:solidFill>
                  <a:schemeClr val="tx1"/>
                </a:solidFill>
                <a:latin typeface="Comic Sans MS" pitchFamily="66" charset="0"/>
              </a:defRPr>
            </a:lvl4pPr>
            <a:lvl5pPr marL="2057400" indent="-228600" algn="l" eaLnBrk="0" hangingPunct="0">
              <a:spcBef>
                <a:spcPct val="20000"/>
              </a:spcBef>
              <a:buChar char="»"/>
              <a:defRPr sz="2000">
                <a:solidFill>
                  <a:schemeClr val="tx1"/>
                </a:solidFill>
                <a:latin typeface="Comic Sans MS" pitchFamily="66" charset="0"/>
              </a:defRPr>
            </a:lvl5pPr>
            <a:lvl6pPr marL="2514600" indent="-228600" eaLnBrk="0" fontAlgn="base" hangingPunct="0">
              <a:spcBef>
                <a:spcPct val="20000"/>
              </a:spcBef>
              <a:spcAft>
                <a:spcPct val="0"/>
              </a:spcAft>
              <a:buChar char="»"/>
              <a:defRPr sz="2000">
                <a:solidFill>
                  <a:schemeClr val="tx1"/>
                </a:solidFill>
                <a:latin typeface="Comic Sans MS" pitchFamily="66" charset="0"/>
              </a:defRPr>
            </a:lvl6pPr>
            <a:lvl7pPr marL="2971800" indent="-228600" eaLnBrk="0" fontAlgn="base" hangingPunct="0">
              <a:spcBef>
                <a:spcPct val="20000"/>
              </a:spcBef>
              <a:spcAft>
                <a:spcPct val="0"/>
              </a:spcAft>
              <a:buChar char="»"/>
              <a:defRPr sz="2000">
                <a:solidFill>
                  <a:schemeClr val="tx1"/>
                </a:solidFill>
                <a:latin typeface="Comic Sans MS" pitchFamily="66" charset="0"/>
              </a:defRPr>
            </a:lvl7pPr>
            <a:lvl8pPr marL="3429000" indent="-228600" eaLnBrk="0" fontAlgn="base" hangingPunct="0">
              <a:spcBef>
                <a:spcPct val="20000"/>
              </a:spcBef>
              <a:spcAft>
                <a:spcPct val="0"/>
              </a:spcAft>
              <a:buChar char="»"/>
              <a:defRPr sz="2000">
                <a:solidFill>
                  <a:schemeClr val="tx1"/>
                </a:solidFill>
                <a:latin typeface="Comic Sans MS" pitchFamily="66" charset="0"/>
              </a:defRPr>
            </a:lvl8pPr>
            <a:lvl9pPr marL="3886200" indent="-228600" eaLnBrk="0" fontAlgn="base" hangingPunct="0">
              <a:spcBef>
                <a:spcPct val="20000"/>
              </a:spcBef>
              <a:spcAft>
                <a:spcPct val="0"/>
              </a:spcAft>
              <a:buChar char="»"/>
              <a:defRPr sz="2000">
                <a:solidFill>
                  <a:schemeClr val="tx1"/>
                </a:solidFill>
                <a:latin typeface="Comic Sans MS" pitchFamily="66" charset="0"/>
              </a:defRPr>
            </a:lvl9pPr>
          </a:lstStyle>
          <a:p>
            <a:pPr defTabSz="450850" eaLnBrk="1" hangingPunct="1">
              <a:spcBef>
                <a:spcPct val="0"/>
              </a:spcBef>
              <a:buNone/>
            </a:pPr>
            <a:r>
              <a:rPr lang="pt-BR" altLang="pt-BR" sz="1600" dirty="0">
                <a:latin typeface="Tahoma" panose="020B0604030504040204" pitchFamily="34" charset="0"/>
              </a:rPr>
              <a:t>Mapas de incerteza visam avaliar o desempenho do classificador</a:t>
            </a:r>
          </a:p>
          <a:p>
            <a:pPr marL="539750" indent="-269875" defTabSz="450850" eaLnBrk="1" hangingPunct="1">
              <a:spcBef>
                <a:spcPct val="0"/>
              </a:spcBef>
              <a:buNone/>
            </a:pPr>
            <a:r>
              <a:rPr lang="pt-BR" altLang="pt-BR" sz="1600" dirty="0">
                <a:latin typeface="Tahoma" panose="020B0604030504040204" pitchFamily="34" charset="0"/>
              </a:rPr>
              <a:t>Alta incerteza indica que o classificador não está conseguindo discriminar adequadamente as classes</a:t>
            </a:r>
          </a:p>
          <a:p>
            <a:pPr marL="539750" indent="-269875" defTabSz="450850" eaLnBrk="1" hangingPunct="1">
              <a:spcBef>
                <a:spcPct val="0"/>
              </a:spcBef>
              <a:buNone/>
            </a:pPr>
            <a:r>
              <a:rPr lang="pt-BR" altLang="pt-BR" sz="1600" dirty="0">
                <a:latin typeface="Tahoma" panose="020B0604030504040204" pitchFamily="34" charset="0"/>
              </a:rPr>
              <a:t>Espera-se que regiões com alta incerteza estejam associadas a maior ocorrência de erros</a:t>
            </a:r>
          </a:p>
          <a:p>
            <a:pPr marL="539750" indent="-269875" defTabSz="450850" eaLnBrk="1" hangingPunct="1">
              <a:spcBef>
                <a:spcPct val="0"/>
              </a:spcBef>
              <a:buNone/>
            </a:pPr>
            <a:endParaRPr lang="pt-BR" altLang="pt-BR" sz="1600" dirty="0">
              <a:latin typeface="Tahoma" panose="020B0604030504040204" pitchFamily="34" charset="0"/>
            </a:endParaRPr>
          </a:p>
          <a:p>
            <a:pPr defTabSz="450850" eaLnBrk="1" hangingPunct="1">
              <a:spcBef>
                <a:spcPct val="0"/>
              </a:spcBef>
              <a:buNone/>
            </a:pPr>
            <a:r>
              <a:rPr lang="pt-BR" altLang="pt-BR" sz="1600" dirty="0">
                <a:latin typeface="Tahoma" panose="020B0604030504040204" pitchFamily="34" charset="0"/>
              </a:rPr>
              <a:t>No entanto, áreas com baixa incerteza não implicam em altas exatidões</a:t>
            </a:r>
          </a:p>
          <a:p>
            <a:pPr marL="539750" indent="-269875" defTabSz="355600" eaLnBrk="1" hangingPunct="1">
              <a:spcBef>
                <a:spcPct val="0"/>
              </a:spcBef>
              <a:buNone/>
            </a:pPr>
            <a:r>
              <a:rPr lang="pt-BR" altLang="pt-BR" sz="1600" dirty="0">
                <a:latin typeface="Tahoma" panose="020B0604030504040204" pitchFamily="34" charset="0"/>
              </a:rPr>
              <a:t>Se o modelo/classificador for treinado para reconhecer uma classe errada, ele pode ainda assim “ter certeza” ao identificar aquela classe errada</a:t>
            </a:r>
          </a:p>
          <a:p>
            <a:pPr marL="539750" indent="-269875" defTabSz="355600" eaLnBrk="1" hangingPunct="1">
              <a:spcBef>
                <a:spcPct val="0"/>
              </a:spcBef>
              <a:buNone/>
            </a:pPr>
            <a:endParaRPr lang="pt-BR" altLang="pt-BR" sz="1600" dirty="0">
              <a:latin typeface="Tahoma" panose="020B0604030504040204" pitchFamily="34" charset="0"/>
            </a:endParaRPr>
          </a:p>
          <a:p>
            <a:pPr defTabSz="450850" eaLnBrk="1" hangingPunct="1">
              <a:spcBef>
                <a:spcPct val="0"/>
              </a:spcBef>
              <a:buNone/>
            </a:pPr>
            <a:r>
              <a:rPr lang="pt-BR" altLang="pt-BR" sz="1600" dirty="0">
                <a:latin typeface="Tahoma" panose="020B0604030504040204" pitchFamily="34" charset="0"/>
              </a:rPr>
              <a:t>Áreas com alta incerteza indicam que o classificador precisa ser melhorado</a:t>
            </a:r>
          </a:p>
          <a:p>
            <a:pPr marL="269875" defTabSz="450850" eaLnBrk="1" hangingPunct="1">
              <a:spcBef>
                <a:spcPct val="0"/>
              </a:spcBef>
              <a:buNone/>
            </a:pPr>
            <a:r>
              <a:rPr lang="pt-BR" altLang="pt-BR" sz="1600" dirty="0">
                <a:latin typeface="Tahoma" panose="020B0604030504040204" pitchFamily="34" charset="0"/>
              </a:rPr>
              <a:t>Aumento do número de amostras</a:t>
            </a:r>
          </a:p>
          <a:p>
            <a:pPr marL="269875" defTabSz="450850" eaLnBrk="1" hangingPunct="1">
              <a:spcBef>
                <a:spcPct val="0"/>
              </a:spcBef>
              <a:buNone/>
            </a:pPr>
            <a:r>
              <a:rPr lang="pt-BR" altLang="pt-BR" sz="1600" dirty="0">
                <a:latin typeface="Tahoma" panose="020B0604030504040204" pitchFamily="34" charset="0"/>
              </a:rPr>
              <a:t>Melhorar a definição das classes (dividir ou agrupar classes)</a:t>
            </a:r>
          </a:p>
          <a:p>
            <a:pPr marL="269875" defTabSz="450850" eaLnBrk="1" hangingPunct="1">
              <a:spcBef>
                <a:spcPct val="0"/>
              </a:spcBef>
              <a:buNone/>
            </a:pPr>
            <a:r>
              <a:rPr lang="pt-BR" altLang="pt-BR" sz="1600" dirty="0">
                <a:latin typeface="Tahoma" panose="020B0604030504040204" pitchFamily="34" charset="0"/>
              </a:rPr>
              <a:t>Incluir novos atributos</a:t>
            </a:r>
          </a:p>
          <a:p>
            <a:pPr marL="269875" defTabSz="450850" eaLnBrk="1" hangingPunct="1">
              <a:spcBef>
                <a:spcPct val="0"/>
              </a:spcBef>
              <a:buNone/>
            </a:pPr>
            <a:r>
              <a:rPr lang="pt-BR" altLang="pt-BR" sz="1600" dirty="0">
                <a:latin typeface="Tahoma" panose="020B0604030504040204" pitchFamily="34" charset="0"/>
              </a:rPr>
              <a:t>Em classificadores probabilísticos, as distribuições dos dados não são adequadas</a:t>
            </a:r>
          </a:p>
          <a:p>
            <a:pPr marL="269875" indent="-269875" defTabSz="450850" eaLnBrk="1" hangingPunct="1">
              <a:spcBef>
                <a:spcPct val="0"/>
              </a:spcBef>
            </a:pPr>
            <a:endParaRPr lang="pt-BR" altLang="pt-BR" sz="1600" dirty="0">
              <a:latin typeface="Tahoma" panose="020B0604030504040204" pitchFamily="34" charset="0"/>
            </a:endParaRPr>
          </a:p>
        </p:txBody>
      </p:sp>
    </p:spTree>
    <p:extLst>
      <p:ext uri="{BB962C8B-B14F-4D97-AF65-F5344CB8AC3E}">
        <p14:creationId xmlns:p14="http://schemas.microsoft.com/office/powerpoint/2010/main" val="2324017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2E7E3-9065-EF1F-6495-1AF8836DE986}"/>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F4A5B05E-081C-DA5E-5A86-79691524602F}"/>
              </a:ext>
            </a:extLst>
          </p:cNvPr>
          <p:cNvSpPr>
            <a:spLocks noGrp="1" noChangeArrowheads="1"/>
          </p:cNvSpPr>
          <p:nvPr>
            <p:ph type="title"/>
          </p:nvPr>
        </p:nvSpPr>
        <p:spPr>
          <a:xfrm>
            <a:off x="381000" y="2895600"/>
            <a:ext cx="8458200" cy="685800"/>
          </a:xfrm>
        </p:spPr>
        <p:txBody>
          <a:bodyPr/>
          <a:lstStyle/>
          <a:p>
            <a:pPr eaLnBrk="1" hangingPunct="1">
              <a:defRPr/>
            </a:pPr>
            <a:r>
              <a:rPr lang="pt-BR" sz="3600" dirty="0"/>
              <a:t>Tamanho e Estratégia Amostral</a:t>
            </a:r>
          </a:p>
        </p:txBody>
      </p:sp>
    </p:spTree>
    <p:extLst>
      <p:ext uri="{BB962C8B-B14F-4D97-AF65-F5344CB8AC3E}">
        <p14:creationId xmlns:p14="http://schemas.microsoft.com/office/powerpoint/2010/main" val="194417399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304800" y="404664"/>
            <a:ext cx="8458200" cy="685800"/>
          </a:xfrm>
        </p:spPr>
        <p:txBody>
          <a:bodyPr/>
          <a:lstStyle/>
          <a:p>
            <a:pPr eaLnBrk="1" hangingPunct="1">
              <a:defRPr/>
            </a:pPr>
            <a:r>
              <a:rPr lang="pt-BR" sz="2800" dirty="0"/>
              <a:t>Qual impacto do tamanho e estratégia amostral na avaliação do classificador?</a:t>
            </a:r>
          </a:p>
        </p:txBody>
      </p:sp>
      <p:sp>
        <p:nvSpPr>
          <p:cNvPr id="2" name="Espaço Reservado para Número de Slide 1"/>
          <p:cNvSpPr>
            <a:spLocks noGrp="1"/>
          </p:cNvSpPr>
          <p:nvPr>
            <p:ph type="sldNum" sz="quarter" idx="12"/>
          </p:nvPr>
        </p:nvSpPr>
        <p:spPr/>
        <p:txBody>
          <a:bodyPr/>
          <a:lstStyle/>
          <a:p>
            <a:pPr>
              <a:defRPr/>
            </a:pPr>
            <a:fld id="{7750B3C5-66E6-4154-8489-5ABD3ED3D4E2}" type="slidenum">
              <a:rPr lang="pt-BR"/>
              <a:pPr>
                <a:defRPr/>
              </a:pPr>
              <a:t>77</a:t>
            </a:fld>
            <a:endParaRPr lang="pt-BR"/>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7467" y="1573657"/>
            <a:ext cx="2160000" cy="2160000"/>
          </a:xfrm>
          <a:prstGeom prst="rect">
            <a:avLst/>
          </a:prstGeom>
        </p:spPr>
      </p:pic>
      <p:grpSp>
        <p:nvGrpSpPr>
          <p:cNvPr id="18" name="Grupo 17"/>
          <p:cNvGrpSpPr/>
          <p:nvPr/>
        </p:nvGrpSpPr>
        <p:grpSpPr>
          <a:xfrm>
            <a:off x="1005401" y="1412776"/>
            <a:ext cx="2414149" cy="2481763"/>
            <a:chOff x="-443764" y="1351380"/>
            <a:chExt cx="2414149" cy="2481763"/>
          </a:xfrm>
        </p:grpSpPr>
        <p:pic>
          <p:nvPicPr>
            <p:cNvPr id="15" name="Imagem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764" y="1351380"/>
              <a:ext cx="2160000" cy="2160000"/>
            </a:xfrm>
            <a:prstGeom prst="rect">
              <a:avLst/>
            </a:prstGeom>
          </p:spPr>
        </p:pic>
        <p:pic>
          <p:nvPicPr>
            <p:cNvPr id="16" name="Imagem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690" y="1512261"/>
              <a:ext cx="2160000" cy="2160000"/>
            </a:xfrm>
            <a:prstGeom prst="rect">
              <a:avLst/>
            </a:prstGeom>
          </p:spPr>
        </p:pic>
        <p:pic>
          <p:nvPicPr>
            <p:cNvPr id="17" name="Imagem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615" y="1673143"/>
              <a:ext cx="2160000" cy="2160000"/>
            </a:xfrm>
            <a:prstGeom prst="rect">
              <a:avLst/>
            </a:prstGeom>
          </p:spPr>
        </p:pic>
      </p:grpSp>
      <p:sp>
        <p:nvSpPr>
          <p:cNvPr id="20" name="Seta para a direita 19"/>
          <p:cNvSpPr/>
          <p:nvPr/>
        </p:nvSpPr>
        <p:spPr bwMode="auto">
          <a:xfrm>
            <a:off x="3687405" y="2193960"/>
            <a:ext cx="1872208" cy="919394"/>
          </a:xfrm>
          <a:prstGeom prst="rightArrow">
            <a:avLst/>
          </a:prstGeom>
          <a:solidFill>
            <a:srgbClr val="00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a:ln>
                  <a:noFill/>
                </a:ln>
                <a:solidFill>
                  <a:schemeClr val="tx1"/>
                </a:solidFill>
                <a:effectLst/>
                <a:latin typeface="Tahoma" panose="020B0604030504040204" pitchFamily="34" charset="0"/>
              </a:rPr>
              <a:t>Classificação</a:t>
            </a:r>
          </a:p>
        </p:txBody>
      </p:sp>
      <p:sp>
        <p:nvSpPr>
          <p:cNvPr id="19" name="CaixaDeTexto 18"/>
          <p:cNvSpPr txBox="1"/>
          <p:nvPr/>
        </p:nvSpPr>
        <p:spPr>
          <a:xfrm>
            <a:off x="1830000" y="3861048"/>
            <a:ext cx="764953" cy="338554"/>
          </a:xfrm>
          <a:prstGeom prst="rect">
            <a:avLst/>
          </a:prstGeom>
          <a:noFill/>
        </p:spPr>
        <p:txBody>
          <a:bodyPr wrap="none" rtlCol="0">
            <a:spAutoFit/>
          </a:bodyPr>
          <a:lstStyle/>
          <a:p>
            <a:r>
              <a:rPr lang="pt-BR" sz="1600" dirty="0">
                <a:latin typeface="Tahoma" panose="020B0604030504040204" pitchFamily="34" charset="0"/>
              </a:rPr>
              <a:t>Dados</a:t>
            </a:r>
          </a:p>
        </p:txBody>
      </p:sp>
      <p:sp>
        <p:nvSpPr>
          <p:cNvPr id="22" name="CaixaDeTexto 21"/>
          <p:cNvSpPr txBox="1"/>
          <p:nvPr/>
        </p:nvSpPr>
        <p:spPr>
          <a:xfrm>
            <a:off x="5894746" y="3733657"/>
            <a:ext cx="2041905" cy="338554"/>
          </a:xfrm>
          <a:prstGeom prst="rect">
            <a:avLst/>
          </a:prstGeom>
          <a:noFill/>
        </p:spPr>
        <p:txBody>
          <a:bodyPr wrap="none" rtlCol="0">
            <a:spAutoFit/>
          </a:bodyPr>
          <a:lstStyle/>
          <a:p>
            <a:r>
              <a:rPr lang="pt-BR" sz="1600" dirty="0">
                <a:latin typeface="Tahoma" panose="020B0604030504040204" pitchFamily="34" charset="0"/>
              </a:rPr>
              <a:t>Imagem Classificada</a:t>
            </a:r>
          </a:p>
        </p:txBody>
      </p:sp>
      <p:sp>
        <p:nvSpPr>
          <p:cNvPr id="23" name="CaixaDeTexto 22"/>
          <p:cNvSpPr txBox="1"/>
          <p:nvPr/>
        </p:nvSpPr>
        <p:spPr>
          <a:xfrm>
            <a:off x="1489202" y="4365104"/>
            <a:ext cx="6862713" cy="2308324"/>
          </a:xfrm>
          <a:prstGeom prst="rect">
            <a:avLst/>
          </a:prstGeom>
          <a:noFill/>
        </p:spPr>
        <p:txBody>
          <a:bodyPr wrap="none" rtlCol="0">
            <a:spAutoFit/>
          </a:bodyPr>
          <a:lstStyle/>
          <a:p>
            <a:pPr algn="l"/>
            <a:r>
              <a:rPr lang="pt-BR" sz="1600" dirty="0">
                <a:latin typeface="Tahoma" panose="020B0604030504040204" pitchFamily="34" charset="0"/>
              </a:rPr>
              <a:t>Como avaliar o classificador?</a:t>
            </a:r>
          </a:p>
          <a:p>
            <a:pPr marL="285750" indent="-285750" algn="l">
              <a:buFont typeface="Arial" panose="020B0604020202020204" pitchFamily="34" charset="0"/>
              <a:buChar char="•"/>
            </a:pPr>
            <a:r>
              <a:rPr lang="pt-BR" sz="1600" dirty="0">
                <a:latin typeface="Tahoma" panose="020B0604030504040204" pitchFamily="34" charset="0"/>
              </a:rPr>
              <a:t>não se conhece a verdade (referência)</a:t>
            </a:r>
          </a:p>
          <a:p>
            <a:pPr marL="285750" indent="-285750" algn="l">
              <a:buFont typeface="Arial" panose="020B0604020202020204" pitchFamily="34" charset="0"/>
              <a:buChar char="•"/>
            </a:pPr>
            <a:r>
              <a:rPr lang="pt-BR" sz="1600" dirty="0">
                <a:latin typeface="Tahoma" panose="020B0604030504040204" pitchFamily="34" charset="0"/>
              </a:rPr>
              <a:t>não se tem ideia de onde estão os erros</a:t>
            </a:r>
          </a:p>
          <a:p>
            <a:pPr marL="285750" indent="-285750" algn="l">
              <a:buFont typeface="Arial" panose="020B0604020202020204" pitchFamily="34" charset="0"/>
              <a:buChar char="•"/>
            </a:pPr>
            <a:endParaRPr lang="pt-BR" sz="1600" dirty="0">
              <a:latin typeface="Tahoma" panose="020B0604030504040204" pitchFamily="34" charset="0"/>
            </a:endParaRPr>
          </a:p>
          <a:p>
            <a:pPr algn="l"/>
            <a:r>
              <a:rPr lang="pt-BR" sz="1600" dirty="0">
                <a:latin typeface="Tahoma" panose="020B0604030504040204" pitchFamily="34" charset="0"/>
              </a:rPr>
              <a:t>Solução: selecionar um conjunto de pontos para verificação!</a:t>
            </a:r>
          </a:p>
          <a:p>
            <a:pPr marL="285750" indent="-285750" algn="l">
              <a:buFont typeface="Arial" panose="020B0604020202020204" pitchFamily="34" charset="0"/>
              <a:buChar char="•"/>
            </a:pPr>
            <a:r>
              <a:rPr lang="pt-BR" sz="1600" dirty="0">
                <a:latin typeface="Tahoma" panose="020B0604030504040204" pitchFamily="34" charset="0"/>
              </a:rPr>
              <a:t>quantos pontos selecionar?</a:t>
            </a:r>
          </a:p>
          <a:p>
            <a:pPr marL="285750" indent="-285750" algn="l">
              <a:buFont typeface="Arial" panose="020B0604020202020204" pitchFamily="34" charset="0"/>
              <a:buChar char="•"/>
            </a:pPr>
            <a:r>
              <a:rPr lang="pt-BR" sz="1600" dirty="0">
                <a:latin typeface="Tahoma" panose="020B0604030504040204" pitchFamily="34" charset="0"/>
              </a:rPr>
              <a:t>qual estratégia utilizar? aleatória? estratificada?</a:t>
            </a:r>
          </a:p>
          <a:p>
            <a:pPr marL="285750" indent="-285750" algn="l">
              <a:buFont typeface="Arial" panose="020B0604020202020204" pitchFamily="34" charset="0"/>
              <a:buChar char="•"/>
            </a:pPr>
            <a:endParaRPr lang="pt-BR" sz="1600" dirty="0">
              <a:latin typeface="Tahoma" panose="020B0604030504040204" pitchFamily="34" charset="0"/>
            </a:endParaRPr>
          </a:p>
          <a:p>
            <a:pPr algn="l"/>
            <a:r>
              <a:rPr lang="pt-BR" sz="1600" dirty="0">
                <a:latin typeface="Tahoma" panose="020B0604030504040204" pitchFamily="34" charset="0"/>
              </a:rPr>
              <a:t>Qual índice utilizar? exatidão global? erro de comissão? erro de omissão? </a:t>
            </a:r>
          </a:p>
        </p:txBody>
      </p:sp>
    </p:spTree>
    <p:extLst>
      <p:ext uri="{BB962C8B-B14F-4D97-AF65-F5344CB8AC3E}">
        <p14:creationId xmlns:p14="http://schemas.microsoft.com/office/powerpoint/2010/main" val="1725601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9" grpId="0"/>
      <p:bldP spid="22" grpId="0"/>
      <p:bldP spid="2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pt-BR" dirty="0"/>
              <a:t>Vamos Simular?</a:t>
            </a:r>
          </a:p>
        </p:txBody>
      </p:sp>
      <p:sp>
        <p:nvSpPr>
          <p:cNvPr id="2" name="Espaço Reservado para Número de Slide 1"/>
          <p:cNvSpPr>
            <a:spLocks noGrp="1"/>
          </p:cNvSpPr>
          <p:nvPr>
            <p:ph type="sldNum" sz="quarter" idx="12"/>
          </p:nvPr>
        </p:nvSpPr>
        <p:spPr/>
        <p:txBody>
          <a:bodyPr/>
          <a:lstStyle/>
          <a:p>
            <a:pPr>
              <a:defRPr/>
            </a:pPr>
            <a:fld id="{7750B3C5-66E6-4154-8489-5ABD3ED3D4E2}" type="slidenum">
              <a:rPr lang="pt-BR"/>
              <a:pPr>
                <a:defRPr/>
              </a:pPr>
              <a:t>78</a:t>
            </a:fld>
            <a:endParaRPr lang="pt-BR"/>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1340768"/>
            <a:ext cx="5040000" cy="5040000"/>
          </a:xfrm>
          <a:prstGeom prst="rect">
            <a:avLst/>
          </a:prstGeom>
        </p:spPr>
      </p:pic>
      <p:sp>
        <p:nvSpPr>
          <p:cNvPr id="22" name="CaixaDeTexto 21"/>
          <p:cNvSpPr txBox="1"/>
          <p:nvPr/>
        </p:nvSpPr>
        <p:spPr>
          <a:xfrm>
            <a:off x="1570827" y="6392427"/>
            <a:ext cx="2041905" cy="338554"/>
          </a:xfrm>
          <a:prstGeom prst="rect">
            <a:avLst/>
          </a:prstGeom>
          <a:noFill/>
        </p:spPr>
        <p:txBody>
          <a:bodyPr wrap="none" rtlCol="0">
            <a:spAutoFit/>
          </a:bodyPr>
          <a:lstStyle/>
          <a:p>
            <a:r>
              <a:rPr lang="pt-BR" sz="1600" dirty="0">
                <a:latin typeface="Tahoma" panose="020B0604030504040204" pitchFamily="34" charset="0"/>
              </a:rPr>
              <a:t>Imagem Classificada</a:t>
            </a:r>
          </a:p>
        </p:txBody>
      </p:sp>
      <p:sp>
        <p:nvSpPr>
          <p:cNvPr id="12" name="CaixaDeTexto 11"/>
          <p:cNvSpPr txBox="1"/>
          <p:nvPr/>
        </p:nvSpPr>
        <p:spPr>
          <a:xfrm>
            <a:off x="5220072" y="1340768"/>
            <a:ext cx="3923928" cy="2554545"/>
          </a:xfrm>
          <a:prstGeom prst="rect">
            <a:avLst/>
          </a:prstGeom>
          <a:noFill/>
        </p:spPr>
        <p:txBody>
          <a:bodyPr wrap="square" rtlCol="0">
            <a:spAutoFit/>
          </a:bodyPr>
          <a:lstStyle/>
          <a:p>
            <a:pPr algn="l"/>
            <a:r>
              <a:rPr lang="pt-BR" sz="1600" dirty="0">
                <a:latin typeface="Tahoma" panose="020B0604030504040204" pitchFamily="34" charset="0"/>
              </a:rPr>
              <a:t>O que podemos esperar</a:t>
            </a:r>
          </a:p>
          <a:p>
            <a:pPr marL="285750" indent="-285750" algn="l">
              <a:buFont typeface="Arial" panose="020B0604020202020204" pitchFamily="34" charset="0"/>
              <a:buChar char="•"/>
            </a:pPr>
            <a:r>
              <a:rPr lang="pt-BR" sz="1600" dirty="0">
                <a:latin typeface="Tahoma" panose="020B0604030504040204" pitchFamily="34" charset="0"/>
              </a:rPr>
              <a:t>quanto mais amostras melhor!</a:t>
            </a:r>
          </a:p>
          <a:p>
            <a:pPr marL="285750" indent="-285750" algn="l">
              <a:buFont typeface="Arial" panose="020B0604020202020204" pitchFamily="34" charset="0"/>
              <a:buChar char="•"/>
            </a:pPr>
            <a:r>
              <a:rPr lang="pt-BR" sz="1600" dirty="0">
                <a:latin typeface="Tahoma" panose="020B0604030504040204" pitchFamily="34" charset="0"/>
              </a:rPr>
              <a:t>se for avaliar índices globais, abordagens que preservem a proporcionalidade entre classes, devem apresentar melhores resultados</a:t>
            </a:r>
          </a:p>
          <a:p>
            <a:pPr marL="285750" indent="-285750" algn="l">
              <a:buFont typeface="Arial" panose="020B0604020202020204" pitchFamily="34" charset="0"/>
              <a:buChar char="•"/>
            </a:pPr>
            <a:endParaRPr lang="pt-BR" sz="1600" dirty="0">
              <a:latin typeface="Tahoma" panose="020B0604030504040204" pitchFamily="34" charset="0"/>
            </a:endParaRPr>
          </a:p>
          <a:p>
            <a:pPr marL="177800" indent="-177800" algn="l"/>
            <a:r>
              <a:rPr lang="pt-BR" sz="1600" dirty="0">
                <a:latin typeface="Tahoma" panose="020B0604030504040204" pitchFamily="34" charset="0"/>
              </a:rPr>
              <a:t>Para isso, vamos supor que “exista” uma verdade que pode ser consultada</a:t>
            </a:r>
          </a:p>
        </p:txBody>
      </p:sp>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0392" y="3933056"/>
            <a:ext cx="2520000" cy="2520000"/>
          </a:xfrm>
          <a:prstGeom prst="rect">
            <a:avLst/>
          </a:prstGeom>
        </p:spPr>
      </p:pic>
      <p:sp>
        <p:nvSpPr>
          <p:cNvPr id="14" name="CaixaDeTexto 13"/>
          <p:cNvSpPr txBox="1"/>
          <p:nvPr/>
        </p:nvSpPr>
        <p:spPr>
          <a:xfrm>
            <a:off x="6586725" y="6433834"/>
            <a:ext cx="1083117" cy="338554"/>
          </a:xfrm>
          <a:prstGeom prst="rect">
            <a:avLst/>
          </a:prstGeom>
          <a:noFill/>
        </p:spPr>
        <p:txBody>
          <a:bodyPr wrap="none" rtlCol="0">
            <a:spAutoFit/>
          </a:bodyPr>
          <a:lstStyle/>
          <a:p>
            <a:r>
              <a:rPr lang="pt-BR" sz="1600" dirty="0">
                <a:latin typeface="Tahoma" panose="020B0604030504040204" pitchFamily="34" charset="0"/>
              </a:rPr>
              <a:t>“Verdade”</a:t>
            </a:r>
          </a:p>
        </p:txBody>
      </p:sp>
      <p:grpSp>
        <p:nvGrpSpPr>
          <p:cNvPr id="7" name="Grupo 6"/>
          <p:cNvGrpSpPr/>
          <p:nvPr/>
        </p:nvGrpSpPr>
        <p:grpSpPr>
          <a:xfrm>
            <a:off x="827584" y="3140968"/>
            <a:ext cx="360000" cy="360000"/>
            <a:chOff x="-567085" y="2348880"/>
            <a:chExt cx="357834" cy="357834"/>
          </a:xfrm>
        </p:grpSpPr>
        <p:cxnSp>
          <p:nvCxnSpPr>
            <p:cNvPr id="6" name="Conector reto 5"/>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21" name="Conector reto 20"/>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23" name="Grupo 22"/>
          <p:cNvGrpSpPr/>
          <p:nvPr/>
        </p:nvGrpSpPr>
        <p:grpSpPr>
          <a:xfrm>
            <a:off x="6308920" y="4819118"/>
            <a:ext cx="180000" cy="180000"/>
            <a:chOff x="-567085" y="2348880"/>
            <a:chExt cx="357834" cy="357834"/>
          </a:xfrm>
        </p:grpSpPr>
        <p:cxnSp>
          <p:nvCxnSpPr>
            <p:cNvPr id="24" name="Conector reto 23"/>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25" name="Conector reto 24"/>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spTree>
    <p:extLst>
      <p:ext uri="{BB962C8B-B14F-4D97-AF65-F5344CB8AC3E}">
        <p14:creationId xmlns:p14="http://schemas.microsoft.com/office/powerpoint/2010/main" val="3879973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4"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pt-BR" dirty="0"/>
              <a:t>Experimentos</a:t>
            </a:r>
          </a:p>
        </p:txBody>
      </p:sp>
      <p:sp>
        <p:nvSpPr>
          <p:cNvPr id="2" name="Espaço Reservado para Número de Slide 1"/>
          <p:cNvSpPr>
            <a:spLocks noGrp="1"/>
          </p:cNvSpPr>
          <p:nvPr>
            <p:ph type="sldNum" sz="quarter" idx="12"/>
          </p:nvPr>
        </p:nvSpPr>
        <p:spPr/>
        <p:txBody>
          <a:bodyPr/>
          <a:lstStyle/>
          <a:p>
            <a:pPr>
              <a:defRPr/>
            </a:pPr>
            <a:fld id="{7750B3C5-66E6-4154-8489-5ABD3ED3D4E2}" type="slidenum">
              <a:rPr lang="pt-BR"/>
              <a:pPr>
                <a:defRPr/>
              </a:pPr>
              <a:t>79</a:t>
            </a:fld>
            <a:endParaRPr lang="pt-BR"/>
          </a:p>
        </p:txBody>
      </p:sp>
      <p:sp>
        <p:nvSpPr>
          <p:cNvPr id="12" name="CaixaDeTexto 11"/>
          <p:cNvSpPr txBox="1"/>
          <p:nvPr/>
        </p:nvSpPr>
        <p:spPr>
          <a:xfrm>
            <a:off x="432048" y="1466775"/>
            <a:ext cx="8458200" cy="4278094"/>
          </a:xfrm>
          <a:prstGeom prst="rect">
            <a:avLst/>
          </a:prstGeom>
          <a:noFill/>
        </p:spPr>
        <p:txBody>
          <a:bodyPr wrap="square" rtlCol="0">
            <a:spAutoFit/>
          </a:bodyPr>
          <a:lstStyle/>
          <a:p>
            <a:pPr algn="l"/>
            <a:r>
              <a:rPr lang="pt-BR" sz="1600" dirty="0">
                <a:latin typeface="Tahoma" panose="020B0604030504040204" pitchFamily="34" charset="0"/>
              </a:rPr>
              <a:t>Vamos testar 3 tamanhos de amostras:</a:t>
            </a:r>
          </a:p>
          <a:p>
            <a:pPr marL="285750" indent="-285750" algn="l">
              <a:buFont typeface="Arial" panose="020B0604020202020204" pitchFamily="34" charset="0"/>
              <a:buChar char="•"/>
            </a:pPr>
            <a:r>
              <a:rPr lang="pt-BR" sz="1600" dirty="0">
                <a:latin typeface="Tahoma" panose="020B0604030504040204" pitchFamily="34" charset="0"/>
              </a:rPr>
              <a:t>100 pontos (econômica)</a:t>
            </a:r>
          </a:p>
          <a:p>
            <a:pPr marL="285750" indent="-285750" algn="l">
              <a:buFont typeface="Arial" panose="020B0604020202020204" pitchFamily="34" charset="0"/>
              <a:buChar char="•"/>
            </a:pPr>
            <a:r>
              <a:rPr lang="pt-BR" sz="1600" dirty="0">
                <a:latin typeface="Tahoma" panose="020B0604030504040204" pitchFamily="34" charset="0"/>
              </a:rPr>
              <a:t>300 pontos (indicada por Congalton e </a:t>
            </a:r>
            <a:r>
              <a:rPr lang="pt-BR" sz="1600" dirty="0" err="1">
                <a:latin typeface="Tahoma" panose="020B0604030504040204" pitchFamily="34" charset="0"/>
              </a:rPr>
              <a:t>Olofsson</a:t>
            </a:r>
            <a:r>
              <a:rPr lang="pt-BR" sz="1600" dirty="0">
                <a:latin typeface="Tahoma" panose="020B0604030504040204" pitchFamily="34" charset="0"/>
              </a:rPr>
              <a:t>)</a:t>
            </a:r>
          </a:p>
          <a:p>
            <a:pPr marL="285750" indent="-285750" algn="l">
              <a:buFont typeface="Arial" panose="020B0604020202020204" pitchFamily="34" charset="0"/>
              <a:buChar char="•"/>
            </a:pPr>
            <a:r>
              <a:rPr lang="pt-BR" sz="1600" dirty="0">
                <a:latin typeface="Tahoma" panose="020B0604030504040204" pitchFamily="34" charset="0"/>
              </a:rPr>
              <a:t>1000 pontos (exagerada)</a:t>
            </a:r>
          </a:p>
          <a:p>
            <a:pPr algn="l"/>
            <a:endParaRPr lang="pt-BR" sz="1600" dirty="0">
              <a:latin typeface="Tahoma" panose="020B0604030504040204" pitchFamily="34" charset="0"/>
            </a:endParaRPr>
          </a:p>
          <a:p>
            <a:pPr algn="l"/>
            <a:r>
              <a:rPr lang="pt-BR" sz="1600" dirty="0">
                <a:latin typeface="Tahoma" panose="020B0604030504040204" pitchFamily="34" charset="0"/>
              </a:rPr>
              <a:t>Vamos testar 3 abordagens de seleção de amostras:</a:t>
            </a:r>
          </a:p>
          <a:p>
            <a:pPr marL="285750" indent="-285750" algn="l">
              <a:buFont typeface="Arial" panose="020B0604020202020204" pitchFamily="34" charset="0"/>
              <a:buChar char="•"/>
            </a:pPr>
            <a:r>
              <a:rPr lang="pt-BR" sz="1600" dirty="0">
                <a:latin typeface="Tahoma" panose="020B0604030504040204" pitchFamily="34" charset="0"/>
              </a:rPr>
              <a:t>aleatória simples</a:t>
            </a:r>
          </a:p>
          <a:p>
            <a:pPr marL="285750" indent="-285750" algn="l">
              <a:buFont typeface="Arial" panose="020B0604020202020204" pitchFamily="34" charset="0"/>
              <a:buChar char="•"/>
            </a:pPr>
            <a:r>
              <a:rPr lang="pt-BR" sz="1600" dirty="0">
                <a:latin typeface="Tahoma" panose="020B0604030504040204" pitchFamily="34" charset="0"/>
              </a:rPr>
              <a:t>estratificada* com amostragem proporcionais</a:t>
            </a:r>
          </a:p>
          <a:p>
            <a:pPr marL="285750" indent="-285750" algn="l">
              <a:buFont typeface="Arial" panose="020B0604020202020204" pitchFamily="34" charset="0"/>
              <a:buChar char="•"/>
            </a:pPr>
            <a:r>
              <a:rPr lang="pt-BR" sz="1600" dirty="0">
                <a:latin typeface="Tahoma" panose="020B0604030504040204" pitchFamily="34" charset="0"/>
              </a:rPr>
              <a:t>estratificada* com amostragem de mesmo tamanho</a:t>
            </a:r>
          </a:p>
          <a:p>
            <a:pPr algn="l">
              <a:tabLst>
                <a:tab pos="271463" algn="l"/>
              </a:tabLst>
            </a:pPr>
            <a:r>
              <a:rPr lang="pt-BR" sz="1600" dirty="0">
                <a:latin typeface="Tahoma" panose="020B0604030504040204" pitchFamily="34" charset="0"/>
              </a:rPr>
              <a:t>	*usar a imagem classificada para estratificação (pois não se conhece a verdade)</a:t>
            </a:r>
          </a:p>
          <a:p>
            <a:pPr marL="1136650" indent="-1136650" algn="l">
              <a:tabLst>
                <a:tab pos="271463" algn="l"/>
              </a:tabLst>
            </a:pPr>
            <a:endParaRPr lang="pt-BR" sz="1600" dirty="0">
              <a:latin typeface="Tahoma" panose="020B0604030504040204" pitchFamily="34" charset="0"/>
            </a:endParaRPr>
          </a:p>
          <a:p>
            <a:pPr algn="l"/>
            <a:r>
              <a:rPr lang="pt-BR" sz="1600" dirty="0">
                <a:latin typeface="Tahoma" panose="020B0604030504040204" pitchFamily="34" charset="0"/>
              </a:rPr>
              <a:t>Vamos avaliar:</a:t>
            </a:r>
          </a:p>
          <a:p>
            <a:pPr marL="285750" indent="-285750" algn="l">
              <a:buFont typeface="Arial" panose="020B0604020202020204" pitchFamily="34" charset="0"/>
              <a:buChar char="•"/>
            </a:pPr>
            <a:r>
              <a:rPr lang="pt-BR" sz="1600" dirty="0">
                <a:latin typeface="Tahoma" panose="020B0604030504040204" pitchFamily="34" charset="0"/>
              </a:rPr>
              <a:t>exatidão global</a:t>
            </a:r>
          </a:p>
          <a:p>
            <a:pPr marL="285750" indent="-285750" algn="l">
              <a:buFont typeface="Arial" panose="020B0604020202020204" pitchFamily="34" charset="0"/>
              <a:buChar char="•"/>
            </a:pPr>
            <a:r>
              <a:rPr lang="pt-BR" sz="1600" dirty="0">
                <a:latin typeface="Tahoma" panose="020B0604030504040204" pitchFamily="34" charset="0"/>
              </a:rPr>
              <a:t>erros de omissão</a:t>
            </a:r>
          </a:p>
          <a:p>
            <a:pPr marL="285750" indent="-285750" algn="l">
              <a:buFont typeface="Arial" panose="020B0604020202020204" pitchFamily="34" charset="0"/>
              <a:buChar char="•"/>
            </a:pPr>
            <a:r>
              <a:rPr lang="pt-BR" sz="1600" dirty="0">
                <a:latin typeface="Tahoma" panose="020B0604030504040204" pitchFamily="34" charset="0"/>
              </a:rPr>
              <a:t>erros de comissão</a:t>
            </a:r>
          </a:p>
          <a:p>
            <a:pPr marL="285750" indent="-285750" algn="l">
              <a:buFont typeface="Arial" panose="020B0604020202020204" pitchFamily="34" charset="0"/>
              <a:buChar char="•"/>
            </a:pPr>
            <a:endParaRPr lang="pt-BR" sz="1600" dirty="0">
              <a:latin typeface="Tahoma" panose="020B0604030504040204" pitchFamily="34" charset="0"/>
            </a:endParaRPr>
          </a:p>
          <a:p>
            <a:pPr algn="l"/>
            <a:r>
              <a:rPr lang="pt-BR" sz="1600" dirty="0">
                <a:latin typeface="Tahoma" panose="020B0604030504040204" pitchFamily="34" charset="0"/>
              </a:rPr>
              <a:t>O processo de amostragem e avaliação será repetido 1000 vezes (poderia ser mais!)</a:t>
            </a:r>
          </a:p>
        </p:txBody>
      </p:sp>
    </p:spTree>
    <p:extLst>
      <p:ext uri="{BB962C8B-B14F-4D97-AF65-F5344CB8AC3E}">
        <p14:creationId xmlns:p14="http://schemas.microsoft.com/office/powerpoint/2010/main" val="392083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pt-BR" dirty="0"/>
              <a:t>Valores de Referência </a:t>
            </a:r>
          </a:p>
        </p:txBody>
      </p:sp>
      <p:sp>
        <p:nvSpPr>
          <p:cNvPr id="2" name="Espaço Reservado para Número de Slide 1"/>
          <p:cNvSpPr>
            <a:spLocks noGrp="1"/>
          </p:cNvSpPr>
          <p:nvPr>
            <p:ph type="sldNum" sz="quarter" idx="12"/>
          </p:nvPr>
        </p:nvSpPr>
        <p:spPr/>
        <p:txBody>
          <a:bodyPr/>
          <a:lstStyle/>
          <a:p>
            <a:pPr>
              <a:defRPr/>
            </a:pPr>
            <a:fld id="{7750B3C5-66E6-4154-8489-5ABD3ED3D4E2}" type="slidenum">
              <a:rPr lang="pt-BR"/>
              <a:pPr>
                <a:defRPr/>
              </a:pPr>
              <a:t>80</a:t>
            </a:fld>
            <a:endParaRPr lang="pt-BR"/>
          </a:p>
        </p:txBody>
      </p:sp>
      <p:sp>
        <p:nvSpPr>
          <p:cNvPr id="12" name="CaixaDeTexto 11"/>
          <p:cNvSpPr txBox="1"/>
          <p:nvPr/>
        </p:nvSpPr>
        <p:spPr>
          <a:xfrm>
            <a:off x="395536" y="1466775"/>
            <a:ext cx="8748464" cy="338554"/>
          </a:xfrm>
          <a:prstGeom prst="rect">
            <a:avLst/>
          </a:prstGeom>
          <a:noFill/>
        </p:spPr>
        <p:txBody>
          <a:bodyPr wrap="square" rtlCol="0">
            <a:spAutoFit/>
          </a:bodyPr>
          <a:lstStyle/>
          <a:p>
            <a:pPr algn="l"/>
            <a:r>
              <a:rPr lang="pt-BR" sz="1600" dirty="0">
                <a:latin typeface="Tahoma" panose="020B0604030504040204" pitchFamily="34" charset="0"/>
              </a:rPr>
              <a:t>Ao cruzar a imagem classificada com a referência, obtemos os seguintes resultados:</a:t>
            </a:r>
          </a:p>
        </p:txBody>
      </p:sp>
      <p:graphicFrame>
        <p:nvGraphicFramePr>
          <p:cNvPr id="4" name="Tabela 3"/>
          <p:cNvGraphicFramePr>
            <a:graphicFrameLocks noGrp="1"/>
          </p:cNvGraphicFramePr>
          <p:nvPr>
            <p:extLst>
              <p:ext uri="{D42A27DB-BD31-4B8C-83A1-F6EECF244321}">
                <p14:modId xmlns:p14="http://schemas.microsoft.com/office/powerpoint/2010/main" val="1205030741"/>
              </p:ext>
            </p:extLst>
          </p:nvPr>
        </p:nvGraphicFramePr>
        <p:xfrm>
          <a:off x="2195736" y="2132856"/>
          <a:ext cx="4140001" cy="1692000"/>
        </p:xfrm>
        <a:graphic>
          <a:graphicData uri="http://schemas.openxmlformats.org/drawingml/2006/table">
            <a:tbl>
              <a:tblPr/>
              <a:tblGrid>
                <a:gridCol w="318456">
                  <a:extLst>
                    <a:ext uri="{9D8B030D-6E8A-4147-A177-3AD203B41FA5}">
                      <a16:colId xmlns:a16="http://schemas.microsoft.com/office/drawing/2014/main" val="20000"/>
                    </a:ext>
                  </a:extLst>
                </a:gridCol>
                <a:gridCol w="764309">
                  <a:extLst>
                    <a:ext uri="{9D8B030D-6E8A-4147-A177-3AD203B41FA5}">
                      <a16:colId xmlns:a16="http://schemas.microsoft.com/office/drawing/2014/main" val="20001"/>
                    </a:ext>
                  </a:extLst>
                </a:gridCol>
                <a:gridCol w="764309">
                  <a:extLst>
                    <a:ext uri="{9D8B030D-6E8A-4147-A177-3AD203B41FA5}">
                      <a16:colId xmlns:a16="http://schemas.microsoft.com/office/drawing/2014/main" val="20002"/>
                    </a:ext>
                  </a:extLst>
                </a:gridCol>
                <a:gridCol w="764309">
                  <a:extLst>
                    <a:ext uri="{9D8B030D-6E8A-4147-A177-3AD203B41FA5}">
                      <a16:colId xmlns:a16="http://schemas.microsoft.com/office/drawing/2014/main" val="20003"/>
                    </a:ext>
                  </a:extLst>
                </a:gridCol>
                <a:gridCol w="764309">
                  <a:extLst>
                    <a:ext uri="{9D8B030D-6E8A-4147-A177-3AD203B41FA5}">
                      <a16:colId xmlns:a16="http://schemas.microsoft.com/office/drawing/2014/main" val="20004"/>
                    </a:ext>
                  </a:extLst>
                </a:gridCol>
                <a:gridCol w="764309">
                  <a:extLst>
                    <a:ext uri="{9D8B030D-6E8A-4147-A177-3AD203B41FA5}">
                      <a16:colId xmlns:a16="http://schemas.microsoft.com/office/drawing/2014/main" val="20005"/>
                    </a:ext>
                  </a:extLst>
                </a:gridCol>
              </a:tblGrid>
              <a:tr h="282000">
                <a:tc>
                  <a:txBody>
                    <a:bodyPr/>
                    <a:lstStyle/>
                    <a:p>
                      <a:pPr algn="l" fontAlgn="b"/>
                      <a:endParaRPr lang="pt-BR" sz="16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pt-BR" sz="1600" b="0" i="0" u="none" strike="noStrike">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pt-BR" sz="1600" b="0" i="0" u="none" strike="noStrike">
                          <a:solidFill>
                            <a:srgbClr val="000000"/>
                          </a:solidFill>
                          <a:effectLst/>
                          <a:latin typeface="Calibri"/>
                        </a:rPr>
                        <a:t>Referência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a:txBody>
                    <a:bodyPr/>
                    <a:lstStyle/>
                    <a:p>
                      <a:pPr algn="l" fontAlgn="b"/>
                      <a:endParaRPr lang="pt-BR" sz="1600" b="0" i="0" u="none" strike="noStrike">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0"/>
                  </a:ext>
                </a:extLst>
              </a:tr>
              <a:tr h="282000">
                <a:tc>
                  <a:txBody>
                    <a:bodyPr/>
                    <a:lstStyle/>
                    <a:p>
                      <a:pPr algn="l" fontAlgn="b"/>
                      <a:endParaRPr lang="pt-BR" sz="1600" b="0" i="0" u="none" strike="noStrike">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pt-BR" sz="1600" b="0" i="0" u="none" strike="noStrike">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a:solidFill>
                            <a:srgbClr val="000000"/>
                          </a:solidFill>
                          <a:effectLst/>
                          <a:latin typeface="Calibri"/>
                        </a:rPr>
                        <a:t>Floresta</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a:solidFill>
                            <a:srgbClr val="000000"/>
                          </a:solidFill>
                          <a:effectLst/>
                          <a:latin typeface="Calibri"/>
                        </a:rPr>
                        <a:t>Desmat</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a:solidFill>
                            <a:srgbClr val="000000"/>
                          </a:solidFill>
                          <a:effectLst/>
                          <a:latin typeface="Calibri"/>
                        </a:rPr>
                        <a:t>Agua</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pt-BR" sz="1600" b="0" i="0" u="none" strike="noStrike">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2000">
                <a:tc rowSpan="3">
                  <a:txBody>
                    <a:bodyPr/>
                    <a:lstStyle/>
                    <a:p>
                      <a:pPr algn="ctr" fontAlgn="ctr"/>
                      <a:r>
                        <a:rPr lang="pt-BR" sz="1600" b="0" i="0" u="none" strike="noStrike">
                          <a:solidFill>
                            <a:srgbClr val="000000"/>
                          </a:solidFill>
                          <a:effectLst/>
                          <a:latin typeface="Calibri"/>
                        </a:rPr>
                        <a:t>Class</a:t>
                      </a:r>
                    </a:p>
                  </a:txBody>
                  <a:tcPr marL="9525" marR="9525" marT="95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a:solidFill>
                            <a:srgbClr val="000000"/>
                          </a:solidFill>
                          <a:effectLst/>
                          <a:latin typeface="Calibri"/>
                        </a:rPr>
                        <a:t>Floresta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pt-BR" sz="1600" b="0" i="0" u="none" strike="noStrike" dirty="0">
                          <a:solidFill>
                            <a:srgbClr val="000000"/>
                          </a:solidFill>
                          <a:effectLst/>
                          <a:latin typeface="Calibri"/>
                        </a:rPr>
                        <a:t>69,20%</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pt-BR" sz="1600" b="0" i="0" u="none" strike="noStrike">
                          <a:solidFill>
                            <a:srgbClr val="000000"/>
                          </a:solidFill>
                          <a:effectLst/>
                          <a:latin typeface="Calibri"/>
                        </a:rPr>
                        <a:t>0,13%</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pt-BR" sz="1600" b="0" i="0" u="none" strike="noStrike">
                          <a:solidFill>
                            <a:srgbClr val="000000"/>
                          </a:solidFill>
                          <a:effectLst/>
                          <a:latin typeface="Calibri"/>
                        </a:rPr>
                        <a:t>0,02%</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pt-BR" sz="1600" b="0" i="0" u="none" strike="noStrike">
                          <a:solidFill>
                            <a:srgbClr val="000000"/>
                          </a:solidFill>
                          <a:effectLst/>
                          <a:latin typeface="Calibri"/>
                        </a:rPr>
                        <a:t>69,35%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282000">
                <a:tc vMerge="1">
                  <a:txBody>
                    <a:bodyPr/>
                    <a:lstStyle/>
                    <a:p>
                      <a:endParaRPr lang="pt-BR"/>
                    </a:p>
                  </a:txBody>
                  <a:tcPr/>
                </a:tc>
                <a:tc>
                  <a:txBody>
                    <a:bodyPr/>
                    <a:lstStyle/>
                    <a:p>
                      <a:pPr algn="ctr" fontAlgn="b"/>
                      <a:r>
                        <a:rPr lang="pt-BR" sz="1600" b="0" i="0" u="none" strike="noStrike">
                          <a:solidFill>
                            <a:srgbClr val="000000"/>
                          </a:solidFill>
                          <a:effectLst/>
                          <a:latin typeface="Calibri"/>
                        </a:rPr>
                        <a:t>Desmat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pt-BR" sz="1600" b="0" i="0" u="none" strike="noStrike">
                          <a:solidFill>
                            <a:srgbClr val="000000"/>
                          </a:solidFill>
                          <a:effectLst/>
                          <a:latin typeface="Calibri"/>
                        </a:rPr>
                        <a:t>0,16%</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pt-BR" sz="1600" b="0" i="0" u="none" strike="noStrike">
                          <a:solidFill>
                            <a:srgbClr val="000000"/>
                          </a:solidFill>
                          <a:effectLst/>
                          <a:latin typeface="Calibri"/>
                        </a:rPr>
                        <a:t>26,19%</a:t>
                      </a:r>
                    </a:p>
                  </a:txBody>
                  <a:tcPr marL="9525" marR="9525" marT="9525" marB="0" anchor="b">
                    <a:lnL>
                      <a:noFill/>
                    </a:lnL>
                    <a:lnR>
                      <a:noFill/>
                    </a:lnR>
                    <a:lnT>
                      <a:noFill/>
                    </a:lnT>
                    <a:lnB>
                      <a:noFill/>
                    </a:lnB>
                  </a:tcPr>
                </a:tc>
                <a:tc>
                  <a:txBody>
                    <a:bodyPr/>
                    <a:lstStyle/>
                    <a:p>
                      <a:pPr algn="ctr" fontAlgn="b"/>
                      <a:r>
                        <a:rPr lang="pt-BR" sz="1600" b="0" i="0" u="none" strike="noStrike">
                          <a:solidFill>
                            <a:srgbClr val="000000"/>
                          </a:solidFill>
                          <a:effectLst/>
                          <a:latin typeface="Calibri"/>
                        </a:rPr>
                        <a:t>0,06%</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pt-BR" sz="1600" b="0" i="0" u="none" strike="noStrike">
                          <a:solidFill>
                            <a:srgbClr val="000000"/>
                          </a:solidFill>
                          <a:effectLst/>
                          <a:latin typeface="Calibri"/>
                        </a:rPr>
                        <a:t>26,40%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282000">
                <a:tc vMerge="1">
                  <a:txBody>
                    <a:bodyPr/>
                    <a:lstStyle/>
                    <a:p>
                      <a:endParaRPr lang="pt-BR"/>
                    </a:p>
                  </a:txBody>
                  <a:tcPr/>
                </a:tc>
                <a:tc>
                  <a:txBody>
                    <a:bodyPr/>
                    <a:lstStyle/>
                    <a:p>
                      <a:pPr algn="ctr" fontAlgn="b"/>
                      <a:r>
                        <a:rPr lang="pt-BR" sz="1600" b="0" i="0" u="none" strike="noStrike">
                          <a:solidFill>
                            <a:srgbClr val="000000"/>
                          </a:solidFill>
                          <a:effectLst/>
                          <a:latin typeface="Calibri"/>
                        </a:rPr>
                        <a:t>Agua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a:solidFill>
                            <a:srgbClr val="000000"/>
                          </a:solidFill>
                          <a:effectLst/>
                          <a:latin typeface="Calibri"/>
                        </a:rPr>
                        <a:t>0,10%</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a:solidFill>
                            <a:srgbClr val="000000"/>
                          </a:solidFill>
                          <a:effectLst/>
                          <a:latin typeface="Calibri"/>
                        </a:rPr>
                        <a:t>0,07%</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a:solidFill>
                            <a:srgbClr val="000000"/>
                          </a:solidFill>
                          <a:effectLst/>
                          <a:latin typeface="Calibri"/>
                        </a:rPr>
                        <a:t>4,08%</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a:solidFill>
                            <a:srgbClr val="000000"/>
                          </a:solidFill>
                          <a:effectLst/>
                          <a:latin typeface="Calibri"/>
                        </a:rPr>
                        <a:t>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82000">
                <a:tc>
                  <a:txBody>
                    <a:bodyPr/>
                    <a:lstStyle/>
                    <a:p>
                      <a:pPr algn="l" fontAlgn="b"/>
                      <a:endParaRPr lang="pt-BR" sz="1600" b="0" i="0" u="none" strike="noStrike">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pt-BR" sz="1600" b="0" i="0" u="none" strike="noStrike">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pt-BR" sz="1600" b="0" i="0" u="none" strike="noStrike">
                          <a:solidFill>
                            <a:srgbClr val="000000"/>
                          </a:solidFill>
                          <a:effectLst/>
                          <a:latin typeface="Calibri"/>
                        </a:rPr>
                        <a:t>69,46%</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dirty="0">
                          <a:solidFill>
                            <a:srgbClr val="000000"/>
                          </a:solidFill>
                          <a:effectLst/>
                          <a:latin typeface="Calibri"/>
                        </a:rPr>
                        <a:t>26,39%</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a:solidFill>
                            <a:srgbClr val="000000"/>
                          </a:solidFill>
                          <a:effectLst/>
                          <a:latin typeface="Calibri"/>
                        </a:rPr>
                        <a:t>4,16%</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dirty="0">
                          <a:solidFill>
                            <a:srgbClr val="000000"/>
                          </a:solidFill>
                          <a:effectLst/>
                          <a:latin typeface="Calibri"/>
                        </a:rPr>
                        <a:t>100,00%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5" name="Tabela 4"/>
          <p:cNvGraphicFramePr>
            <a:graphicFrameLocks noGrp="1"/>
          </p:cNvGraphicFramePr>
          <p:nvPr>
            <p:extLst>
              <p:ext uri="{D42A27DB-BD31-4B8C-83A1-F6EECF244321}">
                <p14:modId xmlns:p14="http://schemas.microsoft.com/office/powerpoint/2010/main" val="2637745109"/>
              </p:ext>
            </p:extLst>
          </p:nvPr>
        </p:nvGraphicFramePr>
        <p:xfrm>
          <a:off x="1331640" y="4982827"/>
          <a:ext cx="6480000" cy="886208"/>
        </p:xfrm>
        <a:graphic>
          <a:graphicData uri="http://schemas.openxmlformats.org/drawingml/2006/table">
            <a:tbl>
              <a:tblPr/>
              <a:tblGrid>
                <a:gridCol w="1449708">
                  <a:extLst>
                    <a:ext uri="{9D8B030D-6E8A-4147-A177-3AD203B41FA5}">
                      <a16:colId xmlns:a16="http://schemas.microsoft.com/office/drawing/2014/main" val="20000"/>
                    </a:ext>
                  </a:extLst>
                </a:gridCol>
                <a:gridCol w="838382">
                  <a:extLst>
                    <a:ext uri="{9D8B030D-6E8A-4147-A177-3AD203B41FA5}">
                      <a16:colId xmlns:a16="http://schemas.microsoft.com/office/drawing/2014/main" val="20001"/>
                    </a:ext>
                  </a:extLst>
                </a:gridCol>
                <a:gridCol w="838382">
                  <a:extLst>
                    <a:ext uri="{9D8B030D-6E8A-4147-A177-3AD203B41FA5}">
                      <a16:colId xmlns:a16="http://schemas.microsoft.com/office/drawing/2014/main" val="20002"/>
                    </a:ext>
                  </a:extLst>
                </a:gridCol>
                <a:gridCol w="838382">
                  <a:extLst>
                    <a:ext uri="{9D8B030D-6E8A-4147-A177-3AD203B41FA5}">
                      <a16:colId xmlns:a16="http://schemas.microsoft.com/office/drawing/2014/main" val="20003"/>
                    </a:ext>
                  </a:extLst>
                </a:gridCol>
                <a:gridCol w="838382">
                  <a:extLst>
                    <a:ext uri="{9D8B030D-6E8A-4147-A177-3AD203B41FA5}">
                      <a16:colId xmlns:a16="http://schemas.microsoft.com/office/drawing/2014/main" val="20004"/>
                    </a:ext>
                  </a:extLst>
                </a:gridCol>
                <a:gridCol w="838382">
                  <a:extLst>
                    <a:ext uri="{9D8B030D-6E8A-4147-A177-3AD203B41FA5}">
                      <a16:colId xmlns:a16="http://schemas.microsoft.com/office/drawing/2014/main" val="20005"/>
                    </a:ext>
                  </a:extLst>
                </a:gridCol>
                <a:gridCol w="838382">
                  <a:extLst>
                    <a:ext uri="{9D8B030D-6E8A-4147-A177-3AD203B41FA5}">
                      <a16:colId xmlns:a16="http://schemas.microsoft.com/office/drawing/2014/main" val="20006"/>
                    </a:ext>
                  </a:extLst>
                </a:gridCol>
              </a:tblGrid>
              <a:tr h="242261">
                <a:tc rowSpan="2">
                  <a:txBody>
                    <a:bodyPr/>
                    <a:lstStyle/>
                    <a:p>
                      <a:pPr algn="ctr" fontAlgn="ctr"/>
                      <a:r>
                        <a:rPr lang="pt-BR" sz="1600" b="0" i="0" u="none" strike="noStrike" dirty="0" err="1">
                          <a:solidFill>
                            <a:srgbClr val="000000"/>
                          </a:solidFill>
                          <a:effectLst/>
                          <a:latin typeface="Calibri"/>
                        </a:rPr>
                        <a:t>ExatGlobal</a:t>
                      </a:r>
                      <a:endParaRPr lang="pt-BR" sz="1600" b="0" i="0" u="none" strike="noStrike" dirty="0">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pt-BR" sz="1600" b="0" i="0" u="none" strike="noStrike" dirty="0">
                          <a:solidFill>
                            <a:srgbClr val="000000"/>
                          </a:solidFill>
                          <a:effectLst/>
                          <a:latin typeface="Calibri"/>
                        </a:rPr>
                        <a:t>Erro do Omissão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pt-BR"/>
                    </a:p>
                  </a:txBody>
                  <a:tcPr/>
                </a:tc>
                <a:tc hMerge="1">
                  <a:txBody>
                    <a:bodyPr/>
                    <a:lstStyle/>
                    <a:p>
                      <a:endParaRPr lang="pt-BR"/>
                    </a:p>
                  </a:txBody>
                  <a:tcPr/>
                </a:tc>
                <a:tc gridSpan="3">
                  <a:txBody>
                    <a:bodyPr/>
                    <a:lstStyle/>
                    <a:p>
                      <a:pPr algn="ctr" fontAlgn="b"/>
                      <a:r>
                        <a:rPr lang="pt-BR" sz="1600" b="0" i="0" u="none" strike="noStrike" dirty="0">
                          <a:solidFill>
                            <a:srgbClr val="000000"/>
                          </a:solidFill>
                          <a:effectLst/>
                          <a:latin typeface="Calibri"/>
                        </a:rPr>
                        <a:t>Erro do Comissão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379478">
                <a:tc vMerge="1">
                  <a:txBody>
                    <a:bodyPr/>
                    <a:lstStyle/>
                    <a:p>
                      <a:endParaRPr lang="pt-BR"/>
                    </a:p>
                  </a:txBody>
                  <a:tcPr/>
                </a:tc>
                <a:tc>
                  <a:txBody>
                    <a:bodyPr/>
                    <a:lstStyle/>
                    <a:p>
                      <a:pPr algn="ctr" fontAlgn="b"/>
                      <a:r>
                        <a:rPr lang="pt-BR" sz="1600" b="0" i="0" u="none" strike="noStrike" dirty="0">
                          <a:solidFill>
                            <a:srgbClr val="000000"/>
                          </a:solidFill>
                          <a:effectLst/>
                          <a:latin typeface="Calibri"/>
                        </a:rPr>
                        <a:t>Floresta</a:t>
                      </a:r>
                    </a:p>
                  </a:txBody>
                  <a:tcPr marL="9525" marR="9525" marT="9525"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dirty="0" err="1">
                          <a:solidFill>
                            <a:srgbClr val="000000"/>
                          </a:solidFill>
                          <a:effectLst/>
                          <a:latin typeface="Calibri"/>
                        </a:rPr>
                        <a:t>Desmat</a:t>
                      </a:r>
                      <a:endParaRPr lang="pt-BR" sz="1600" b="0" i="0" u="none" strike="noStrike" dirty="0">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dirty="0">
                          <a:solidFill>
                            <a:srgbClr val="000000"/>
                          </a:solidFill>
                          <a:effectLst/>
                          <a:latin typeface="Calibri"/>
                        </a:rPr>
                        <a:t>Agua</a:t>
                      </a: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dirty="0">
                          <a:solidFill>
                            <a:srgbClr val="000000"/>
                          </a:solidFill>
                          <a:effectLst/>
                          <a:latin typeface="Calibri"/>
                        </a:rPr>
                        <a:t>Floresta</a:t>
                      </a:r>
                    </a:p>
                  </a:txBody>
                  <a:tcPr marL="9525" marR="9525" marT="9525"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dirty="0" err="1">
                          <a:solidFill>
                            <a:srgbClr val="000000"/>
                          </a:solidFill>
                          <a:effectLst/>
                          <a:latin typeface="Calibri"/>
                        </a:rPr>
                        <a:t>Desmat</a:t>
                      </a:r>
                      <a:endParaRPr lang="pt-BR" sz="1600" b="0" i="0" u="none" strike="noStrike" dirty="0">
                        <a:solidFill>
                          <a:srgbClr val="000000"/>
                        </a:solidFill>
                        <a:effectLst/>
                        <a:latin typeface="Calibri"/>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dirty="0">
                          <a:solidFill>
                            <a:srgbClr val="000000"/>
                          </a:solidFill>
                          <a:effectLst/>
                          <a:latin typeface="Calibri"/>
                        </a:rPr>
                        <a:t>Agua</a:t>
                      </a: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42261">
                <a:tc>
                  <a:txBody>
                    <a:bodyPr/>
                    <a:lstStyle/>
                    <a:p>
                      <a:pPr algn="ctr" fontAlgn="b"/>
                      <a:r>
                        <a:rPr lang="pt-BR" sz="1600" b="0" i="0" u="none" strike="noStrike" dirty="0">
                          <a:solidFill>
                            <a:srgbClr val="000000"/>
                          </a:solidFill>
                          <a:effectLst/>
                          <a:latin typeface="Calibri"/>
                        </a:rPr>
                        <a:t>99,47%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a:solidFill>
                            <a:srgbClr val="000000"/>
                          </a:solidFill>
                          <a:effectLst/>
                          <a:latin typeface="Calibri"/>
                        </a:rPr>
                        <a:t>0,37%</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a:solidFill>
                            <a:srgbClr val="000000"/>
                          </a:solidFill>
                          <a:effectLst/>
                          <a:latin typeface="Calibri"/>
                        </a:rPr>
                        <a:t>0,75%</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dirty="0">
                          <a:solidFill>
                            <a:srgbClr val="000000"/>
                          </a:solidFill>
                          <a:effectLst/>
                          <a:latin typeface="Calibri"/>
                        </a:rPr>
                        <a:t>1,80%</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a:solidFill>
                            <a:srgbClr val="000000"/>
                          </a:solidFill>
                          <a:effectLst/>
                          <a:latin typeface="Calibri"/>
                        </a:rPr>
                        <a:t>0,21%</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a:solidFill>
                            <a:srgbClr val="000000"/>
                          </a:solidFill>
                          <a:effectLst/>
                          <a:latin typeface="Calibri"/>
                        </a:rPr>
                        <a:t>0,80%</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600" b="0" i="0" u="none" strike="noStrike" dirty="0">
                          <a:solidFill>
                            <a:srgbClr val="000000"/>
                          </a:solidFill>
                          <a:effectLst/>
                          <a:latin typeface="Calibri"/>
                        </a:rPr>
                        <a:t>3,94%</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pSp>
        <p:nvGrpSpPr>
          <p:cNvPr id="8" name="Grupo 7"/>
          <p:cNvGrpSpPr/>
          <p:nvPr/>
        </p:nvGrpSpPr>
        <p:grpSpPr>
          <a:xfrm>
            <a:off x="3347864" y="3944336"/>
            <a:ext cx="2160240" cy="561985"/>
            <a:chOff x="3347864" y="3980528"/>
            <a:chExt cx="2160240" cy="561985"/>
          </a:xfrm>
        </p:grpSpPr>
        <p:sp>
          <p:nvSpPr>
            <p:cNvPr id="6" name="Chave direita 5"/>
            <p:cNvSpPr/>
            <p:nvPr/>
          </p:nvSpPr>
          <p:spPr bwMode="auto">
            <a:xfrm rot="5400000">
              <a:off x="4319972" y="3008420"/>
              <a:ext cx="216024" cy="2160240"/>
            </a:xfrm>
            <a:prstGeom prst="righ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7" name="CaixaDeTexto 6"/>
            <p:cNvSpPr txBox="1"/>
            <p:nvPr/>
          </p:nvSpPr>
          <p:spPr>
            <a:xfrm>
              <a:off x="3777564" y="4234736"/>
              <a:ext cx="1331326" cy="307777"/>
            </a:xfrm>
            <a:prstGeom prst="rect">
              <a:avLst/>
            </a:prstGeom>
            <a:noFill/>
          </p:spPr>
          <p:txBody>
            <a:bodyPr wrap="none" rtlCol="0">
              <a:spAutoFit/>
            </a:bodyPr>
            <a:lstStyle/>
            <a:p>
              <a:r>
                <a:rPr lang="pt-BR" sz="1400" dirty="0">
                  <a:latin typeface="Tahoma" panose="020B0604030504040204" pitchFamily="34" charset="0"/>
                </a:rPr>
                <a:t>proporção real</a:t>
              </a:r>
            </a:p>
          </p:txBody>
        </p:sp>
      </p:grpSp>
      <p:grpSp>
        <p:nvGrpSpPr>
          <p:cNvPr id="13" name="Grupo 12"/>
          <p:cNvGrpSpPr/>
          <p:nvPr/>
        </p:nvGrpSpPr>
        <p:grpSpPr>
          <a:xfrm>
            <a:off x="6444208" y="2704658"/>
            <a:ext cx="1273779" cy="828000"/>
            <a:chOff x="3059832" y="3281328"/>
            <a:chExt cx="1273779" cy="828000"/>
          </a:xfrm>
        </p:grpSpPr>
        <p:sp>
          <p:nvSpPr>
            <p:cNvPr id="14" name="Chave direita 13"/>
            <p:cNvSpPr/>
            <p:nvPr/>
          </p:nvSpPr>
          <p:spPr bwMode="auto">
            <a:xfrm>
              <a:off x="3059832" y="3281328"/>
              <a:ext cx="216024" cy="828000"/>
            </a:xfrm>
            <a:prstGeom prst="righ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5" name="CaixaDeTexto 14"/>
            <p:cNvSpPr txBox="1"/>
            <p:nvPr/>
          </p:nvSpPr>
          <p:spPr>
            <a:xfrm>
              <a:off x="3300956" y="3420710"/>
              <a:ext cx="1032655" cy="523220"/>
            </a:xfrm>
            <a:prstGeom prst="rect">
              <a:avLst/>
            </a:prstGeom>
            <a:noFill/>
          </p:spPr>
          <p:txBody>
            <a:bodyPr wrap="none" rtlCol="0">
              <a:spAutoFit/>
            </a:bodyPr>
            <a:lstStyle/>
            <a:p>
              <a:pPr algn="l"/>
              <a:r>
                <a:rPr lang="pt-BR" sz="1400" dirty="0">
                  <a:latin typeface="Tahoma" panose="020B0604030504040204" pitchFamily="34" charset="0"/>
                </a:rPr>
                <a:t>proporção</a:t>
              </a:r>
            </a:p>
            <a:p>
              <a:pPr algn="l"/>
              <a:r>
                <a:rPr lang="pt-BR" sz="1400" dirty="0">
                  <a:latin typeface="Tahoma" panose="020B0604030504040204" pitchFamily="34" charset="0"/>
                </a:rPr>
                <a:t>observada</a:t>
              </a:r>
            </a:p>
          </p:txBody>
        </p:sp>
      </p:grpSp>
      <p:grpSp>
        <p:nvGrpSpPr>
          <p:cNvPr id="9" name="Grupo 8"/>
          <p:cNvGrpSpPr/>
          <p:nvPr/>
        </p:nvGrpSpPr>
        <p:grpSpPr>
          <a:xfrm>
            <a:off x="4517532" y="5573864"/>
            <a:ext cx="3178108" cy="375416"/>
            <a:chOff x="4517532" y="5862760"/>
            <a:chExt cx="3178108" cy="375416"/>
          </a:xfrm>
        </p:grpSpPr>
        <p:sp>
          <p:nvSpPr>
            <p:cNvPr id="16" name="Elipse 15"/>
            <p:cNvSpPr/>
            <p:nvPr/>
          </p:nvSpPr>
          <p:spPr bwMode="auto">
            <a:xfrm>
              <a:off x="4517532" y="5862760"/>
              <a:ext cx="623963" cy="374552"/>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7" name="Elipse 16"/>
            <p:cNvSpPr/>
            <p:nvPr/>
          </p:nvSpPr>
          <p:spPr bwMode="auto">
            <a:xfrm>
              <a:off x="7071677" y="5863624"/>
              <a:ext cx="623963" cy="374552"/>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grpSp>
        <p:nvGrpSpPr>
          <p:cNvPr id="28" name="Agrupar 27">
            <a:extLst>
              <a:ext uri="{FF2B5EF4-FFF2-40B4-BE49-F238E27FC236}">
                <a16:creationId xmlns:a16="http://schemas.microsoft.com/office/drawing/2014/main" id="{EFD3B1E4-934F-305B-B1BF-5816A7796368}"/>
              </a:ext>
            </a:extLst>
          </p:cNvPr>
          <p:cNvGrpSpPr/>
          <p:nvPr/>
        </p:nvGrpSpPr>
        <p:grpSpPr>
          <a:xfrm>
            <a:off x="3310793" y="2656763"/>
            <a:ext cx="2186209" cy="972332"/>
            <a:chOff x="3310793" y="2296723"/>
            <a:chExt cx="2186209" cy="972332"/>
          </a:xfrm>
        </p:grpSpPr>
        <p:sp>
          <p:nvSpPr>
            <p:cNvPr id="23" name="Elipse 22">
              <a:extLst>
                <a:ext uri="{FF2B5EF4-FFF2-40B4-BE49-F238E27FC236}">
                  <a16:creationId xmlns:a16="http://schemas.microsoft.com/office/drawing/2014/main" id="{D89AA80A-71F4-CDC6-2B27-274210D52101}"/>
                </a:ext>
              </a:extLst>
            </p:cNvPr>
            <p:cNvSpPr/>
            <p:nvPr/>
          </p:nvSpPr>
          <p:spPr bwMode="auto">
            <a:xfrm>
              <a:off x="4847070" y="2888904"/>
              <a:ext cx="623963" cy="374552"/>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25" name="Elipse 24">
              <a:extLst>
                <a:ext uri="{FF2B5EF4-FFF2-40B4-BE49-F238E27FC236}">
                  <a16:creationId xmlns:a16="http://schemas.microsoft.com/office/drawing/2014/main" id="{11ABCEC1-979C-BF8F-6947-6339BA06B8EC}"/>
                </a:ext>
              </a:extLst>
            </p:cNvPr>
            <p:cNvSpPr/>
            <p:nvPr/>
          </p:nvSpPr>
          <p:spPr bwMode="auto">
            <a:xfrm>
              <a:off x="4873039" y="2296723"/>
              <a:ext cx="623963" cy="689517"/>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27" name="Elipse 26">
              <a:extLst>
                <a:ext uri="{FF2B5EF4-FFF2-40B4-BE49-F238E27FC236}">
                  <a16:creationId xmlns:a16="http://schemas.microsoft.com/office/drawing/2014/main" id="{7325D9BC-7F47-FF02-AE0E-5B9D10E7CFC6}"/>
                </a:ext>
              </a:extLst>
            </p:cNvPr>
            <p:cNvSpPr/>
            <p:nvPr/>
          </p:nvSpPr>
          <p:spPr bwMode="auto">
            <a:xfrm>
              <a:off x="3310793" y="2873627"/>
              <a:ext cx="1458888" cy="395428"/>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spTree>
    <p:extLst>
      <p:ext uri="{BB962C8B-B14F-4D97-AF65-F5344CB8AC3E}">
        <p14:creationId xmlns:p14="http://schemas.microsoft.com/office/powerpoint/2010/main" val="731096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85D15-5C83-5A20-540C-5FF50374DEF3}"/>
            </a:ext>
          </a:extLst>
        </p:cNvPr>
        <p:cNvGrpSpPr/>
        <p:nvPr/>
      </p:nvGrpSpPr>
      <p:grpSpPr>
        <a:xfrm>
          <a:off x="0" y="0"/>
          <a:ext cx="0" cy="0"/>
          <a:chOff x="0" y="0"/>
          <a:chExt cx="0" cy="0"/>
        </a:xfrm>
      </p:grpSpPr>
      <p:sp>
        <p:nvSpPr>
          <p:cNvPr id="191490" name="Rectangle 2">
            <a:extLst>
              <a:ext uri="{FF2B5EF4-FFF2-40B4-BE49-F238E27FC236}">
                <a16:creationId xmlns:a16="http://schemas.microsoft.com/office/drawing/2014/main" id="{6BCB00E9-AC6F-43D6-2479-2EFE0B5112AB}"/>
              </a:ext>
            </a:extLst>
          </p:cNvPr>
          <p:cNvSpPr>
            <a:spLocks noGrp="1" noChangeArrowheads="1"/>
          </p:cNvSpPr>
          <p:nvPr>
            <p:ph type="title"/>
          </p:nvPr>
        </p:nvSpPr>
        <p:spPr/>
        <p:txBody>
          <a:bodyPr/>
          <a:lstStyle/>
          <a:p>
            <a:pPr eaLnBrk="1" hangingPunct="1">
              <a:defRPr/>
            </a:pPr>
            <a:r>
              <a:rPr lang="pt-BR" dirty="0"/>
              <a:t>Amostragem Aleatória Simples</a:t>
            </a:r>
          </a:p>
        </p:txBody>
      </p:sp>
      <p:sp>
        <p:nvSpPr>
          <p:cNvPr id="2" name="Espaço Reservado para Número de Slide 1">
            <a:extLst>
              <a:ext uri="{FF2B5EF4-FFF2-40B4-BE49-F238E27FC236}">
                <a16:creationId xmlns:a16="http://schemas.microsoft.com/office/drawing/2014/main" id="{4733CA7F-431B-2C6E-B5B6-77ED67CC0783}"/>
              </a:ext>
            </a:extLst>
          </p:cNvPr>
          <p:cNvSpPr>
            <a:spLocks noGrp="1"/>
          </p:cNvSpPr>
          <p:nvPr>
            <p:ph type="sldNum" sz="quarter" idx="12"/>
          </p:nvPr>
        </p:nvSpPr>
        <p:spPr/>
        <p:txBody>
          <a:bodyPr/>
          <a:lstStyle/>
          <a:p>
            <a:pPr>
              <a:defRPr/>
            </a:pPr>
            <a:fld id="{7750B3C5-66E6-4154-8489-5ABD3ED3D4E2}" type="slidenum">
              <a:rPr lang="pt-BR"/>
              <a:pPr>
                <a:defRPr/>
              </a:pPr>
              <a:t>81</a:t>
            </a:fld>
            <a:endParaRPr lang="pt-BR"/>
          </a:p>
        </p:txBody>
      </p:sp>
      <p:pic>
        <p:nvPicPr>
          <p:cNvPr id="4" name="Imagem 3">
            <a:extLst>
              <a:ext uri="{FF2B5EF4-FFF2-40B4-BE49-F238E27FC236}">
                <a16:creationId xmlns:a16="http://schemas.microsoft.com/office/drawing/2014/main" id="{FAC613EF-00A9-9695-70E3-CF59607DD2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700808"/>
            <a:ext cx="3960440" cy="3960440"/>
          </a:xfrm>
          <a:prstGeom prst="rect">
            <a:avLst/>
          </a:prstGeom>
        </p:spPr>
      </p:pic>
      <p:sp>
        <p:nvSpPr>
          <p:cNvPr id="5" name="CaixaDeTexto 4">
            <a:extLst>
              <a:ext uri="{FF2B5EF4-FFF2-40B4-BE49-F238E27FC236}">
                <a16:creationId xmlns:a16="http://schemas.microsoft.com/office/drawing/2014/main" id="{82899622-5345-9112-5A65-FDA85026C1F3}"/>
              </a:ext>
            </a:extLst>
          </p:cNvPr>
          <p:cNvSpPr txBox="1"/>
          <p:nvPr/>
        </p:nvSpPr>
        <p:spPr>
          <a:xfrm>
            <a:off x="1354803" y="5698317"/>
            <a:ext cx="2041905" cy="338554"/>
          </a:xfrm>
          <a:prstGeom prst="rect">
            <a:avLst/>
          </a:prstGeom>
          <a:noFill/>
        </p:spPr>
        <p:txBody>
          <a:bodyPr wrap="none" rtlCol="0">
            <a:spAutoFit/>
          </a:bodyPr>
          <a:lstStyle/>
          <a:p>
            <a:r>
              <a:rPr lang="pt-BR" sz="1600" dirty="0">
                <a:latin typeface="Tahoma" panose="020B0604030504040204" pitchFamily="34" charset="0"/>
              </a:rPr>
              <a:t>Imagem Classificada</a:t>
            </a:r>
          </a:p>
        </p:txBody>
      </p:sp>
      <p:sp>
        <p:nvSpPr>
          <p:cNvPr id="12" name="CaixaDeTexto 11">
            <a:extLst>
              <a:ext uri="{FF2B5EF4-FFF2-40B4-BE49-F238E27FC236}">
                <a16:creationId xmlns:a16="http://schemas.microsoft.com/office/drawing/2014/main" id="{8BE6905D-4996-2744-FF25-C11C7650007A}"/>
              </a:ext>
            </a:extLst>
          </p:cNvPr>
          <p:cNvSpPr txBox="1"/>
          <p:nvPr/>
        </p:nvSpPr>
        <p:spPr>
          <a:xfrm>
            <a:off x="4593517" y="1700808"/>
            <a:ext cx="4008511" cy="3539430"/>
          </a:xfrm>
          <a:prstGeom prst="rect">
            <a:avLst/>
          </a:prstGeom>
          <a:noFill/>
        </p:spPr>
        <p:txBody>
          <a:bodyPr wrap="square" rtlCol="0">
            <a:spAutoFit/>
          </a:bodyPr>
          <a:lstStyle/>
          <a:p>
            <a:pPr marL="182563" indent="-182563" algn="l"/>
            <a:r>
              <a:rPr lang="pt-BR" sz="1600" dirty="0">
                <a:latin typeface="Tahoma" panose="020B0604030504040204" pitchFamily="34" charset="0"/>
              </a:rPr>
              <a:t>Vantagem:</a:t>
            </a:r>
          </a:p>
          <a:p>
            <a:pPr marL="285750" indent="-285750" algn="l">
              <a:buFont typeface="Arial" panose="020B0604020202020204" pitchFamily="34" charset="0"/>
              <a:buChar char="•"/>
            </a:pPr>
            <a:r>
              <a:rPr lang="pt-BR" sz="1600" dirty="0">
                <a:latin typeface="Tahoma" panose="020B0604030504040204" pitchFamily="34" charset="0"/>
              </a:rPr>
              <a:t>Sorteio facilitado</a:t>
            </a:r>
          </a:p>
          <a:p>
            <a:pPr marL="285750" indent="-285750" algn="l">
              <a:buFont typeface="Arial" panose="020B0604020202020204" pitchFamily="34" charset="0"/>
              <a:buChar char="•"/>
            </a:pPr>
            <a:r>
              <a:rPr lang="pt-BR" sz="1600" dirty="0">
                <a:latin typeface="Tahoma" panose="020B0604030504040204" pitchFamily="34" charset="0"/>
              </a:rPr>
              <a:t>Em geral, preserva a proporcionalidade entre as classes</a:t>
            </a:r>
          </a:p>
          <a:p>
            <a:pPr marL="182563" indent="-182563" algn="l"/>
            <a:endParaRPr lang="pt-BR" sz="1600" dirty="0">
              <a:latin typeface="Tahoma" panose="020B0604030504040204" pitchFamily="34" charset="0"/>
            </a:endParaRPr>
          </a:p>
          <a:p>
            <a:pPr marL="182563" indent="-182563" algn="l"/>
            <a:r>
              <a:rPr lang="pt-BR" sz="1600" dirty="0">
                <a:latin typeface="Tahoma" panose="020B0604030504040204" pitchFamily="34" charset="0"/>
              </a:rPr>
              <a:t>Desvantagens:</a:t>
            </a:r>
          </a:p>
          <a:p>
            <a:pPr marL="285750" indent="-285750" algn="l">
              <a:buFont typeface="Arial" panose="020B0604020202020204" pitchFamily="34" charset="0"/>
              <a:buChar char="•"/>
            </a:pPr>
            <a:r>
              <a:rPr lang="pt-BR" sz="1600" dirty="0">
                <a:latin typeface="Tahoma" panose="020B0604030504040204" pitchFamily="34" charset="0"/>
              </a:rPr>
              <a:t>A amostragem pode ficar “concentrada” numa região do mapa</a:t>
            </a:r>
          </a:p>
          <a:p>
            <a:pPr marL="285750" indent="-285750" algn="l">
              <a:buFont typeface="Arial" panose="020B0604020202020204" pitchFamily="34" charset="0"/>
              <a:buChar char="•"/>
            </a:pPr>
            <a:r>
              <a:rPr lang="pt-BR" sz="1600" dirty="0">
                <a:latin typeface="Tahoma" panose="020B0604030504040204" pitchFamily="34" charset="0"/>
              </a:rPr>
              <a:t>Tende a </a:t>
            </a:r>
            <a:r>
              <a:rPr lang="pt-BR" sz="1600" dirty="0" err="1">
                <a:latin typeface="Tahoma" panose="020B0604030504040204" pitchFamily="34" charset="0"/>
              </a:rPr>
              <a:t>subamostrar</a:t>
            </a:r>
            <a:r>
              <a:rPr lang="pt-BR" sz="1600" dirty="0">
                <a:latin typeface="Tahoma" panose="020B0604030504040204" pitchFamily="34" charset="0"/>
              </a:rPr>
              <a:t> classes mais raras, podendo gerar amostragens com classes “ausentes”</a:t>
            </a:r>
          </a:p>
          <a:p>
            <a:pPr marL="285750" indent="-285750" algn="l">
              <a:buFont typeface="Arial" panose="020B0604020202020204" pitchFamily="34" charset="0"/>
              <a:buChar char="•"/>
            </a:pPr>
            <a:r>
              <a:rPr lang="pt-BR" sz="1600" dirty="0">
                <a:latin typeface="Tahoma" panose="020B0604030504040204" pitchFamily="34" charset="0"/>
              </a:rPr>
              <a:t>A amostragem pode conter apenas 1 classe na imagem classificada ou na referência</a:t>
            </a:r>
          </a:p>
        </p:txBody>
      </p:sp>
      <p:grpSp>
        <p:nvGrpSpPr>
          <p:cNvPr id="44" name="Agrupar 43">
            <a:extLst>
              <a:ext uri="{FF2B5EF4-FFF2-40B4-BE49-F238E27FC236}">
                <a16:creationId xmlns:a16="http://schemas.microsoft.com/office/drawing/2014/main" id="{92ECFCF7-613F-FED5-77FA-641FF16787F9}"/>
              </a:ext>
            </a:extLst>
          </p:cNvPr>
          <p:cNvGrpSpPr/>
          <p:nvPr/>
        </p:nvGrpSpPr>
        <p:grpSpPr>
          <a:xfrm>
            <a:off x="395537" y="1863950"/>
            <a:ext cx="3561026" cy="3549732"/>
            <a:chOff x="107504" y="1503909"/>
            <a:chExt cx="4531711" cy="4517339"/>
          </a:xfrm>
        </p:grpSpPr>
        <p:grpSp>
          <p:nvGrpSpPr>
            <p:cNvPr id="6" name="Grupo 6">
              <a:extLst>
                <a:ext uri="{FF2B5EF4-FFF2-40B4-BE49-F238E27FC236}">
                  <a16:creationId xmlns:a16="http://schemas.microsoft.com/office/drawing/2014/main" id="{287B2416-2BC6-924E-E1C1-90CEA6E64CE0}"/>
                </a:ext>
              </a:extLst>
            </p:cNvPr>
            <p:cNvGrpSpPr/>
            <p:nvPr/>
          </p:nvGrpSpPr>
          <p:grpSpPr>
            <a:xfrm>
              <a:off x="827584" y="3140968"/>
              <a:ext cx="360000" cy="360000"/>
              <a:chOff x="-567085" y="2348880"/>
              <a:chExt cx="357834" cy="357834"/>
            </a:xfrm>
          </p:grpSpPr>
          <p:cxnSp>
            <p:nvCxnSpPr>
              <p:cNvPr id="7" name="Conector reto 6">
                <a:extLst>
                  <a:ext uri="{FF2B5EF4-FFF2-40B4-BE49-F238E27FC236}">
                    <a16:creationId xmlns:a16="http://schemas.microsoft.com/office/drawing/2014/main" id="{CC73C75C-533C-1DA6-6A3B-ACE9E959522B}"/>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8" name="Conector reto 7">
                <a:extLst>
                  <a:ext uri="{FF2B5EF4-FFF2-40B4-BE49-F238E27FC236}">
                    <a16:creationId xmlns:a16="http://schemas.microsoft.com/office/drawing/2014/main" id="{555AA3A3-BF76-12E9-7597-1094C2540C4D}"/>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13" name="Grupo 6">
              <a:extLst>
                <a:ext uri="{FF2B5EF4-FFF2-40B4-BE49-F238E27FC236}">
                  <a16:creationId xmlns:a16="http://schemas.microsoft.com/office/drawing/2014/main" id="{8349F4C1-96FE-80FB-4214-843E736B15FB}"/>
                </a:ext>
              </a:extLst>
            </p:cNvPr>
            <p:cNvGrpSpPr/>
            <p:nvPr/>
          </p:nvGrpSpPr>
          <p:grpSpPr>
            <a:xfrm>
              <a:off x="2267504" y="1972477"/>
              <a:ext cx="360000" cy="360000"/>
              <a:chOff x="-567085" y="2348880"/>
              <a:chExt cx="357834" cy="357834"/>
            </a:xfrm>
          </p:grpSpPr>
          <p:cxnSp>
            <p:nvCxnSpPr>
              <p:cNvPr id="14" name="Conector reto 13">
                <a:extLst>
                  <a:ext uri="{FF2B5EF4-FFF2-40B4-BE49-F238E27FC236}">
                    <a16:creationId xmlns:a16="http://schemas.microsoft.com/office/drawing/2014/main" id="{65CB004C-AF7C-483C-DE82-FF379E844531}"/>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5" name="Conector reto 14">
                <a:extLst>
                  <a:ext uri="{FF2B5EF4-FFF2-40B4-BE49-F238E27FC236}">
                    <a16:creationId xmlns:a16="http://schemas.microsoft.com/office/drawing/2014/main" id="{923D555F-C15F-B53A-E351-243E32791E7E}"/>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16" name="Grupo 6">
              <a:extLst>
                <a:ext uri="{FF2B5EF4-FFF2-40B4-BE49-F238E27FC236}">
                  <a16:creationId xmlns:a16="http://schemas.microsoft.com/office/drawing/2014/main" id="{25B7D08A-10EF-646C-A542-3A693D966988}"/>
                </a:ext>
              </a:extLst>
            </p:cNvPr>
            <p:cNvGrpSpPr/>
            <p:nvPr/>
          </p:nvGrpSpPr>
          <p:grpSpPr>
            <a:xfrm>
              <a:off x="2843808" y="2960968"/>
              <a:ext cx="360000" cy="360000"/>
              <a:chOff x="-567085" y="2348880"/>
              <a:chExt cx="357834" cy="357834"/>
            </a:xfrm>
          </p:grpSpPr>
          <p:cxnSp>
            <p:nvCxnSpPr>
              <p:cNvPr id="17" name="Conector reto 16">
                <a:extLst>
                  <a:ext uri="{FF2B5EF4-FFF2-40B4-BE49-F238E27FC236}">
                    <a16:creationId xmlns:a16="http://schemas.microsoft.com/office/drawing/2014/main" id="{E3061294-1E6D-1372-6C76-0D649856B102}"/>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22" name="Conector reto 21">
                <a:extLst>
                  <a:ext uri="{FF2B5EF4-FFF2-40B4-BE49-F238E27FC236}">
                    <a16:creationId xmlns:a16="http://schemas.microsoft.com/office/drawing/2014/main" id="{88246E8D-959A-ED73-FF63-FB1774A31554}"/>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23" name="Grupo 6">
              <a:extLst>
                <a:ext uri="{FF2B5EF4-FFF2-40B4-BE49-F238E27FC236}">
                  <a16:creationId xmlns:a16="http://schemas.microsoft.com/office/drawing/2014/main" id="{62A26C6F-3382-0BC7-6640-DC70CDB69EBA}"/>
                </a:ext>
              </a:extLst>
            </p:cNvPr>
            <p:cNvGrpSpPr/>
            <p:nvPr/>
          </p:nvGrpSpPr>
          <p:grpSpPr>
            <a:xfrm>
              <a:off x="1590897" y="4509120"/>
              <a:ext cx="360000" cy="360000"/>
              <a:chOff x="-567085" y="2348880"/>
              <a:chExt cx="357834" cy="357834"/>
            </a:xfrm>
          </p:grpSpPr>
          <p:cxnSp>
            <p:nvCxnSpPr>
              <p:cNvPr id="24" name="Conector reto 23">
                <a:extLst>
                  <a:ext uri="{FF2B5EF4-FFF2-40B4-BE49-F238E27FC236}">
                    <a16:creationId xmlns:a16="http://schemas.microsoft.com/office/drawing/2014/main" id="{43550BBA-CAD4-2BFD-D1BF-3E06987FC0E8}"/>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25" name="Conector reto 24">
                <a:extLst>
                  <a:ext uri="{FF2B5EF4-FFF2-40B4-BE49-F238E27FC236}">
                    <a16:creationId xmlns:a16="http://schemas.microsoft.com/office/drawing/2014/main" id="{ECD270FE-0032-FE3C-5918-D00F0D70298A}"/>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26" name="Grupo 6">
              <a:extLst>
                <a:ext uri="{FF2B5EF4-FFF2-40B4-BE49-F238E27FC236}">
                  <a16:creationId xmlns:a16="http://schemas.microsoft.com/office/drawing/2014/main" id="{B2D22E9C-A5F8-F38F-9142-011B9D34359B}"/>
                </a:ext>
              </a:extLst>
            </p:cNvPr>
            <p:cNvGrpSpPr/>
            <p:nvPr/>
          </p:nvGrpSpPr>
          <p:grpSpPr>
            <a:xfrm>
              <a:off x="4196315" y="3668100"/>
              <a:ext cx="360000" cy="360000"/>
              <a:chOff x="-567085" y="2348880"/>
              <a:chExt cx="357834" cy="357834"/>
            </a:xfrm>
          </p:grpSpPr>
          <p:cxnSp>
            <p:nvCxnSpPr>
              <p:cNvPr id="27" name="Conector reto 26">
                <a:extLst>
                  <a:ext uri="{FF2B5EF4-FFF2-40B4-BE49-F238E27FC236}">
                    <a16:creationId xmlns:a16="http://schemas.microsoft.com/office/drawing/2014/main" id="{A34AED38-EFE1-2587-4E14-A7633626F69C}"/>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28" name="Conector reto 27">
                <a:extLst>
                  <a:ext uri="{FF2B5EF4-FFF2-40B4-BE49-F238E27FC236}">
                    <a16:creationId xmlns:a16="http://schemas.microsoft.com/office/drawing/2014/main" id="{BEDD47B0-549D-8B8F-A319-99C85ABB1927}"/>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29" name="Grupo 6">
              <a:extLst>
                <a:ext uri="{FF2B5EF4-FFF2-40B4-BE49-F238E27FC236}">
                  <a16:creationId xmlns:a16="http://schemas.microsoft.com/office/drawing/2014/main" id="{E635E02B-FDB6-13B8-8B07-4CAC83298CE9}"/>
                </a:ext>
              </a:extLst>
            </p:cNvPr>
            <p:cNvGrpSpPr/>
            <p:nvPr/>
          </p:nvGrpSpPr>
          <p:grpSpPr>
            <a:xfrm>
              <a:off x="4167941" y="4869120"/>
              <a:ext cx="360000" cy="360000"/>
              <a:chOff x="-567085" y="2348880"/>
              <a:chExt cx="357834" cy="357834"/>
            </a:xfrm>
          </p:grpSpPr>
          <p:cxnSp>
            <p:nvCxnSpPr>
              <p:cNvPr id="30" name="Conector reto 29">
                <a:extLst>
                  <a:ext uri="{FF2B5EF4-FFF2-40B4-BE49-F238E27FC236}">
                    <a16:creationId xmlns:a16="http://schemas.microsoft.com/office/drawing/2014/main" id="{35DF1436-DF4D-550B-16C3-DA07FDFA130A}"/>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31" name="Conector reto 30">
                <a:extLst>
                  <a:ext uri="{FF2B5EF4-FFF2-40B4-BE49-F238E27FC236}">
                    <a16:creationId xmlns:a16="http://schemas.microsoft.com/office/drawing/2014/main" id="{A87D1BB7-6482-EEC8-CCB1-529CA4BBE0EC}"/>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32" name="Grupo 6">
              <a:extLst>
                <a:ext uri="{FF2B5EF4-FFF2-40B4-BE49-F238E27FC236}">
                  <a16:creationId xmlns:a16="http://schemas.microsoft.com/office/drawing/2014/main" id="{85CF9CC4-4EF4-8354-9315-3ABD8D7AC257}"/>
                </a:ext>
              </a:extLst>
            </p:cNvPr>
            <p:cNvGrpSpPr/>
            <p:nvPr/>
          </p:nvGrpSpPr>
          <p:grpSpPr>
            <a:xfrm>
              <a:off x="2839981" y="4691914"/>
              <a:ext cx="360000" cy="360000"/>
              <a:chOff x="-567085" y="2348880"/>
              <a:chExt cx="357834" cy="357834"/>
            </a:xfrm>
          </p:grpSpPr>
          <p:cxnSp>
            <p:nvCxnSpPr>
              <p:cNvPr id="33" name="Conector reto 32">
                <a:extLst>
                  <a:ext uri="{FF2B5EF4-FFF2-40B4-BE49-F238E27FC236}">
                    <a16:creationId xmlns:a16="http://schemas.microsoft.com/office/drawing/2014/main" id="{5DB3B8B3-E993-7FB7-51A9-4462073E810F}"/>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34" name="Conector reto 33">
                <a:extLst>
                  <a:ext uri="{FF2B5EF4-FFF2-40B4-BE49-F238E27FC236}">
                    <a16:creationId xmlns:a16="http://schemas.microsoft.com/office/drawing/2014/main" id="{245A25B4-E0E3-3670-B252-767F2B960293}"/>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35" name="Grupo 6">
              <a:extLst>
                <a:ext uri="{FF2B5EF4-FFF2-40B4-BE49-F238E27FC236}">
                  <a16:creationId xmlns:a16="http://schemas.microsoft.com/office/drawing/2014/main" id="{D7F8E94F-3DA2-8E4F-F2FE-6B96B1BA4E33}"/>
                </a:ext>
              </a:extLst>
            </p:cNvPr>
            <p:cNvGrpSpPr/>
            <p:nvPr/>
          </p:nvGrpSpPr>
          <p:grpSpPr>
            <a:xfrm>
              <a:off x="4279215" y="1503909"/>
              <a:ext cx="360000" cy="360000"/>
              <a:chOff x="-567085" y="2348880"/>
              <a:chExt cx="357834" cy="357834"/>
            </a:xfrm>
          </p:grpSpPr>
          <p:cxnSp>
            <p:nvCxnSpPr>
              <p:cNvPr id="36" name="Conector reto 35">
                <a:extLst>
                  <a:ext uri="{FF2B5EF4-FFF2-40B4-BE49-F238E27FC236}">
                    <a16:creationId xmlns:a16="http://schemas.microsoft.com/office/drawing/2014/main" id="{C78FDEA6-B01E-1802-9B67-5464648BEECC}"/>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37" name="Conector reto 36">
                <a:extLst>
                  <a:ext uri="{FF2B5EF4-FFF2-40B4-BE49-F238E27FC236}">
                    <a16:creationId xmlns:a16="http://schemas.microsoft.com/office/drawing/2014/main" id="{2B40EBD3-C2C0-36D0-1CDE-19737906F14C}"/>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38" name="Grupo 6">
              <a:extLst>
                <a:ext uri="{FF2B5EF4-FFF2-40B4-BE49-F238E27FC236}">
                  <a16:creationId xmlns:a16="http://schemas.microsoft.com/office/drawing/2014/main" id="{D78FF269-09B5-470E-A037-94D931B5ADE2}"/>
                </a:ext>
              </a:extLst>
            </p:cNvPr>
            <p:cNvGrpSpPr/>
            <p:nvPr/>
          </p:nvGrpSpPr>
          <p:grpSpPr>
            <a:xfrm>
              <a:off x="1007584" y="5661248"/>
              <a:ext cx="360000" cy="360000"/>
              <a:chOff x="-567085" y="2348880"/>
              <a:chExt cx="357834" cy="357834"/>
            </a:xfrm>
          </p:grpSpPr>
          <p:cxnSp>
            <p:nvCxnSpPr>
              <p:cNvPr id="39" name="Conector reto 38">
                <a:extLst>
                  <a:ext uri="{FF2B5EF4-FFF2-40B4-BE49-F238E27FC236}">
                    <a16:creationId xmlns:a16="http://schemas.microsoft.com/office/drawing/2014/main" id="{B09F763E-3C2E-9D64-3CD3-4459443DF59A}"/>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40" name="Conector reto 39">
                <a:extLst>
                  <a:ext uri="{FF2B5EF4-FFF2-40B4-BE49-F238E27FC236}">
                    <a16:creationId xmlns:a16="http://schemas.microsoft.com/office/drawing/2014/main" id="{FCBB08DC-1077-58B8-F294-DEFABF9FF370}"/>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41" name="Grupo 6">
              <a:extLst>
                <a:ext uri="{FF2B5EF4-FFF2-40B4-BE49-F238E27FC236}">
                  <a16:creationId xmlns:a16="http://schemas.microsoft.com/office/drawing/2014/main" id="{C5742C32-9362-B946-37A7-F0C126DCAEE5}"/>
                </a:ext>
              </a:extLst>
            </p:cNvPr>
            <p:cNvGrpSpPr/>
            <p:nvPr/>
          </p:nvGrpSpPr>
          <p:grpSpPr>
            <a:xfrm>
              <a:off x="107504" y="2081605"/>
              <a:ext cx="360000" cy="360000"/>
              <a:chOff x="-567085" y="2348880"/>
              <a:chExt cx="357834" cy="357834"/>
            </a:xfrm>
          </p:grpSpPr>
          <p:cxnSp>
            <p:nvCxnSpPr>
              <p:cNvPr id="42" name="Conector reto 41">
                <a:extLst>
                  <a:ext uri="{FF2B5EF4-FFF2-40B4-BE49-F238E27FC236}">
                    <a16:creationId xmlns:a16="http://schemas.microsoft.com/office/drawing/2014/main" id="{11EE243F-522E-A1DE-BB67-31F0B59CAF33}"/>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43" name="Conector reto 42">
                <a:extLst>
                  <a:ext uri="{FF2B5EF4-FFF2-40B4-BE49-F238E27FC236}">
                    <a16:creationId xmlns:a16="http://schemas.microsoft.com/office/drawing/2014/main" id="{48BA2D95-DDAD-32B6-CD12-A7F9C6AE06FA}"/>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grpSp>
        <p:nvGrpSpPr>
          <p:cNvPr id="45" name="Agrupar 44">
            <a:extLst>
              <a:ext uri="{FF2B5EF4-FFF2-40B4-BE49-F238E27FC236}">
                <a16:creationId xmlns:a16="http://schemas.microsoft.com/office/drawing/2014/main" id="{11775FD4-3395-8455-9B5D-5D7203C7B25F}"/>
              </a:ext>
            </a:extLst>
          </p:cNvPr>
          <p:cNvGrpSpPr/>
          <p:nvPr/>
        </p:nvGrpSpPr>
        <p:grpSpPr>
          <a:xfrm>
            <a:off x="492936" y="1853172"/>
            <a:ext cx="2261808" cy="1271717"/>
            <a:chOff x="204903" y="1493132"/>
            <a:chExt cx="2878345" cy="1618369"/>
          </a:xfrm>
        </p:grpSpPr>
        <p:grpSp>
          <p:nvGrpSpPr>
            <p:cNvPr id="46" name="Grupo 6">
              <a:extLst>
                <a:ext uri="{FF2B5EF4-FFF2-40B4-BE49-F238E27FC236}">
                  <a16:creationId xmlns:a16="http://schemas.microsoft.com/office/drawing/2014/main" id="{F0F9717F-1101-9B44-2E29-DF6D49959A98}"/>
                </a:ext>
              </a:extLst>
            </p:cNvPr>
            <p:cNvGrpSpPr/>
            <p:nvPr/>
          </p:nvGrpSpPr>
          <p:grpSpPr>
            <a:xfrm>
              <a:off x="244844" y="2751501"/>
              <a:ext cx="360000" cy="360000"/>
              <a:chOff x="-567085" y="2348880"/>
              <a:chExt cx="357834" cy="357834"/>
            </a:xfrm>
          </p:grpSpPr>
          <p:cxnSp>
            <p:nvCxnSpPr>
              <p:cNvPr id="191499" name="Conector reto 191498">
                <a:extLst>
                  <a:ext uri="{FF2B5EF4-FFF2-40B4-BE49-F238E27FC236}">
                    <a16:creationId xmlns:a16="http://schemas.microsoft.com/office/drawing/2014/main" id="{71C0C3FF-5D31-10B8-AA5C-7D6FCDEF394F}"/>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500" name="Conector reto 191499">
                <a:extLst>
                  <a:ext uri="{FF2B5EF4-FFF2-40B4-BE49-F238E27FC236}">
                    <a16:creationId xmlns:a16="http://schemas.microsoft.com/office/drawing/2014/main" id="{160FB95B-D1D9-8270-5277-4493AD54D282}"/>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47" name="Grupo 6">
              <a:extLst>
                <a:ext uri="{FF2B5EF4-FFF2-40B4-BE49-F238E27FC236}">
                  <a16:creationId xmlns:a16="http://schemas.microsoft.com/office/drawing/2014/main" id="{517C4BAE-B5CB-CC15-D09D-9D55669B0866}"/>
                </a:ext>
              </a:extLst>
            </p:cNvPr>
            <p:cNvGrpSpPr/>
            <p:nvPr/>
          </p:nvGrpSpPr>
          <p:grpSpPr>
            <a:xfrm>
              <a:off x="1536174" y="1781223"/>
              <a:ext cx="360000" cy="360000"/>
              <a:chOff x="-567085" y="2348880"/>
              <a:chExt cx="357834" cy="357834"/>
            </a:xfrm>
          </p:grpSpPr>
          <p:cxnSp>
            <p:nvCxnSpPr>
              <p:cNvPr id="191497" name="Conector reto 191496">
                <a:extLst>
                  <a:ext uri="{FF2B5EF4-FFF2-40B4-BE49-F238E27FC236}">
                    <a16:creationId xmlns:a16="http://schemas.microsoft.com/office/drawing/2014/main" id="{BA0DB408-4AD1-64C3-04A5-F27FEA3C14EA}"/>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498" name="Conector reto 191497">
                <a:extLst>
                  <a:ext uri="{FF2B5EF4-FFF2-40B4-BE49-F238E27FC236}">
                    <a16:creationId xmlns:a16="http://schemas.microsoft.com/office/drawing/2014/main" id="{93D0D6C6-A688-E6E6-9DF9-A1641C76FB93}"/>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48" name="Grupo 6">
              <a:extLst>
                <a:ext uri="{FF2B5EF4-FFF2-40B4-BE49-F238E27FC236}">
                  <a16:creationId xmlns:a16="http://schemas.microsoft.com/office/drawing/2014/main" id="{55800ED4-D425-5EF0-6D75-2A099D4F3951}"/>
                </a:ext>
              </a:extLst>
            </p:cNvPr>
            <p:cNvGrpSpPr/>
            <p:nvPr/>
          </p:nvGrpSpPr>
          <p:grpSpPr>
            <a:xfrm>
              <a:off x="204903" y="2178436"/>
              <a:ext cx="360000" cy="360000"/>
              <a:chOff x="-567085" y="2348880"/>
              <a:chExt cx="357834" cy="357834"/>
            </a:xfrm>
          </p:grpSpPr>
          <p:cxnSp>
            <p:nvCxnSpPr>
              <p:cNvPr id="191495" name="Conector reto 191494">
                <a:extLst>
                  <a:ext uri="{FF2B5EF4-FFF2-40B4-BE49-F238E27FC236}">
                    <a16:creationId xmlns:a16="http://schemas.microsoft.com/office/drawing/2014/main" id="{6628C1D8-5D1C-F2C7-74D5-60DCB1F2F912}"/>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496" name="Conector reto 191495">
                <a:extLst>
                  <a:ext uri="{FF2B5EF4-FFF2-40B4-BE49-F238E27FC236}">
                    <a16:creationId xmlns:a16="http://schemas.microsoft.com/office/drawing/2014/main" id="{E2EF86A4-48EA-4C90-707C-0D9079A472BF}"/>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49" name="Grupo 6">
              <a:extLst>
                <a:ext uri="{FF2B5EF4-FFF2-40B4-BE49-F238E27FC236}">
                  <a16:creationId xmlns:a16="http://schemas.microsoft.com/office/drawing/2014/main" id="{02A935B3-09FF-B192-0572-2ED81EF165C3}"/>
                </a:ext>
              </a:extLst>
            </p:cNvPr>
            <p:cNvGrpSpPr/>
            <p:nvPr/>
          </p:nvGrpSpPr>
          <p:grpSpPr>
            <a:xfrm>
              <a:off x="2723248" y="1493132"/>
              <a:ext cx="360000" cy="360000"/>
              <a:chOff x="-567085" y="2348880"/>
              <a:chExt cx="357834" cy="357834"/>
            </a:xfrm>
          </p:grpSpPr>
          <p:cxnSp>
            <p:nvCxnSpPr>
              <p:cNvPr id="191493" name="Conector reto 191492">
                <a:extLst>
                  <a:ext uri="{FF2B5EF4-FFF2-40B4-BE49-F238E27FC236}">
                    <a16:creationId xmlns:a16="http://schemas.microsoft.com/office/drawing/2014/main" id="{1BF1AED1-5B2B-657F-4841-94F6B70A658E}"/>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494" name="Conector reto 191493">
                <a:extLst>
                  <a:ext uri="{FF2B5EF4-FFF2-40B4-BE49-F238E27FC236}">
                    <a16:creationId xmlns:a16="http://schemas.microsoft.com/office/drawing/2014/main" id="{A475AAA7-26C9-A1AF-A7C3-E73BD13349E5}"/>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50" name="Grupo 6">
              <a:extLst>
                <a:ext uri="{FF2B5EF4-FFF2-40B4-BE49-F238E27FC236}">
                  <a16:creationId xmlns:a16="http://schemas.microsoft.com/office/drawing/2014/main" id="{788076D8-F0CE-4449-BB05-E8F66235DEF8}"/>
                </a:ext>
              </a:extLst>
            </p:cNvPr>
            <p:cNvGrpSpPr/>
            <p:nvPr/>
          </p:nvGrpSpPr>
          <p:grpSpPr>
            <a:xfrm>
              <a:off x="214308" y="1536308"/>
              <a:ext cx="360000" cy="360000"/>
              <a:chOff x="-567085" y="2348880"/>
              <a:chExt cx="357834" cy="357834"/>
            </a:xfrm>
          </p:grpSpPr>
          <p:cxnSp>
            <p:nvCxnSpPr>
              <p:cNvPr id="191491" name="Conector reto 191490">
                <a:extLst>
                  <a:ext uri="{FF2B5EF4-FFF2-40B4-BE49-F238E27FC236}">
                    <a16:creationId xmlns:a16="http://schemas.microsoft.com/office/drawing/2014/main" id="{2DCF241F-15AE-D146-229A-E61713FA6365}"/>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492" name="Conector reto 191491">
                <a:extLst>
                  <a:ext uri="{FF2B5EF4-FFF2-40B4-BE49-F238E27FC236}">
                    <a16:creationId xmlns:a16="http://schemas.microsoft.com/office/drawing/2014/main" id="{536838FE-6ECE-901C-7666-D2DC48B4E325}"/>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51" name="Grupo 6">
              <a:extLst>
                <a:ext uri="{FF2B5EF4-FFF2-40B4-BE49-F238E27FC236}">
                  <a16:creationId xmlns:a16="http://schemas.microsoft.com/office/drawing/2014/main" id="{F2E01F55-8617-F592-8EC4-A430F77D2B97}"/>
                </a:ext>
              </a:extLst>
            </p:cNvPr>
            <p:cNvGrpSpPr/>
            <p:nvPr/>
          </p:nvGrpSpPr>
          <p:grpSpPr>
            <a:xfrm>
              <a:off x="1763964" y="1916872"/>
              <a:ext cx="360000" cy="360000"/>
              <a:chOff x="-567085" y="2348880"/>
              <a:chExt cx="357834" cy="357834"/>
            </a:xfrm>
          </p:grpSpPr>
          <p:cxnSp>
            <p:nvCxnSpPr>
              <p:cNvPr id="191488" name="Conector reto 191487">
                <a:extLst>
                  <a:ext uri="{FF2B5EF4-FFF2-40B4-BE49-F238E27FC236}">
                    <a16:creationId xmlns:a16="http://schemas.microsoft.com/office/drawing/2014/main" id="{DEC8E774-DBB8-85D0-3E86-FD84534CF1CC}"/>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489" name="Conector reto 191488">
                <a:extLst>
                  <a:ext uri="{FF2B5EF4-FFF2-40B4-BE49-F238E27FC236}">
                    <a16:creationId xmlns:a16="http://schemas.microsoft.com/office/drawing/2014/main" id="{806C7BFB-8F75-F7BB-4902-6622C42F1EBE}"/>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52" name="Grupo 6">
              <a:extLst>
                <a:ext uri="{FF2B5EF4-FFF2-40B4-BE49-F238E27FC236}">
                  <a16:creationId xmlns:a16="http://schemas.microsoft.com/office/drawing/2014/main" id="{BD4F4D1E-3CBD-081F-47F7-185B646CB502}"/>
                </a:ext>
              </a:extLst>
            </p:cNvPr>
            <p:cNvGrpSpPr/>
            <p:nvPr/>
          </p:nvGrpSpPr>
          <p:grpSpPr>
            <a:xfrm>
              <a:off x="1089329" y="2571501"/>
              <a:ext cx="360000" cy="360000"/>
              <a:chOff x="-567085" y="2348880"/>
              <a:chExt cx="357834" cy="357834"/>
            </a:xfrm>
          </p:grpSpPr>
          <p:cxnSp>
            <p:nvCxnSpPr>
              <p:cNvPr id="62" name="Conector reto 61">
                <a:extLst>
                  <a:ext uri="{FF2B5EF4-FFF2-40B4-BE49-F238E27FC236}">
                    <a16:creationId xmlns:a16="http://schemas.microsoft.com/office/drawing/2014/main" id="{416E76AA-43D0-6454-B6B0-0B098BDDB8A2}"/>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63" name="Conector reto 62">
                <a:extLst>
                  <a:ext uri="{FF2B5EF4-FFF2-40B4-BE49-F238E27FC236}">
                    <a16:creationId xmlns:a16="http://schemas.microsoft.com/office/drawing/2014/main" id="{15617D55-129D-7D95-6228-5B67A3D7432F}"/>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53" name="Grupo 6">
              <a:extLst>
                <a:ext uri="{FF2B5EF4-FFF2-40B4-BE49-F238E27FC236}">
                  <a16:creationId xmlns:a16="http://schemas.microsoft.com/office/drawing/2014/main" id="{079CC56B-0BE8-EC47-0FE3-A4366727374D}"/>
                </a:ext>
              </a:extLst>
            </p:cNvPr>
            <p:cNvGrpSpPr/>
            <p:nvPr/>
          </p:nvGrpSpPr>
          <p:grpSpPr>
            <a:xfrm>
              <a:off x="2543248" y="2005495"/>
              <a:ext cx="360000" cy="360000"/>
              <a:chOff x="-567085" y="2348880"/>
              <a:chExt cx="357834" cy="357834"/>
            </a:xfrm>
          </p:grpSpPr>
          <p:cxnSp>
            <p:nvCxnSpPr>
              <p:cNvPr id="60" name="Conector reto 59">
                <a:extLst>
                  <a:ext uri="{FF2B5EF4-FFF2-40B4-BE49-F238E27FC236}">
                    <a16:creationId xmlns:a16="http://schemas.microsoft.com/office/drawing/2014/main" id="{A95EAF4E-6465-C446-D509-B3FD69379F7A}"/>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61" name="Conector reto 60">
                <a:extLst>
                  <a:ext uri="{FF2B5EF4-FFF2-40B4-BE49-F238E27FC236}">
                    <a16:creationId xmlns:a16="http://schemas.microsoft.com/office/drawing/2014/main" id="{F18FBAB1-7070-E523-F7C4-30623AACF178}"/>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54" name="Grupo 6">
              <a:extLst>
                <a:ext uri="{FF2B5EF4-FFF2-40B4-BE49-F238E27FC236}">
                  <a16:creationId xmlns:a16="http://schemas.microsoft.com/office/drawing/2014/main" id="{9E21DD2D-CDE7-C3BE-E12E-1B803F52B867}"/>
                </a:ext>
              </a:extLst>
            </p:cNvPr>
            <p:cNvGrpSpPr/>
            <p:nvPr/>
          </p:nvGrpSpPr>
          <p:grpSpPr>
            <a:xfrm>
              <a:off x="387862" y="1818437"/>
              <a:ext cx="360000" cy="360000"/>
              <a:chOff x="-567085" y="2348880"/>
              <a:chExt cx="357834" cy="357834"/>
            </a:xfrm>
          </p:grpSpPr>
          <p:cxnSp>
            <p:nvCxnSpPr>
              <p:cNvPr id="58" name="Conector reto 57">
                <a:extLst>
                  <a:ext uri="{FF2B5EF4-FFF2-40B4-BE49-F238E27FC236}">
                    <a16:creationId xmlns:a16="http://schemas.microsoft.com/office/drawing/2014/main" id="{71B7676A-31EE-C99E-DAB7-1179FC674229}"/>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59" name="Conector reto 58">
                <a:extLst>
                  <a:ext uri="{FF2B5EF4-FFF2-40B4-BE49-F238E27FC236}">
                    <a16:creationId xmlns:a16="http://schemas.microsoft.com/office/drawing/2014/main" id="{305470D5-0F13-C625-4C43-66F094D087F0}"/>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55" name="Grupo 6">
              <a:extLst>
                <a:ext uri="{FF2B5EF4-FFF2-40B4-BE49-F238E27FC236}">
                  <a16:creationId xmlns:a16="http://schemas.microsoft.com/office/drawing/2014/main" id="{7816AB48-557E-977E-1853-E6EBFEF0A3B7}"/>
                </a:ext>
              </a:extLst>
            </p:cNvPr>
            <p:cNvGrpSpPr/>
            <p:nvPr/>
          </p:nvGrpSpPr>
          <p:grpSpPr>
            <a:xfrm>
              <a:off x="647584" y="2060868"/>
              <a:ext cx="360000" cy="360000"/>
              <a:chOff x="-567085" y="2348880"/>
              <a:chExt cx="357834" cy="357834"/>
            </a:xfrm>
          </p:grpSpPr>
          <p:cxnSp>
            <p:nvCxnSpPr>
              <p:cNvPr id="56" name="Conector reto 55">
                <a:extLst>
                  <a:ext uri="{FF2B5EF4-FFF2-40B4-BE49-F238E27FC236}">
                    <a16:creationId xmlns:a16="http://schemas.microsoft.com/office/drawing/2014/main" id="{24624A88-975C-76A0-80AF-7E2948BA28E6}"/>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57" name="Conector reto 56">
                <a:extLst>
                  <a:ext uri="{FF2B5EF4-FFF2-40B4-BE49-F238E27FC236}">
                    <a16:creationId xmlns:a16="http://schemas.microsoft.com/office/drawing/2014/main" id="{B8AD53DC-CD37-4875-87B9-2FDDA4F3AA5C}"/>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spTree>
    <p:extLst>
      <p:ext uri="{BB962C8B-B14F-4D97-AF65-F5344CB8AC3E}">
        <p14:creationId xmlns:p14="http://schemas.microsoft.com/office/powerpoint/2010/main" val="94730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childTnLst>
                                  <p:subTnLst>
                                    <p:set>
                                      <p:cBhvr override="childStyle">
                                        <p:cTn dur="1" fill="hold" display="0" masterRel="nextClick" afterEffect="1"/>
                                        <p:tgtEl>
                                          <p:spTgt spid="44"/>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7623D-FEC3-928B-A55C-E14DACFBC0CB}"/>
            </a:ext>
          </a:extLst>
        </p:cNvPr>
        <p:cNvGrpSpPr/>
        <p:nvPr/>
      </p:nvGrpSpPr>
      <p:grpSpPr>
        <a:xfrm>
          <a:off x="0" y="0"/>
          <a:ext cx="0" cy="0"/>
          <a:chOff x="0" y="0"/>
          <a:chExt cx="0" cy="0"/>
        </a:xfrm>
      </p:grpSpPr>
      <p:sp>
        <p:nvSpPr>
          <p:cNvPr id="191490" name="Rectangle 2">
            <a:extLst>
              <a:ext uri="{FF2B5EF4-FFF2-40B4-BE49-F238E27FC236}">
                <a16:creationId xmlns:a16="http://schemas.microsoft.com/office/drawing/2014/main" id="{A3CCE074-4A54-4C07-2F56-F0F17652F864}"/>
              </a:ext>
            </a:extLst>
          </p:cNvPr>
          <p:cNvSpPr>
            <a:spLocks noGrp="1" noChangeArrowheads="1"/>
          </p:cNvSpPr>
          <p:nvPr>
            <p:ph type="title"/>
          </p:nvPr>
        </p:nvSpPr>
        <p:spPr/>
        <p:txBody>
          <a:bodyPr/>
          <a:lstStyle/>
          <a:p>
            <a:pPr eaLnBrk="1" hangingPunct="1">
              <a:defRPr/>
            </a:pPr>
            <a:r>
              <a:rPr lang="pt-BR" dirty="0"/>
              <a:t>Amostragem Estratificada Proporcional</a:t>
            </a:r>
          </a:p>
        </p:txBody>
      </p:sp>
      <p:sp>
        <p:nvSpPr>
          <p:cNvPr id="2" name="Espaço Reservado para Número de Slide 1">
            <a:extLst>
              <a:ext uri="{FF2B5EF4-FFF2-40B4-BE49-F238E27FC236}">
                <a16:creationId xmlns:a16="http://schemas.microsoft.com/office/drawing/2014/main" id="{ED5CEFA5-24D6-9FA6-F455-B2256BB3C363}"/>
              </a:ext>
            </a:extLst>
          </p:cNvPr>
          <p:cNvSpPr>
            <a:spLocks noGrp="1"/>
          </p:cNvSpPr>
          <p:nvPr>
            <p:ph type="sldNum" sz="quarter" idx="12"/>
          </p:nvPr>
        </p:nvSpPr>
        <p:spPr/>
        <p:txBody>
          <a:bodyPr/>
          <a:lstStyle/>
          <a:p>
            <a:pPr>
              <a:defRPr/>
            </a:pPr>
            <a:fld id="{7750B3C5-66E6-4154-8489-5ABD3ED3D4E2}" type="slidenum">
              <a:rPr lang="pt-BR"/>
              <a:pPr>
                <a:defRPr/>
              </a:pPr>
              <a:t>82</a:t>
            </a:fld>
            <a:endParaRPr lang="pt-BR" dirty="0"/>
          </a:p>
        </p:txBody>
      </p:sp>
      <p:pic>
        <p:nvPicPr>
          <p:cNvPr id="4" name="Imagem 3">
            <a:extLst>
              <a:ext uri="{FF2B5EF4-FFF2-40B4-BE49-F238E27FC236}">
                <a16:creationId xmlns:a16="http://schemas.microsoft.com/office/drawing/2014/main" id="{C83851C5-344E-557E-0D85-70B4014FA3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976" y="1701248"/>
            <a:ext cx="3960000" cy="3960000"/>
          </a:xfrm>
          <a:prstGeom prst="rect">
            <a:avLst/>
          </a:prstGeom>
        </p:spPr>
      </p:pic>
      <p:grpSp>
        <p:nvGrpSpPr>
          <p:cNvPr id="10" name="Agrupar 9">
            <a:extLst>
              <a:ext uri="{FF2B5EF4-FFF2-40B4-BE49-F238E27FC236}">
                <a16:creationId xmlns:a16="http://schemas.microsoft.com/office/drawing/2014/main" id="{DE2092CF-FE51-CCED-CC8E-1F678ABDE3C8}"/>
              </a:ext>
            </a:extLst>
          </p:cNvPr>
          <p:cNvGrpSpPr/>
          <p:nvPr/>
        </p:nvGrpSpPr>
        <p:grpSpPr>
          <a:xfrm>
            <a:off x="532894" y="1835880"/>
            <a:ext cx="3421326" cy="3673884"/>
            <a:chOff x="244422" y="1475400"/>
            <a:chExt cx="4434558" cy="4761912"/>
          </a:xfrm>
        </p:grpSpPr>
        <p:grpSp>
          <p:nvGrpSpPr>
            <p:cNvPr id="6" name="Grupo 6">
              <a:extLst>
                <a:ext uri="{FF2B5EF4-FFF2-40B4-BE49-F238E27FC236}">
                  <a16:creationId xmlns:a16="http://schemas.microsoft.com/office/drawing/2014/main" id="{07AC9F55-6CC9-55F0-CDAE-BF2D8CF6CC57}"/>
                </a:ext>
              </a:extLst>
            </p:cNvPr>
            <p:cNvGrpSpPr/>
            <p:nvPr/>
          </p:nvGrpSpPr>
          <p:grpSpPr>
            <a:xfrm>
              <a:off x="894443" y="3308100"/>
              <a:ext cx="360000" cy="360000"/>
              <a:chOff x="-567085" y="2348880"/>
              <a:chExt cx="357834" cy="357834"/>
            </a:xfrm>
          </p:grpSpPr>
          <p:cxnSp>
            <p:nvCxnSpPr>
              <p:cNvPr id="7" name="Conector reto 6">
                <a:extLst>
                  <a:ext uri="{FF2B5EF4-FFF2-40B4-BE49-F238E27FC236}">
                    <a16:creationId xmlns:a16="http://schemas.microsoft.com/office/drawing/2014/main" id="{E07CB1AD-4529-1D39-4EE9-C97E39C0990A}"/>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8" name="Conector reto 7">
                <a:extLst>
                  <a:ext uri="{FF2B5EF4-FFF2-40B4-BE49-F238E27FC236}">
                    <a16:creationId xmlns:a16="http://schemas.microsoft.com/office/drawing/2014/main" id="{4FC26C76-3F95-51DD-BD8E-CD3476200558}"/>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13" name="Grupo 6">
              <a:extLst>
                <a:ext uri="{FF2B5EF4-FFF2-40B4-BE49-F238E27FC236}">
                  <a16:creationId xmlns:a16="http://schemas.microsoft.com/office/drawing/2014/main" id="{CAE76E36-46E3-A350-41FC-D7207C0117F2}"/>
                </a:ext>
              </a:extLst>
            </p:cNvPr>
            <p:cNvGrpSpPr/>
            <p:nvPr/>
          </p:nvGrpSpPr>
          <p:grpSpPr>
            <a:xfrm>
              <a:off x="959023" y="1475400"/>
              <a:ext cx="360000" cy="360000"/>
              <a:chOff x="-567085" y="2348880"/>
              <a:chExt cx="357834" cy="357834"/>
            </a:xfrm>
          </p:grpSpPr>
          <p:cxnSp>
            <p:nvCxnSpPr>
              <p:cNvPr id="14" name="Conector reto 13">
                <a:extLst>
                  <a:ext uri="{FF2B5EF4-FFF2-40B4-BE49-F238E27FC236}">
                    <a16:creationId xmlns:a16="http://schemas.microsoft.com/office/drawing/2014/main" id="{B0F4D818-8CB4-B205-0EE0-131F4C1D9060}"/>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5" name="Conector reto 14">
                <a:extLst>
                  <a:ext uri="{FF2B5EF4-FFF2-40B4-BE49-F238E27FC236}">
                    <a16:creationId xmlns:a16="http://schemas.microsoft.com/office/drawing/2014/main" id="{19440A4E-ECC5-4353-18F1-5BF1D6B40FC2}"/>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16" name="Grupo 6">
              <a:extLst>
                <a:ext uri="{FF2B5EF4-FFF2-40B4-BE49-F238E27FC236}">
                  <a16:creationId xmlns:a16="http://schemas.microsoft.com/office/drawing/2014/main" id="{3126277C-2611-AAE5-32E3-68D1F8CADD5F}"/>
                </a:ext>
              </a:extLst>
            </p:cNvPr>
            <p:cNvGrpSpPr/>
            <p:nvPr/>
          </p:nvGrpSpPr>
          <p:grpSpPr>
            <a:xfrm>
              <a:off x="2832557" y="1863909"/>
              <a:ext cx="360000" cy="360000"/>
              <a:chOff x="-567085" y="2348880"/>
              <a:chExt cx="357834" cy="357834"/>
            </a:xfrm>
          </p:grpSpPr>
          <p:cxnSp>
            <p:nvCxnSpPr>
              <p:cNvPr id="17" name="Conector reto 16">
                <a:extLst>
                  <a:ext uri="{FF2B5EF4-FFF2-40B4-BE49-F238E27FC236}">
                    <a16:creationId xmlns:a16="http://schemas.microsoft.com/office/drawing/2014/main" id="{14DC0EB5-039B-9944-6870-844968109227}"/>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22" name="Conector reto 21">
                <a:extLst>
                  <a:ext uri="{FF2B5EF4-FFF2-40B4-BE49-F238E27FC236}">
                    <a16:creationId xmlns:a16="http://schemas.microsoft.com/office/drawing/2014/main" id="{580F4423-275E-EDED-96E5-670E9004E6BC}"/>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23" name="Grupo 6">
              <a:extLst>
                <a:ext uri="{FF2B5EF4-FFF2-40B4-BE49-F238E27FC236}">
                  <a16:creationId xmlns:a16="http://schemas.microsoft.com/office/drawing/2014/main" id="{504E7512-81AB-7DD4-4546-2E97114A1A75}"/>
                </a:ext>
              </a:extLst>
            </p:cNvPr>
            <p:cNvGrpSpPr/>
            <p:nvPr/>
          </p:nvGrpSpPr>
          <p:grpSpPr>
            <a:xfrm>
              <a:off x="3746535" y="4954253"/>
              <a:ext cx="360000" cy="360000"/>
              <a:chOff x="-567085" y="2348880"/>
              <a:chExt cx="357834" cy="357834"/>
            </a:xfrm>
          </p:grpSpPr>
          <p:cxnSp>
            <p:nvCxnSpPr>
              <p:cNvPr id="24" name="Conector reto 23">
                <a:extLst>
                  <a:ext uri="{FF2B5EF4-FFF2-40B4-BE49-F238E27FC236}">
                    <a16:creationId xmlns:a16="http://schemas.microsoft.com/office/drawing/2014/main" id="{D97B0DB6-9FFF-62D7-945B-FB4758E5C43E}"/>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25" name="Conector reto 24">
                <a:extLst>
                  <a:ext uri="{FF2B5EF4-FFF2-40B4-BE49-F238E27FC236}">
                    <a16:creationId xmlns:a16="http://schemas.microsoft.com/office/drawing/2014/main" id="{4591A25B-D830-6000-744E-3B8DC058BE08}"/>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26" name="Grupo 6">
              <a:extLst>
                <a:ext uri="{FF2B5EF4-FFF2-40B4-BE49-F238E27FC236}">
                  <a16:creationId xmlns:a16="http://schemas.microsoft.com/office/drawing/2014/main" id="{8BF5C2FD-971B-F207-51B6-7481EE0CE0DD}"/>
                </a:ext>
              </a:extLst>
            </p:cNvPr>
            <p:cNvGrpSpPr/>
            <p:nvPr/>
          </p:nvGrpSpPr>
          <p:grpSpPr>
            <a:xfrm>
              <a:off x="2231779" y="3697962"/>
              <a:ext cx="360000" cy="360000"/>
              <a:chOff x="-567085" y="2348880"/>
              <a:chExt cx="357834" cy="357834"/>
            </a:xfrm>
          </p:grpSpPr>
          <p:cxnSp>
            <p:nvCxnSpPr>
              <p:cNvPr id="27" name="Conector reto 26">
                <a:extLst>
                  <a:ext uri="{FF2B5EF4-FFF2-40B4-BE49-F238E27FC236}">
                    <a16:creationId xmlns:a16="http://schemas.microsoft.com/office/drawing/2014/main" id="{A802F2D5-6211-9FC5-DFDE-85A7F1A9DEA1}"/>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28" name="Conector reto 27">
                <a:extLst>
                  <a:ext uri="{FF2B5EF4-FFF2-40B4-BE49-F238E27FC236}">
                    <a16:creationId xmlns:a16="http://schemas.microsoft.com/office/drawing/2014/main" id="{67342D02-490B-9F86-578F-97D412593C9B}"/>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29" name="Grupo 6">
              <a:extLst>
                <a:ext uri="{FF2B5EF4-FFF2-40B4-BE49-F238E27FC236}">
                  <a16:creationId xmlns:a16="http://schemas.microsoft.com/office/drawing/2014/main" id="{550A1979-3A9F-81A8-A650-EDE16740CBE7}"/>
                </a:ext>
              </a:extLst>
            </p:cNvPr>
            <p:cNvGrpSpPr/>
            <p:nvPr/>
          </p:nvGrpSpPr>
          <p:grpSpPr>
            <a:xfrm>
              <a:off x="4215351" y="4869120"/>
              <a:ext cx="360000" cy="360000"/>
              <a:chOff x="-519960" y="2348880"/>
              <a:chExt cx="357834" cy="357834"/>
            </a:xfrm>
          </p:grpSpPr>
          <p:cxnSp>
            <p:nvCxnSpPr>
              <p:cNvPr id="30" name="Conector reto 29">
                <a:extLst>
                  <a:ext uri="{FF2B5EF4-FFF2-40B4-BE49-F238E27FC236}">
                    <a16:creationId xmlns:a16="http://schemas.microsoft.com/office/drawing/2014/main" id="{62641108-6F31-7C1D-E6A7-B9006A2AD7F7}"/>
                  </a:ext>
                </a:extLst>
              </p:cNvPr>
              <p:cNvCxnSpPr/>
              <p:nvPr/>
            </p:nvCxnSpPr>
            <p:spPr bwMode="auto">
              <a:xfrm>
                <a:off x="-341045"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31" name="Conector reto 30">
                <a:extLst>
                  <a:ext uri="{FF2B5EF4-FFF2-40B4-BE49-F238E27FC236}">
                    <a16:creationId xmlns:a16="http://schemas.microsoft.com/office/drawing/2014/main" id="{2DF7C73D-7F50-C7DC-EECA-2757E0558630}"/>
                  </a:ext>
                </a:extLst>
              </p:cNvPr>
              <p:cNvCxnSpPr/>
              <p:nvPr/>
            </p:nvCxnSpPr>
            <p:spPr bwMode="auto">
              <a:xfrm rot="5400000">
                <a:off x="-341043"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32" name="Grupo 6">
              <a:extLst>
                <a:ext uri="{FF2B5EF4-FFF2-40B4-BE49-F238E27FC236}">
                  <a16:creationId xmlns:a16="http://schemas.microsoft.com/office/drawing/2014/main" id="{0866F2D2-7CDF-F24E-1B42-D9450CFD9BB6}"/>
                </a:ext>
              </a:extLst>
            </p:cNvPr>
            <p:cNvGrpSpPr/>
            <p:nvPr/>
          </p:nvGrpSpPr>
          <p:grpSpPr>
            <a:xfrm>
              <a:off x="4234222" y="1678865"/>
              <a:ext cx="360000" cy="360000"/>
              <a:chOff x="-567085" y="2348880"/>
              <a:chExt cx="357834" cy="357834"/>
            </a:xfrm>
          </p:grpSpPr>
          <p:cxnSp>
            <p:nvCxnSpPr>
              <p:cNvPr id="33" name="Conector reto 32">
                <a:extLst>
                  <a:ext uri="{FF2B5EF4-FFF2-40B4-BE49-F238E27FC236}">
                    <a16:creationId xmlns:a16="http://schemas.microsoft.com/office/drawing/2014/main" id="{E23C6ADF-65B4-2E97-4022-3E4199DF2B25}"/>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34" name="Conector reto 33">
                <a:extLst>
                  <a:ext uri="{FF2B5EF4-FFF2-40B4-BE49-F238E27FC236}">
                    <a16:creationId xmlns:a16="http://schemas.microsoft.com/office/drawing/2014/main" id="{3AA7C182-ED6C-40C4-3CC6-E135028A78F1}"/>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35" name="Grupo 6">
              <a:extLst>
                <a:ext uri="{FF2B5EF4-FFF2-40B4-BE49-F238E27FC236}">
                  <a16:creationId xmlns:a16="http://schemas.microsoft.com/office/drawing/2014/main" id="{E83B7432-88BD-E554-E7EB-36D7012949CE}"/>
                </a:ext>
              </a:extLst>
            </p:cNvPr>
            <p:cNvGrpSpPr/>
            <p:nvPr/>
          </p:nvGrpSpPr>
          <p:grpSpPr>
            <a:xfrm>
              <a:off x="4318980" y="3697961"/>
              <a:ext cx="360000" cy="360000"/>
              <a:chOff x="-567085" y="2348880"/>
              <a:chExt cx="357834" cy="357834"/>
            </a:xfrm>
          </p:grpSpPr>
          <p:cxnSp>
            <p:nvCxnSpPr>
              <p:cNvPr id="36" name="Conector reto 35">
                <a:extLst>
                  <a:ext uri="{FF2B5EF4-FFF2-40B4-BE49-F238E27FC236}">
                    <a16:creationId xmlns:a16="http://schemas.microsoft.com/office/drawing/2014/main" id="{1E5DDAA9-D2EC-067C-C5ED-EDF32693FD78}"/>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37" name="Conector reto 36">
                <a:extLst>
                  <a:ext uri="{FF2B5EF4-FFF2-40B4-BE49-F238E27FC236}">
                    <a16:creationId xmlns:a16="http://schemas.microsoft.com/office/drawing/2014/main" id="{E678053B-174F-BBE4-E5B6-C94A27F3E930}"/>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38" name="Grupo 6">
              <a:extLst>
                <a:ext uri="{FF2B5EF4-FFF2-40B4-BE49-F238E27FC236}">
                  <a16:creationId xmlns:a16="http://schemas.microsoft.com/office/drawing/2014/main" id="{37A0A748-4C37-4C44-9DFA-38C8F22469E4}"/>
                </a:ext>
              </a:extLst>
            </p:cNvPr>
            <p:cNvGrpSpPr/>
            <p:nvPr/>
          </p:nvGrpSpPr>
          <p:grpSpPr>
            <a:xfrm>
              <a:off x="1007584" y="5877312"/>
              <a:ext cx="360000" cy="360000"/>
              <a:chOff x="-567085" y="2348880"/>
              <a:chExt cx="357834" cy="357834"/>
            </a:xfrm>
          </p:grpSpPr>
          <p:cxnSp>
            <p:nvCxnSpPr>
              <p:cNvPr id="39" name="Conector reto 38">
                <a:extLst>
                  <a:ext uri="{FF2B5EF4-FFF2-40B4-BE49-F238E27FC236}">
                    <a16:creationId xmlns:a16="http://schemas.microsoft.com/office/drawing/2014/main" id="{86A63AFA-EE20-0514-74B0-2C4A63969E2E}"/>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40" name="Conector reto 39">
                <a:extLst>
                  <a:ext uri="{FF2B5EF4-FFF2-40B4-BE49-F238E27FC236}">
                    <a16:creationId xmlns:a16="http://schemas.microsoft.com/office/drawing/2014/main" id="{08AAD8C5-5956-6ADA-5694-6ED058C52427}"/>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41" name="Grupo 6">
              <a:extLst>
                <a:ext uri="{FF2B5EF4-FFF2-40B4-BE49-F238E27FC236}">
                  <a16:creationId xmlns:a16="http://schemas.microsoft.com/office/drawing/2014/main" id="{25CE6122-F577-21B0-D038-BB4FA5EE56A9}"/>
                </a:ext>
              </a:extLst>
            </p:cNvPr>
            <p:cNvGrpSpPr/>
            <p:nvPr/>
          </p:nvGrpSpPr>
          <p:grpSpPr>
            <a:xfrm>
              <a:off x="244422" y="5600779"/>
              <a:ext cx="360000" cy="360000"/>
              <a:chOff x="-567085" y="2348880"/>
              <a:chExt cx="357834" cy="357834"/>
            </a:xfrm>
          </p:grpSpPr>
          <p:cxnSp>
            <p:nvCxnSpPr>
              <p:cNvPr id="42" name="Conector reto 41">
                <a:extLst>
                  <a:ext uri="{FF2B5EF4-FFF2-40B4-BE49-F238E27FC236}">
                    <a16:creationId xmlns:a16="http://schemas.microsoft.com/office/drawing/2014/main" id="{1FB98F77-E749-19A0-3913-1784AAC7AA4B}"/>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43" name="Conector reto 42">
                <a:extLst>
                  <a:ext uri="{FF2B5EF4-FFF2-40B4-BE49-F238E27FC236}">
                    <a16:creationId xmlns:a16="http://schemas.microsoft.com/office/drawing/2014/main" id="{E92EDC8D-3422-A40F-DE02-51C2065AFF9F}"/>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grpSp>
        <p:nvGrpSpPr>
          <p:cNvPr id="11" name="Agrupar 10">
            <a:extLst>
              <a:ext uri="{FF2B5EF4-FFF2-40B4-BE49-F238E27FC236}">
                <a16:creationId xmlns:a16="http://schemas.microsoft.com/office/drawing/2014/main" id="{85BF728B-1204-966B-6F8F-80406C42BF75}"/>
              </a:ext>
            </a:extLst>
          </p:cNvPr>
          <p:cNvGrpSpPr/>
          <p:nvPr/>
        </p:nvGrpSpPr>
        <p:grpSpPr>
          <a:xfrm>
            <a:off x="650443" y="1593255"/>
            <a:ext cx="3612343" cy="3666582"/>
            <a:chOff x="361972" y="1232776"/>
            <a:chExt cx="4682146" cy="4752448"/>
          </a:xfrm>
        </p:grpSpPr>
        <p:grpSp>
          <p:nvGrpSpPr>
            <p:cNvPr id="18" name="Grupo 6">
              <a:extLst>
                <a:ext uri="{FF2B5EF4-FFF2-40B4-BE49-F238E27FC236}">
                  <a16:creationId xmlns:a16="http://schemas.microsoft.com/office/drawing/2014/main" id="{610C3BC3-3F3E-5913-D102-CB8276C1C6CE}"/>
                </a:ext>
              </a:extLst>
            </p:cNvPr>
            <p:cNvGrpSpPr/>
            <p:nvPr/>
          </p:nvGrpSpPr>
          <p:grpSpPr>
            <a:xfrm>
              <a:off x="1248701" y="3519040"/>
              <a:ext cx="360000" cy="360000"/>
              <a:chOff x="-567085" y="2348880"/>
              <a:chExt cx="357834" cy="357834"/>
            </a:xfrm>
          </p:grpSpPr>
          <p:cxnSp>
            <p:nvCxnSpPr>
              <p:cNvPr id="191525" name="Conector reto 191524">
                <a:extLst>
                  <a:ext uri="{FF2B5EF4-FFF2-40B4-BE49-F238E27FC236}">
                    <a16:creationId xmlns:a16="http://schemas.microsoft.com/office/drawing/2014/main" id="{31BD39A7-E68E-61DA-8C6B-34611DFAC6EF}"/>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526" name="Conector reto 191525">
                <a:extLst>
                  <a:ext uri="{FF2B5EF4-FFF2-40B4-BE49-F238E27FC236}">
                    <a16:creationId xmlns:a16="http://schemas.microsoft.com/office/drawing/2014/main" id="{625A9813-6182-4F4E-9B74-4E07B556B4B3}"/>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19" name="Grupo 6">
              <a:extLst>
                <a:ext uri="{FF2B5EF4-FFF2-40B4-BE49-F238E27FC236}">
                  <a16:creationId xmlns:a16="http://schemas.microsoft.com/office/drawing/2014/main" id="{B5535EB1-78FB-F4D2-8AB2-09BA14B6D777}"/>
                </a:ext>
              </a:extLst>
            </p:cNvPr>
            <p:cNvGrpSpPr/>
            <p:nvPr/>
          </p:nvGrpSpPr>
          <p:grpSpPr>
            <a:xfrm>
              <a:off x="504578" y="3758091"/>
              <a:ext cx="360000" cy="360000"/>
              <a:chOff x="-567085" y="2348880"/>
              <a:chExt cx="357834" cy="357834"/>
            </a:xfrm>
          </p:grpSpPr>
          <p:cxnSp>
            <p:nvCxnSpPr>
              <p:cNvPr id="191523" name="Conector reto 191522">
                <a:extLst>
                  <a:ext uri="{FF2B5EF4-FFF2-40B4-BE49-F238E27FC236}">
                    <a16:creationId xmlns:a16="http://schemas.microsoft.com/office/drawing/2014/main" id="{EA0D008D-FB6C-628F-B32B-2197A46C4DAF}"/>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524" name="Conector reto 191523">
                <a:extLst>
                  <a:ext uri="{FF2B5EF4-FFF2-40B4-BE49-F238E27FC236}">
                    <a16:creationId xmlns:a16="http://schemas.microsoft.com/office/drawing/2014/main" id="{F7D75551-FAB3-A2D3-8504-2CAD4956CAAB}"/>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20" name="Grupo 6">
              <a:extLst>
                <a:ext uri="{FF2B5EF4-FFF2-40B4-BE49-F238E27FC236}">
                  <a16:creationId xmlns:a16="http://schemas.microsoft.com/office/drawing/2014/main" id="{18BD3235-602E-FD9F-9A77-D637DED3A212}"/>
                </a:ext>
              </a:extLst>
            </p:cNvPr>
            <p:cNvGrpSpPr/>
            <p:nvPr/>
          </p:nvGrpSpPr>
          <p:grpSpPr>
            <a:xfrm>
              <a:off x="1759419" y="4118091"/>
              <a:ext cx="360000" cy="360000"/>
              <a:chOff x="-567085" y="2348880"/>
              <a:chExt cx="357834" cy="357834"/>
            </a:xfrm>
          </p:grpSpPr>
          <p:cxnSp>
            <p:nvCxnSpPr>
              <p:cNvPr id="191521" name="Conector reto 191520">
                <a:extLst>
                  <a:ext uri="{FF2B5EF4-FFF2-40B4-BE49-F238E27FC236}">
                    <a16:creationId xmlns:a16="http://schemas.microsoft.com/office/drawing/2014/main" id="{B2EDFD26-D6F1-1CED-7897-5AB85CA2F7CC}"/>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522" name="Conector reto 191521">
                <a:extLst>
                  <a:ext uri="{FF2B5EF4-FFF2-40B4-BE49-F238E27FC236}">
                    <a16:creationId xmlns:a16="http://schemas.microsoft.com/office/drawing/2014/main" id="{931088FE-9B70-E433-19A8-67C1EDD829A7}"/>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21" name="Grupo 6">
              <a:extLst>
                <a:ext uri="{FF2B5EF4-FFF2-40B4-BE49-F238E27FC236}">
                  <a16:creationId xmlns:a16="http://schemas.microsoft.com/office/drawing/2014/main" id="{002BA2FA-289E-9074-7DF7-5AB515F7D8C3}"/>
                </a:ext>
              </a:extLst>
            </p:cNvPr>
            <p:cNvGrpSpPr/>
            <p:nvPr/>
          </p:nvGrpSpPr>
          <p:grpSpPr>
            <a:xfrm>
              <a:off x="3670457" y="4057961"/>
              <a:ext cx="360000" cy="360000"/>
              <a:chOff x="-567085" y="2348880"/>
              <a:chExt cx="357834" cy="357834"/>
            </a:xfrm>
          </p:grpSpPr>
          <p:cxnSp>
            <p:nvCxnSpPr>
              <p:cNvPr id="191519" name="Conector reto 191518">
                <a:extLst>
                  <a:ext uri="{FF2B5EF4-FFF2-40B4-BE49-F238E27FC236}">
                    <a16:creationId xmlns:a16="http://schemas.microsoft.com/office/drawing/2014/main" id="{07D79158-6F4B-4DBD-38C8-5F93EBD4A9B9}"/>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520" name="Conector reto 191519">
                <a:extLst>
                  <a:ext uri="{FF2B5EF4-FFF2-40B4-BE49-F238E27FC236}">
                    <a16:creationId xmlns:a16="http://schemas.microsoft.com/office/drawing/2014/main" id="{E4761E73-E91E-D5E0-02C6-509638EC561C}"/>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191501" name="Grupo 6">
              <a:extLst>
                <a:ext uri="{FF2B5EF4-FFF2-40B4-BE49-F238E27FC236}">
                  <a16:creationId xmlns:a16="http://schemas.microsoft.com/office/drawing/2014/main" id="{85F9BFF7-A4D8-19AE-FCF8-F880FA5A07D1}"/>
                </a:ext>
              </a:extLst>
            </p:cNvPr>
            <p:cNvGrpSpPr/>
            <p:nvPr/>
          </p:nvGrpSpPr>
          <p:grpSpPr>
            <a:xfrm>
              <a:off x="361972" y="2129603"/>
              <a:ext cx="360000" cy="360000"/>
              <a:chOff x="-567085" y="2348880"/>
              <a:chExt cx="357834" cy="357834"/>
            </a:xfrm>
          </p:grpSpPr>
          <p:cxnSp>
            <p:nvCxnSpPr>
              <p:cNvPr id="191517" name="Conector reto 191516">
                <a:extLst>
                  <a:ext uri="{FF2B5EF4-FFF2-40B4-BE49-F238E27FC236}">
                    <a16:creationId xmlns:a16="http://schemas.microsoft.com/office/drawing/2014/main" id="{25333BD2-C24B-21DE-0240-6D3D9374F084}"/>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518" name="Conector reto 191517">
                <a:extLst>
                  <a:ext uri="{FF2B5EF4-FFF2-40B4-BE49-F238E27FC236}">
                    <a16:creationId xmlns:a16="http://schemas.microsoft.com/office/drawing/2014/main" id="{D79D8BF7-BF83-500D-B3DD-29480513043A}"/>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191502" name="Grupo 6">
              <a:extLst>
                <a:ext uri="{FF2B5EF4-FFF2-40B4-BE49-F238E27FC236}">
                  <a16:creationId xmlns:a16="http://schemas.microsoft.com/office/drawing/2014/main" id="{C8511F2D-C398-1B6D-47B3-A844AE234CB2}"/>
                </a:ext>
              </a:extLst>
            </p:cNvPr>
            <p:cNvGrpSpPr/>
            <p:nvPr/>
          </p:nvGrpSpPr>
          <p:grpSpPr>
            <a:xfrm>
              <a:off x="2114813" y="5625224"/>
              <a:ext cx="360000" cy="360000"/>
              <a:chOff x="-681721" y="2348880"/>
              <a:chExt cx="357834" cy="357834"/>
            </a:xfrm>
          </p:grpSpPr>
          <p:cxnSp>
            <p:nvCxnSpPr>
              <p:cNvPr id="191515" name="Conector reto 191514">
                <a:extLst>
                  <a:ext uri="{FF2B5EF4-FFF2-40B4-BE49-F238E27FC236}">
                    <a16:creationId xmlns:a16="http://schemas.microsoft.com/office/drawing/2014/main" id="{91C1F300-A138-4BF2-DC11-97E26C118AFF}"/>
                  </a:ext>
                </a:extLst>
              </p:cNvPr>
              <p:cNvCxnSpPr/>
              <p:nvPr/>
            </p:nvCxnSpPr>
            <p:spPr bwMode="auto">
              <a:xfrm>
                <a:off x="-502807"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516" name="Conector reto 191515">
                <a:extLst>
                  <a:ext uri="{FF2B5EF4-FFF2-40B4-BE49-F238E27FC236}">
                    <a16:creationId xmlns:a16="http://schemas.microsoft.com/office/drawing/2014/main" id="{B346907F-D980-3D3C-2377-2983C90CB3B9}"/>
                  </a:ext>
                </a:extLst>
              </p:cNvPr>
              <p:cNvCxnSpPr/>
              <p:nvPr/>
            </p:nvCxnSpPr>
            <p:spPr bwMode="auto">
              <a:xfrm rot="5400000">
                <a:off x="-502804"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191503" name="Grupo 6">
              <a:extLst>
                <a:ext uri="{FF2B5EF4-FFF2-40B4-BE49-F238E27FC236}">
                  <a16:creationId xmlns:a16="http://schemas.microsoft.com/office/drawing/2014/main" id="{13F1DBC9-DA51-4B51-F627-0D271A45ECA8}"/>
                </a:ext>
              </a:extLst>
            </p:cNvPr>
            <p:cNvGrpSpPr/>
            <p:nvPr/>
          </p:nvGrpSpPr>
          <p:grpSpPr>
            <a:xfrm>
              <a:off x="2568288" y="1780637"/>
              <a:ext cx="360000" cy="360000"/>
              <a:chOff x="-567085" y="2348880"/>
              <a:chExt cx="357834" cy="357834"/>
            </a:xfrm>
          </p:grpSpPr>
          <p:cxnSp>
            <p:nvCxnSpPr>
              <p:cNvPr id="191513" name="Conector reto 191512">
                <a:extLst>
                  <a:ext uri="{FF2B5EF4-FFF2-40B4-BE49-F238E27FC236}">
                    <a16:creationId xmlns:a16="http://schemas.microsoft.com/office/drawing/2014/main" id="{04D5B536-A69A-3B6F-C969-DFCEA4B02595}"/>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514" name="Conector reto 191513">
                <a:extLst>
                  <a:ext uri="{FF2B5EF4-FFF2-40B4-BE49-F238E27FC236}">
                    <a16:creationId xmlns:a16="http://schemas.microsoft.com/office/drawing/2014/main" id="{2A9B5D7B-667A-34A5-A794-8A40816213A3}"/>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191504" name="Grupo 6">
              <a:extLst>
                <a:ext uri="{FF2B5EF4-FFF2-40B4-BE49-F238E27FC236}">
                  <a16:creationId xmlns:a16="http://schemas.microsoft.com/office/drawing/2014/main" id="{F7BFE3E5-FAC4-BF92-960F-0A56F8F0AADE}"/>
                </a:ext>
              </a:extLst>
            </p:cNvPr>
            <p:cNvGrpSpPr/>
            <p:nvPr/>
          </p:nvGrpSpPr>
          <p:grpSpPr>
            <a:xfrm>
              <a:off x="4684118" y="1960637"/>
              <a:ext cx="360000" cy="360000"/>
              <a:chOff x="-567085" y="2348880"/>
              <a:chExt cx="357834" cy="357834"/>
            </a:xfrm>
          </p:grpSpPr>
          <p:cxnSp>
            <p:nvCxnSpPr>
              <p:cNvPr id="191511" name="Conector reto 191510">
                <a:extLst>
                  <a:ext uri="{FF2B5EF4-FFF2-40B4-BE49-F238E27FC236}">
                    <a16:creationId xmlns:a16="http://schemas.microsoft.com/office/drawing/2014/main" id="{3EA3EF98-FD33-DF6D-5705-2FD680F656EC}"/>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512" name="Conector reto 191511">
                <a:extLst>
                  <a:ext uri="{FF2B5EF4-FFF2-40B4-BE49-F238E27FC236}">
                    <a16:creationId xmlns:a16="http://schemas.microsoft.com/office/drawing/2014/main" id="{2F1EF898-0DB5-0EFC-DB0B-97C9148C1C32}"/>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191505" name="Grupo 6">
              <a:extLst>
                <a:ext uri="{FF2B5EF4-FFF2-40B4-BE49-F238E27FC236}">
                  <a16:creationId xmlns:a16="http://schemas.microsoft.com/office/drawing/2014/main" id="{E8B7E3B4-BE8D-83D3-41E0-1FCB6C41FCFA}"/>
                </a:ext>
              </a:extLst>
            </p:cNvPr>
            <p:cNvGrpSpPr/>
            <p:nvPr/>
          </p:nvGrpSpPr>
          <p:grpSpPr>
            <a:xfrm>
              <a:off x="2090185" y="1232776"/>
              <a:ext cx="360000" cy="360000"/>
              <a:chOff x="-567085" y="2348880"/>
              <a:chExt cx="357834" cy="357834"/>
            </a:xfrm>
          </p:grpSpPr>
          <p:cxnSp>
            <p:nvCxnSpPr>
              <p:cNvPr id="191509" name="Conector reto 191508">
                <a:extLst>
                  <a:ext uri="{FF2B5EF4-FFF2-40B4-BE49-F238E27FC236}">
                    <a16:creationId xmlns:a16="http://schemas.microsoft.com/office/drawing/2014/main" id="{B52D4EFB-D709-7429-A45D-76915B0C4FDD}"/>
                  </a:ext>
                </a:extLst>
              </p:cNvPr>
              <p:cNvCxnSpPr/>
              <p:nvPr/>
            </p:nvCxnSpPr>
            <p:spPr bwMode="auto">
              <a:xfrm>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510" name="Conector reto 191509">
                <a:extLst>
                  <a:ext uri="{FF2B5EF4-FFF2-40B4-BE49-F238E27FC236}">
                    <a16:creationId xmlns:a16="http://schemas.microsoft.com/office/drawing/2014/main" id="{0B48BA24-17C1-D8A1-01EC-19F4D458CB02}"/>
                  </a:ext>
                </a:extLst>
              </p:cNvPr>
              <p:cNvCxnSpPr/>
              <p:nvPr/>
            </p:nvCxnSpPr>
            <p:spPr bwMode="auto">
              <a:xfrm rot="5400000">
                <a:off x="-388168" y="234888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191506" name="Grupo 6">
              <a:extLst>
                <a:ext uri="{FF2B5EF4-FFF2-40B4-BE49-F238E27FC236}">
                  <a16:creationId xmlns:a16="http://schemas.microsoft.com/office/drawing/2014/main" id="{9DC2F314-8C79-2683-B3B1-9F229A0DACDB}"/>
                </a:ext>
              </a:extLst>
            </p:cNvPr>
            <p:cNvGrpSpPr/>
            <p:nvPr/>
          </p:nvGrpSpPr>
          <p:grpSpPr>
            <a:xfrm>
              <a:off x="2366526" y="4085513"/>
              <a:ext cx="360000" cy="360000"/>
              <a:chOff x="-595348" y="2443120"/>
              <a:chExt cx="357834" cy="357834"/>
            </a:xfrm>
          </p:grpSpPr>
          <p:cxnSp>
            <p:nvCxnSpPr>
              <p:cNvPr id="191507" name="Conector reto 191506">
                <a:extLst>
                  <a:ext uri="{FF2B5EF4-FFF2-40B4-BE49-F238E27FC236}">
                    <a16:creationId xmlns:a16="http://schemas.microsoft.com/office/drawing/2014/main" id="{DA81EAF6-0961-27C5-3C37-7864B5541A64}"/>
                  </a:ext>
                </a:extLst>
              </p:cNvPr>
              <p:cNvCxnSpPr/>
              <p:nvPr/>
            </p:nvCxnSpPr>
            <p:spPr bwMode="auto">
              <a:xfrm>
                <a:off x="-416439" y="244312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508" name="Conector reto 191507">
                <a:extLst>
                  <a:ext uri="{FF2B5EF4-FFF2-40B4-BE49-F238E27FC236}">
                    <a16:creationId xmlns:a16="http://schemas.microsoft.com/office/drawing/2014/main" id="{AB080B87-102E-A13A-5EDD-92A684AD06DA}"/>
                  </a:ext>
                </a:extLst>
              </p:cNvPr>
              <p:cNvCxnSpPr/>
              <p:nvPr/>
            </p:nvCxnSpPr>
            <p:spPr bwMode="auto">
              <a:xfrm rot="5400000">
                <a:off x="-416431" y="244312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sp>
        <p:nvSpPr>
          <p:cNvPr id="3" name="CaixaDeTexto 2">
            <a:extLst>
              <a:ext uri="{FF2B5EF4-FFF2-40B4-BE49-F238E27FC236}">
                <a16:creationId xmlns:a16="http://schemas.microsoft.com/office/drawing/2014/main" id="{9C704369-E0C7-6383-7C94-1AF0763D6347}"/>
              </a:ext>
            </a:extLst>
          </p:cNvPr>
          <p:cNvSpPr txBox="1"/>
          <p:nvPr/>
        </p:nvSpPr>
        <p:spPr>
          <a:xfrm>
            <a:off x="1354803" y="5698317"/>
            <a:ext cx="2041905" cy="338554"/>
          </a:xfrm>
          <a:prstGeom prst="rect">
            <a:avLst/>
          </a:prstGeom>
          <a:noFill/>
        </p:spPr>
        <p:txBody>
          <a:bodyPr wrap="none" rtlCol="0">
            <a:spAutoFit/>
          </a:bodyPr>
          <a:lstStyle/>
          <a:p>
            <a:r>
              <a:rPr lang="pt-BR" sz="1600" dirty="0">
                <a:latin typeface="Tahoma" panose="020B0604030504040204" pitchFamily="34" charset="0"/>
              </a:rPr>
              <a:t>Imagem Classificada</a:t>
            </a:r>
          </a:p>
        </p:txBody>
      </p:sp>
      <p:sp>
        <p:nvSpPr>
          <p:cNvPr id="45" name="CaixaDeTexto 44">
            <a:extLst>
              <a:ext uri="{FF2B5EF4-FFF2-40B4-BE49-F238E27FC236}">
                <a16:creationId xmlns:a16="http://schemas.microsoft.com/office/drawing/2014/main" id="{B647EA85-94F7-5B76-3564-83983454BF21}"/>
              </a:ext>
            </a:extLst>
          </p:cNvPr>
          <p:cNvSpPr txBox="1"/>
          <p:nvPr/>
        </p:nvSpPr>
        <p:spPr>
          <a:xfrm>
            <a:off x="4593517" y="1673364"/>
            <a:ext cx="4008511" cy="3785652"/>
          </a:xfrm>
          <a:prstGeom prst="rect">
            <a:avLst/>
          </a:prstGeom>
          <a:noFill/>
        </p:spPr>
        <p:txBody>
          <a:bodyPr wrap="square" rtlCol="0">
            <a:spAutoFit/>
          </a:bodyPr>
          <a:lstStyle/>
          <a:p>
            <a:pPr marL="182563" indent="-182563" algn="l"/>
            <a:r>
              <a:rPr lang="pt-BR" sz="1600" dirty="0">
                <a:latin typeface="Tahoma" panose="020B0604030504040204" pitchFamily="34" charset="0"/>
              </a:rPr>
              <a:t>Vantagem:</a:t>
            </a:r>
          </a:p>
          <a:p>
            <a:pPr marL="285750" indent="-285750" algn="l">
              <a:buFont typeface="Arial" panose="020B0604020202020204" pitchFamily="34" charset="0"/>
              <a:buChar char="•"/>
            </a:pPr>
            <a:r>
              <a:rPr lang="pt-BR" sz="1600" dirty="0">
                <a:latin typeface="Tahoma" panose="020B0604030504040204" pitchFamily="34" charset="0"/>
              </a:rPr>
              <a:t>Garante que todas as classes sejam avaliadas</a:t>
            </a:r>
          </a:p>
          <a:p>
            <a:pPr marL="285750" indent="-285750" algn="l">
              <a:buFont typeface="Arial" panose="020B0604020202020204" pitchFamily="34" charset="0"/>
              <a:buChar char="•"/>
            </a:pPr>
            <a:r>
              <a:rPr lang="pt-BR" sz="1600" dirty="0">
                <a:latin typeface="Tahoma" panose="020B0604030504040204" pitchFamily="34" charset="0"/>
              </a:rPr>
              <a:t>Os erros de comissão são bem estimados</a:t>
            </a:r>
          </a:p>
          <a:p>
            <a:pPr marL="182563" indent="-182563" algn="l"/>
            <a:endParaRPr lang="pt-BR" sz="1600" dirty="0">
              <a:latin typeface="Tahoma" panose="020B0604030504040204" pitchFamily="34" charset="0"/>
            </a:endParaRPr>
          </a:p>
          <a:p>
            <a:pPr marL="182563" indent="-182563" algn="l"/>
            <a:r>
              <a:rPr lang="pt-BR" sz="1600" dirty="0">
                <a:latin typeface="Tahoma" panose="020B0604030504040204" pitchFamily="34" charset="0"/>
              </a:rPr>
              <a:t>Desvantagens:</a:t>
            </a:r>
          </a:p>
          <a:p>
            <a:pPr marL="285750" indent="-285750" algn="l">
              <a:buFont typeface="Arial" panose="020B0604020202020204" pitchFamily="34" charset="0"/>
              <a:buChar char="•"/>
            </a:pPr>
            <a:r>
              <a:rPr lang="pt-BR" sz="1600" dirty="0">
                <a:latin typeface="Tahoma" panose="020B0604030504040204" pitchFamily="34" charset="0"/>
              </a:rPr>
              <a:t>Maior complexidade na amostragem</a:t>
            </a:r>
          </a:p>
          <a:p>
            <a:pPr marL="285750" indent="-285750" algn="l">
              <a:buFont typeface="Arial" panose="020B0604020202020204" pitchFamily="34" charset="0"/>
              <a:buChar char="•"/>
            </a:pPr>
            <a:r>
              <a:rPr lang="pt-BR" sz="1600" dirty="0">
                <a:latin typeface="Tahoma" panose="020B0604030504040204" pitchFamily="34" charset="0"/>
              </a:rPr>
              <a:t>Pode (raramente) não amostrar uma classe no mapa de referência (classes raras)</a:t>
            </a:r>
          </a:p>
          <a:p>
            <a:pPr marL="285750" indent="-285750" algn="l">
              <a:buFont typeface="Arial" panose="020B0604020202020204" pitchFamily="34" charset="0"/>
              <a:buChar char="•"/>
            </a:pPr>
            <a:r>
              <a:rPr lang="pt-BR" sz="1600" dirty="0">
                <a:latin typeface="Tahoma" panose="020B0604030504040204" pitchFamily="34" charset="0"/>
              </a:rPr>
              <a:t>Dificuldade em avaliar erros de classificação em classes majoritárias</a:t>
            </a:r>
          </a:p>
          <a:p>
            <a:pPr marL="285750" indent="-285750" algn="l">
              <a:buFont typeface="Arial" panose="020B0604020202020204" pitchFamily="34" charset="0"/>
              <a:buChar char="•"/>
            </a:pPr>
            <a:r>
              <a:rPr lang="pt-BR" sz="1600" dirty="0">
                <a:latin typeface="Tahoma" panose="020B0604030504040204" pitchFamily="34" charset="0"/>
              </a:rPr>
              <a:t>Maiores incertezas nas classes minoritárias</a:t>
            </a:r>
          </a:p>
        </p:txBody>
      </p:sp>
      <p:graphicFrame>
        <p:nvGraphicFramePr>
          <p:cNvPr id="47" name="Tabela 46">
            <a:extLst>
              <a:ext uri="{FF2B5EF4-FFF2-40B4-BE49-F238E27FC236}">
                <a16:creationId xmlns:a16="http://schemas.microsoft.com/office/drawing/2014/main" id="{C7911F13-5057-7B76-EE72-D56628C91DC9}"/>
              </a:ext>
            </a:extLst>
          </p:cNvPr>
          <p:cNvGraphicFramePr>
            <a:graphicFrameLocks noGrp="1"/>
          </p:cNvGraphicFramePr>
          <p:nvPr>
            <p:extLst>
              <p:ext uri="{D42A27DB-BD31-4B8C-83A1-F6EECF244321}">
                <p14:modId xmlns:p14="http://schemas.microsoft.com/office/powerpoint/2010/main" val="382390357"/>
              </p:ext>
            </p:extLst>
          </p:nvPr>
        </p:nvGraphicFramePr>
        <p:xfrm>
          <a:off x="4986222" y="5633804"/>
          <a:ext cx="2438400" cy="891540"/>
        </p:xfrm>
        <a:graphic>
          <a:graphicData uri="http://schemas.openxmlformats.org/drawingml/2006/table">
            <a:tbl>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5"/>
                    </a:ext>
                  </a:extLst>
                </a:gridCol>
              </a:tblGrid>
              <a:tr h="190500">
                <a:tc>
                  <a:txBody>
                    <a:bodyPr/>
                    <a:lstStyle/>
                    <a:p>
                      <a:pPr algn="l" fontAlgn="b"/>
                      <a:r>
                        <a:rPr lang="pt-BR" sz="1400" b="0" i="0" u="none" strike="noStrike" dirty="0">
                          <a:solidFill>
                            <a:srgbClr val="000000"/>
                          </a:solidFill>
                          <a:effectLst/>
                          <a:latin typeface="Calibri"/>
                        </a:rPr>
                        <a:t>Floresta</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pt-BR" sz="1400" b="0" i="0" u="none" strike="noStrike" dirty="0">
                          <a:solidFill>
                            <a:srgbClr val="000000"/>
                          </a:solidFill>
                          <a:effectLst/>
                          <a:latin typeface="Calibri"/>
                        </a:rPr>
                        <a:t>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pt-BR" sz="1400" b="0" i="0" u="none" strike="noStrike" dirty="0">
                          <a:solidFill>
                            <a:srgbClr val="000000"/>
                          </a:solidFill>
                          <a:effectLst/>
                          <a:latin typeface="Calibri"/>
                        </a:rPr>
                        <a:t>208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pt-BR" sz="1400" b="0" i="0" u="none" strike="noStrike" dirty="0">
                          <a:solidFill>
                            <a:srgbClr val="000000"/>
                          </a:solidFill>
                          <a:effectLst/>
                          <a:latin typeface="Calibri"/>
                        </a:rPr>
                        <a:t>694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0002"/>
                  </a:ext>
                </a:extLst>
              </a:tr>
              <a:tr h="190500">
                <a:tc>
                  <a:txBody>
                    <a:bodyPr/>
                    <a:lstStyle/>
                    <a:p>
                      <a:pPr algn="l" fontAlgn="b"/>
                      <a:r>
                        <a:rPr lang="pt-BR" sz="1400" b="0" i="0" u="none" strike="noStrike" dirty="0" err="1">
                          <a:solidFill>
                            <a:srgbClr val="000000"/>
                          </a:solidFill>
                          <a:effectLst/>
                          <a:latin typeface="Calibri"/>
                        </a:rPr>
                        <a:t>Desmat</a:t>
                      </a:r>
                      <a:endParaRPr lang="pt-BR"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pt-BR" sz="1400" b="0" i="0" u="none" strike="noStrike" dirty="0">
                          <a:solidFill>
                            <a:srgbClr val="000000"/>
                          </a:solidFill>
                          <a:effectLst/>
                          <a:latin typeface="Calibri"/>
                        </a:rPr>
                        <a:t>26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pt-BR" sz="1400" b="0" i="0" u="none" strike="noStrike" dirty="0">
                          <a:solidFill>
                            <a:srgbClr val="000000"/>
                          </a:solidFill>
                          <a:effectLst/>
                          <a:latin typeface="Calibri"/>
                        </a:rPr>
                        <a:t>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pt-BR" sz="1400" b="0" i="0" u="none" strike="noStrike" dirty="0">
                          <a:solidFill>
                            <a:srgbClr val="000000"/>
                          </a:solidFill>
                          <a:effectLst/>
                          <a:latin typeface="Calibri"/>
                        </a:rPr>
                        <a:t>264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190500">
                <a:tc>
                  <a:txBody>
                    <a:bodyPr/>
                    <a:lstStyle/>
                    <a:p>
                      <a:pPr algn="l" fontAlgn="b"/>
                      <a:r>
                        <a:rPr lang="pt-BR" sz="1400" b="0" i="0" u="none" strike="noStrike" dirty="0">
                          <a:solidFill>
                            <a:srgbClr val="000000"/>
                          </a:solidFill>
                          <a:effectLst/>
                          <a:latin typeface="Calibri"/>
                        </a:rPr>
                        <a:t>Agua</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13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90500">
                <a:tc>
                  <a:txBody>
                    <a:bodyPr/>
                    <a:lstStyle/>
                    <a:p>
                      <a:pPr algn="l" fontAlgn="b"/>
                      <a:r>
                        <a:rPr lang="pt-BR" sz="1400" b="0" i="0" u="none" strike="noStrike" dirty="0">
                          <a:ln>
                            <a:noFill/>
                          </a:ln>
                          <a:solidFill>
                            <a:srgbClr val="000000"/>
                          </a:solidFill>
                          <a:effectLst/>
                          <a:latin typeface="Calibri"/>
                        </a:rPr>
                        <a:t>Total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b="0" i="0" u="none" strike="noStrike" dirty="0">
                          <a:ln>
                            <a:noFill/>
                          </a:ln>
                          <a:solidFill>
                            <a:srgbClr val="000000"/>
                          </a:solidFill>
                          <a:effectLst/>
                          <a:latin typeface="Calibri"/>
                        </a:rPr>
                        <a:t>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b="0" i="0" u="none" strike="noStrike" dirty="0">
                          <a:ln>
                            <a:noFill/>
                          </a:ln>
                          <a:solidFill>
                            <a:srgbClr val="000000"/>
                          </a:solidFill>
                          <a:effectLst/>
                          <a:latin typeface="Calibri"/>
                        </a:rPr>
                        <a:t>300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b="0" i="0" u="none" strike="noStrike" dirty="0">
                          <a:ln>
                            <a:noFill/>
                          </a:ln>
                          <a:solidFill>
                            <a:srgbClr val="000000"/>
                          </a:solidFill>
                          <a:effectLst/>
                          <a:latin typeface="Calibri"/>
                        </a:rPr>
                        <a:t>1001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8264560"/>
                  </a:ext>
                </a:extLst>
              </a:tr>
            </a:tbl>
          </a:graphicData>
        </a:graphic>
      </p:graphicFrame>
      <p:grpSp>
        <p:nvGrpSpPr>
          <p:cNvPr id="50" name="Grupo 25">
            <a:extLst>
              <a:ext uri="{FF2B5EF4-FFF2-40B4-BE49-F238E27FC236}">
                <a16:creationId xmlns:a16="http://schemas.microsoft.com/office/drawing/2014/main" id="{B74D64A9-144C-B061-1863-8B8FAC4423FD}"/>
              </a:ext>
            </a:extLst>
          </p:cNvPr>
          <p:cNvGrpSpPr/>
          <p:nvPr/>
        </p:nvGrpSpPr>
        <p:grpSpPr>
          <a:xfrm>
            <a:off x="5637629" y="5837439"/>
            <a:ext cx="3160111" cy="487126"/>
            <a:chOff x="1218273" y="5902334"/>
            <a:chExt cx="3160111" cy="487126"/>
          </a:xfrm>
        </p:grpSpPr>
        <p:sp>
          <p:nvSpPr>
            <p:cNvPr id="51" name="CaixaDeTexto 50">
              <a:extLst>
                <a:ext uri="{FF2B5EF4-FFF2-40B4-BE49-F238E27FC236}">
                  <a16:creationId xmlns:a16="http://schemas.microsoft.com/office/drawing/2014/main" id="{40583C4F-08C8-F4AF-A53A-5AB800EBCBB2}"/>
                </a:ext>
              </a:extLst>
            </p:cNvPr>
            <p:cNvSpPr txBox="1"/>
            <p:nvPr/>
          </p:nvSpPr>
          <p:spPr>
            <a:xfrm>
              <a:off x="3010384" y="6112461"/>
              <a:ext cx="1368000" cy="276999"/>
            </a:xfrm>
            <a:prstGeom prst="rect">
              <a:avLst/>
            </a:prstGeom>
            <a:noFill/>
          </p:spPr>
          <p:txBody>
            <a:bodyPr wrap="square" rtlCol="0">
              <a:spAutoFit/>
            </a:bodyPr>
            <a:lstStyle/>
            <a:p>
              <a:pPr marL="182563" indent="-182563" algn="l"/>
              <a:r>
                <a:rPr lang="pt-BR" dirty="0">
                  <a:latin typeface="Tahoma" panose="020B0604030504040204" pitchFamily="34" charset="0"/>
                </a:rPr>
                <a:t>Mal representada</a:t>
              </a:r>
            </a:p>
          </p:txBody>
        </p:sp>
        <p:sp>
          <p:nvSpPr>
            <p:cNvPr id="52" name="Elipse 51">
              <a:extLst>
                <a:ext uri="{FF2B5EF4-FFF2-40B4-BE49-F238E27FC236}">
                  <a16:creationId xmlns:a16="http://schemas.microsoft.com/office/drawing/2014/main" id="{7634DC59-88FB-11F4-448F-EE606FF5D602}"/>
                </a:ext>
              </a:extLst>
            </p:cNvPr>
            <p:cNvSpPr/>
            <p:nvPr/>
          </p:nvSpPr>
          <p:spPr bwMode="auto">
            <a:xfrm>
              <a:off x="1218273" y="6126110"/>
              <a:ext cx="504471" cy="263350"/>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53" name="Elipse 52">
              <a:extLst>
                <a:ext uri="{FF2B5EF4-FFF2-40B4-BE49-F238E27FC236}">
                  <a16:creationId xmlns:a16="http://schemas.microsoft.com/office/drawing/2014/main" id="{6233F307-44A7-9869-2C6B-F4D64C2CB24C}"/>
                </a:ext>
              </a:extLst>
            </p:cNvPr>
            <p:cNvSpPr/>
            <p:nvPr/>
          </p:nvSpPr>
          <p:spPr bwMode="auto">
            <a:xfrm>
              <a:off x="1833542" y="6126110"/>
              <a:ext cx="504471" cy="263350"/>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54" name="Elipse 53">
              <a:extLst>
                <a:ext uri="{FF2B5EF4-FFF2-40B4-BE49-F238E27FC236}">
                  <a16:creationId xmlns:a16="http://schemas.microsoft.com/office/drawing/2014/main" id="{998A8D26-D2A4-DE47-C663-BB0248DACA30}"/>
                </a:ext>
              </a:extLst>
            </p:cNvPr>
            <p:cNvSpPr/>
            <p:nvPr/>
          </p:nvSpPr>
          <p:spPr bwMode="auto">
            <a:xfrm>
              <a:off x="1230630" y="5902334"/>
              <a:ext cx="504471" cy="263350"/>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spTree>
    <p:extLst>
      <p:ext uri="{BB962C8B-B14F-4D97-AF65-F5344CB8AC3E}">
        <p14:creationId xmlns:p14="http://schemas.microsoft.com/office/powerpoint/2010/main" val="300645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5">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25888-406B-4775-C5AC-92EF5EDFFD71}"/>
            </a:ext>
          </a:extLst>
        </p:cNvPr>
        <p:cNvGrpSpPr/>
        <p:nvPr/>
      </p:nvGrpSpPr>
      <p:grpSpPr>
        <a:xfrm>
          <a:off x="0" y="0"/>
          <a:ext cx="0" cy="0"/>
          <a:chOff x="0" y="0"/>
          <a:chExt cx="0" cy="0"/>
        </a:xfrm>
      </p:grpSpPr>
      <p:sp>
        <p:nvSpPr>
          <p:cNvPr id="191490" name="Rectangle 2">
            <a:extLst>
              <a:ext uri="{FF2B5EF4-FFF2-40B4-BE49-F238E27FC236}">
                <a16:creationId xmlns:a16="http://schemas.microsoft.com/office/drawing/2014/main" id="{6756FE35-6DC0-FF68-5C6C-AF0CFF5DA3BE}"/>
              </a:ext>
            </a:extLst>
          </p:cNvPr>
          <p:cNvSpPr>
            <a:spLocks noGrp="1" noChangeArrowheads="1"/>
          </p:cNvSpPr>
          <p:nvPr>
            <p:ph type="title"/>
          </p:nvPr>
        </p:nvSpPr>
        <p:spPr/>
        <p:txBody>
          <a:bodyPr/>
          <a:lstStyle/>
          <a:p>
            <a:pPr eaLnBrk="1" hangingPunct="1">
              <a:defRPr/>
            </a:pPr>
            <a:r>
              <a:rPr lang="pt-BR" dirty="0"/>
              <a:t>Amostragem Estratificada Mesmo Tamanho</a:t>
            </a:r>
          </a:p>
        </p:txBody>
      </p:sp>
      <p:sp>
        <p:nvSpPr>
          <p:cNvPr id="2" name="Espaço Reservado para Número de Slide 1">
            <a:extLst>
              <a:ext uri="{FF2B5EF4-FFF2-40B4-BE49-F238E27FC236}">
                <a16:creationId xmlns:a16="http://schemas.microsoft.com/office/drawing/2014/main" id="{13682FDC-1962-1D10-BB93-1323A72BB0EC}"/>
              </a:ext>
            </a:extLst>
          </p:cNvPr>
          <p:cNvSpPr>
            <a:spLocks noGrp="1"/>
          </p:cNvSpPr>
          <p:nvPr>
            <p:ph type="sldNum" sz="quarter" idx="12"/>
          </p:nvPr>
        </p:nvSpPr>
        <p:spPr/>
        <p:txBody>
          <a:bodyPr/>
          <a:lstStyle/>
          <a:p>
            <a:pPr>
              <a:defRPr/>
            </a:pPr>
            <a:fld id="{7750B3C5-66E6-4154-8489-5ABD3ED3D4E2}" type="slidenum">
              <a:rPr lang="pt-BR"/>
              <a:pPr>
                <a:defRPr/>
              </a:pPr>
              <a:t>83</a:t>
            </a:fld>
            <a:endParaRPr lang="pt-BR" dirty="0"/>
          </a:p>
        </p:txBody>
      </p:sp>
      <p:pic>
        <p:nvPicPr>
          <p:cNvPr id="4" name="Imagem 3">
            <a:extLst>
              <a:ext uri="{FF2B5EF4-FFF2-40B4-BE49-F238E27FC236}">
                <a16:creationId xmlns:a16="http://schemas.microsoft.com/office/drawing/2014/main" id="{47A9954D-CCF7-D63B-124B-EE4CDE1FEE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976" y="1762970"/>
            <a:ext cx="3960000" cy="3960000"/>
          </a:xfrm>
          <a:prstGeom prst="rect">
            <a:avLst/>
          </a:prstGeom>
        </p:spPr>
      </p:pic>
      <p:grpSp>
        <p:nvGrpSpPr>
          <p:cNvPr id="10" name="Agrupar 9">
            <a:extLst>
              <a:ext uri="{FF2B5EF4-FFF2-40B4-BE49-F238E27FC236}">
                <a16:creationId xmlns:a16="http://schemas.microsoft.com/office/drawing/2014/main" id="{3F135A75-0EF2-AFB8-09D2-274C1A94C0D8}"/>
              </a:ext>
            </a:extLst>
          </p:cNvPr>
          <p:cNvGrpSpPr/>
          <p:nvPr/>
        </p:nvGrpSpPr>
        <p:grpSpPr>
          <a:xfrm>
            <a:off x="462010" y="2040401"/>
            <a:ext cx="3447702" cy="3724693"/>
            <a:chOff x="152546" y="1660490"/>
            <a:chExt cx="4468744" cy="4827767"/>
          </a:xfrm>
        </p:grpSpPr>
        <p:grpSp>
          <p:nvGrpSpPr>
            <p:cNvPr id="6" name="Grupo 6">
              <a:extLst>
                <a:ext uri="{FF2B5EF4-FFF2-40B4-BE49-F238E27FC236}">
                  <a16:creationId xmlns:a16="http://schemas.microsoft.com/office/drawing/2014/main" id="{D0E61D55-761C-CBC7-D3F7-77140BF6B439}"/>
                </a:ext>
              </a:extLst>
            </p:cNvPr>
            <p:cNvGrpSpPr/>
            <p:nvPr/>
          </p:nvGrpSpPr>
          <p:grpSpPr>
            <a:xfrm>
              <a:off x="758862" y="4293660"/>
              <a:ext cx="360000" cy="360000"/>
              <a:chOff x="-701850" y="3328511"/>
              <a:chExt cx="357834" cy="357834"/>
            </a:xfrm>
          </p:grpSpPr>
          <p:cxnSp>
            <p:nvCxnSpPr>
              <p:cNvPr id="7" name="Conector reto 6">
                <a:extLst>
                  <a:ext uri="{FF2B5EF4-FFF2-40B4-BE49-F238E27FC236}">
                    <a16:creationId xmlns:a16="http://schemas.microsoft.com/office/drawing/2014/main" id="{D6365B82-2AC6-6134-6EC3-9110AB378F56}"/>
                  </a:ext>
                </a:extLst>
              </p:cNvPr>
              <p:cNvCxnSpPr/>
              <p:nvPr/>
            </p:nvCxnSpPr>
            <p:spPr bwMode="auto">
              <a:xfrm>
                <a:off x="-522933" y="3328511"/>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8" name="Conector reto 7">
                <a:extLst>
                  <a:ext uri="{FF2B5EF4-FFF2-40B4-BE49-F238E27FC236}">
                    <a16:creationId xmlns:a16="http://schemas.microsoft.com/office/drawing/2014/main" id="{69FCF648-34A3-48DC-3FC9-5E60F65E169F}"/>
                  </a:ext>
                </a:extLst>
              </p:cNvPr>
              <p:cNvCxnSpPr/>
              <p:nvPr/>
            </p:nvCxnSpPr>
            <p:spPr bwMode="auto">
              <a:xfrm rot="5400000">
                <a:off x="-522933" y="332851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13" name="Grupo 6">
              <a:extLst>
                <a:ext uri="{FF2B5EF4-FFF2-40B4-BE49-F238E27FC236}">
                  <a16:creationId xmlns:a16="http://schemas.microsoft.com/office/drawing/2014/main" id="{D580C6CF-112D-D836-A80B-2EC203BC6E14}"/>
                </a:ext>
              </a:extLst>
            </p:cNvPr>
            <p:cNvGrpSpPr/>
            <p:nvPr/>
          </p:nvGrpSpPr>
          <p:grpSpPr>
            <a:xfrm>
              <a:off x="424422" y="3488100"/>
              <a:ext cx="360000" cy="360000"/>
              <a:chOff x="-1098470" y="4349471"/>
              <a:chExt cx="357834" cy="357834"/>
            </a:xfrm>
          </p:grpSpPr>
          <p:cxnSp>
            <p:nvCxnSpPr>
              <p:cNvPr id="14" name="Conector reto 13">
                <a:extLst>
                  <a:ext uri="{FF2B5EF4-FFF2-40B4-BE49-F238E27FC236}">
                    <a16:creationId xmlns:a16="http://schemas.microsoft.com/office/drawing/2014/main" id="{C98E12D4-C498-0884-3423-10782B4E989C}"/>
                  </a:ext>
                </a:extLst>
              </p:cNvPr>
              <p:cNvCxnSpPr/>
              <p:nvPr/>
            </p:nvCxnSpPr>
            <p:spPr bwMode="auto">
              <a:xfrm>
                <a:off x="-919553" y="4349471"/>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5" name="Conector reto 14">
                <a:extLst>
                  <a:ext uri="{FF2B5EF4-FFF2-40B4-BE49-F238E27FC236}">
                    <a16:creationId xmlns:a16="http://schemas.microsoft.com/office/drawing/2014/main" id="{1638C303-19F5-7460-A622-8886CCEF8DE1}"/>
                  </a:ext>
                </a:extLst>
              </p:cNvPr>
              <p:cNvCxnSpPr/>
              <p:nvPr/>
            </p:nvCxnSpPr>
            <p:spPr bwMode="auto">
              <a:xfrm rot="5400000">
                <a:off x="-919553" y="4349473"/>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16" name="Grupo 6">
              <a:extLst>
                <a:ext uri="{FF2B5EF4-FFF2-40B4-BE49-F238E27FC236}">
                  <a16:creationId xmlns:a16="http://schemas.microsoft.com/office/drawing/2014/main" id="{8D8A9AC5-C43C-B17B-D3D3-5FFEB763CEEE}"/>
                </a:ext>
              </a:extLst>
            </p:cNvPr>
            <p:cNvGrpSpPr/>
            <p:nvPr/>
          </p:nvGrpSpPr>
          <p:grpSpPr>
            <a:xfrm>
              <a:off x="784421" y="2520329"/>
              <a:ext cx="360000" cy="360000"/>
              <a:chOff x="-2602898" y="3001350"/>
              <a:chExt cx="357834" cy="357834"/>
            </a:xfrm>
          </p:grpSpPr>
          <p:cxnSp>
            <p:nvCxnSpPr>
              <p:cNvPr id="17" name="Conector reto 16">
                <a:extLst>
                  <a:ext uri="{FF2B5EF4-FFF2-40B4-BE49-F238E27FC236}">
                    <a16:creationId xmlns:a16="http://schemas.microsoft.com/office/drawing/2014/main" id="{D87F2BC9-52AC-A08E-49CD-E960607C9905}"/>
                  </a:ext>
                </a:extLst>
              </p:cNvPr>
              <p:cNvCxnSpPr/>
              <p:nvPr/>
            </p:nvCxnSpPr>
            <p:spPr bwMode="auto">
              <a:xfrm>
                <a:off x="-2423979" y="300135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22" name="Conector reto 21">
                <a:extLst>
                  <a:ext uri="{FF2B5EF4-FFF2-40B4-BE49-F238E27FC236}">
                    <a16:creationId xmlns:a16="http://schemas.microsoft.com/office/drawing/2014/main" id="{A9A81F44-E748-E336-9DDF-74168B2580DE}"/>
                  </a:ext>
                </a:extLst>
              </p:cNvPr>
              <p:cNvCxnSpPr/>
              <p:nvPr/>
            </p:nvCxnSpPr>
            <p:spPr bwMode="auto">
              <a:xfrm rot="5400000">
                <a:off x="-2423981" y="3001349"/>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23" name="Grupo 6">
              <a:extLst>
                <a:ext uri="{FF2B5EF4-FFF2-40B4-BE49-F238E27FC236}">
                  <a16:creationId xmlns:a16="http://schemas.microsoft.com/office/drawing/2014/main" id="{D98187DC-5334-E119-C34D-FA48F96A3104}"/>
                </a:ext>
              </a:extLst>
            </p:cNvPr>
            <p:cNvGrpSpPr/>
            <p:nvPr/>
          </p:nvGrpSpPr>
          <p:grpSpPr>
            <a:xfrm>
              <a:off x="3697201" y="1660490"/>
              <a:ext cx="360000" cy="360000"/>
              <a:chOff x="-616122" y="-925066"/>
              <a:chExt cx="357834" cy="357834"/>
            </a:xfrm>
          </p:grpSpPr>
          <p:cxnSp>
            <p:nvCxnSpPr>
              <p:cNvPr id="24" name="Conector reto 23">
                <a:extLst>
                  <a:ext uri="{FF2B5EF4-FFF2-40B4-BE49-F238E27FC236}">
                    <a16:creationId xmlns:a16="http://schemas.microsoft.com/office/drawing/2014/main" id="{0591BEB9-0327-D50E-5C27-AC2F7E5DC91D}"/>
                  </a:ext>
                </a:extLst>
              </p:cNvPr>
              <p:cNvCxnSpPr/>
              <p:nvPr/>
            </p:nvCxnSpPr>
            <p:spPr bwMode="auto">
              <a:xfrm>
                <a:off x="-437210" y="-925066"/>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25" name="Conector reto 24">
                <a:extLst>
                  <a:ext uri="{FF2B5EF4-FFF2-40B4-BE49-F238E27FC236}">
                    <a16:creationId xmlns:a16="http://schemas.microsoft.com/office/drawing/2014/main" id="{A03812B9-E7CA-9403-4122-D22DDF7159D0}"/>
                  </a:ext>
                </a:extLst>
              </p:cNvPr>
              <p:cNvCxnSpPr/>
              <p:nvPr/>
            </p:nvCxnSpPr>
            <p:spPr bwMode="auto">
              <a:xfrm rot="5400000">
                <a:off x="-437205" y="-925069"/>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26" name="Grupo 6">
              <a:extLst>
                <a:ext uri="{FF2B5EF4-FFF2-40B4-BE49-F238E27FC236}">
                  <a16:creationId xmlns:a16="http://schemas.microsoft.com/office/drawing/2014/main" id="{595B21B0-9718-322C-19A5-7460D9BC790E}"/>
                </a:ext>
              </a:extLst>
            </p:cNvPr>
            <p:cNvGrpSpPr/>
            <p:nvPr/>
          </p:nvGrpSpPr>
          <p:grpSpPr>
            <a:xfrm>
              <a:off x="398860" y="5226991"/>
              <a:ext cx="360000" cy="360000"/>
              <a:chOff x="-2388976" y="3868710"/>
              <a:chExt cx="357834" cy="357834"/>
            </a:xfrm>
          </p:grpSpPr>
          <p:cxnSp>
            <p:nvCxnSpPr>
              <p:cNvPr id="27" name="Conector reto 26">
                <a:extLst>
                  <a:ext uri="{FF2B5EF4-FFF2-40B4-BE49-F238E27FC236}">
                    <a16:creationId xmlns:a16="http://schemas.microsoft.com/office/drawing/2014/main" id="{4377FF1C-FCA5-E38B-328E-BB01557C10C6}"/>
                  </a:ext>
                </a:extLst>
              </p:cNvPr>
              <p:cNvCxnSpPr/>
              <p:nvPr/>
            </p:nvCxnSpPr>
            <p:spPr bwMode="auto">
              <a:xfrm>
                <a:off x="-2210057" y="386871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28" name="Conector reto 27">
                <a:extLst>
                  <a:ext uri="{FF2B5EF4-FFF2-40B4-BE49-F238E27FC236}">
                    <a16:creationId xmlns:a16="http://schemas.microsoft.com/office/drawing/2014/main" id="{1FF872E1-0069-787A-35A0-A7488BB581C0}"/>
                  </a:ext>
                </a:extLst>
              </p:cNvPr>
              <p:cNvCxnSpPr/>
              <p:nvPr/>
            </p:nvCxnSpPr>
            <p:spPr bwMode="auto">
              <a:xfrm rot="5400000">
                <a:off x="-2210059" y="3868712"/>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29" name="Grupo 6">
              <a:extLst>
                <a:ext uri="{FF2B5EF4-FFF2-40B4-BE49-F238E27FC236}">
                  <a16:creationId xmlns:a16="http://schemas.microsoft.com/office/drawing/2014/main" id="{D1D7525E-FC34-96E8-6A1E-47E71E8FD3A1}"/>
                </a:ext>
              </a:extLst>
            </p:cNvPr>
            <p:cNvGrpSpPr/>
            <p:nvPr/>
          </p:nvGrpSpPr>
          <p:grpSpPr>
            <a:xfrm>
              <a:off x="1254623" y="5475508"/>
              <a:ext cx="3366667" cy="1012749"/>
              <a:chOff x="-3462875" y="2951617"/>
              <a:chExt cx="3346412" cy="1006655"/>
            </a:xfrm>
          </p:grpSpPr>
          <p:cxnSp>
            <p:nvCxnSpPr>
              <p:cNvPr id="30" name="Conector reto 29">
                <a:extLst>
                  <a:ext uri="{FF2B5EF4-FFF2-40B4-BE49-F238E27FC236}">
                    <a16:creationId xmlns:a16="http://schemas.microsoft.com/office/drawing/2014/main" id="{4B9B2951-AE7B-71B8-7FEA-7A56372F26D6}"/>
                  </a:ext>
                </a:extLst>
              </p:cNvPr>
              <p:cNvCxnSpPr/>
              <p:nvPr/>
            </p:nvCxnSpPr>
            <p:spPr bwMode="auto">
              <a:xfrm>
                <a:off x="-295383" y="2951617"/>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31" name="Conector reto 30">
                <a:extLst>
                  <a:ext uri="{FF2B5EF4-FFF2-40B4-BE49-F238E27FC236}">
                    <a16:creationId xmlns:a16="http://schemas.microsoft.com/office/drawing/2014/main" id="{0388CF9E-5D78-E67C-DB65-B6F47BDEB823}"/>
                  </a:ext>
                </a:extLst>
              </p:cNvPr>
              <p:cNvCxnSpPr/>
              <p:nvPr/>
            </p:nvCxnSpPr>
            <p:spPr bwMode="auto">
              <a:xfrm rot="5400000">
                <a:off x="-295380" y="2951616"/>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5" name="Conector reto 4">
                <a:extLst>
                  <a:ext uri="{FF2B5EF4-FFF2-40B4-BE49-F238E27FC236}">
                    <a16:creationId xmlns:a16="http://schemas.microsoft.com/office/drawing/2014/main" id="{1AE18CAB-A773-7CBD-16F9-2EEC8999A13C}"/>
                  </a:ext>
                </a:extLst>
              </p:cNvPr>
              <p:cNvCxnSpPr/>
              <p:nvPr/>
            </p:nvCxnSpPr>
            <p:spPr bwMode="auto">
              <a:xfrm>
                <a:off x="-2331303" y="3121748"/>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9" name="Conector reto 8">
                <a:extLst>
                  <a:ext uri="{FF2B5EF4-FFF2-40B4-BE49-F238E27FC236}">
                    <a16:creationId xmlns:a16="http://schemas.microsoft.com/office/drawing/2014/main" id="{98D96723-3AED-225C-80BF-964E41D8690C}"/>
                  </a:ext>
                </a:extLst>
              </p:cNvPr>
              <p:cNvCxnSpPr/>
              <p:nvPr/>
            </p:nvCxnSpPr>
            <p:spPr bwMode="auto">
              <a:xfrm rot="5400000">
                <a:off x="-2331298" y="3121746"/>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2" name="Conector reto 11">
                <a:extLst>
                  <a:ext uri="{FF2B5EF4-FFF2-40B4-BE49-F238E27FC236}">
                    <a16:creationId xmlns:a16="http://schemas.microsoft.com/office/drawing/2014/main" id="{DAA345C2-7BA9-4E73-27A0-35A3B43C9510}"/>
                  </a:ext>
                </a:extLst>
              </p:cNvPr>
              <p:cNvCxnSpPr/>
              <p:nvPr/>
            </p:nvCxnSpPr>
            <p:spPr bwMode="auto">
              <a:xfrm>
                <a:off x="-3283962" y="3600437"/>
                <a:ext cx="0" cy="357835"/>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46" name="Conector reto 45">
                <a:extLst>
                  <a:ext uri="{FF2B5EF4-FFF2-40B4-BE49-F238E27FC236}">
                    <a16:creationId xmlns:a16="http://schemas.microsoft.com/office/drawing/2014/main" id="{FA45D4D2-3DD8-3947-D403-A4B1D1065C5A}"/>
                  </a:ext>
                </a:extLst>
              </p:cNvPr>
              <p:cNvCxnSpPr/>
              <p:nvPr/>
            </p:nvCxnSpPr>
            <p:spPr bwMode="auto">
              <a:xfrm rot="5400000">
                <a:off x="-3283958" y="3600437"/>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32" name="Grupo 6">
              <a:extLst>
                <a:ext uri="{FF2B5EF4-FFF2-40B4-BE49-F238E27FC236}">
                  <a16:creationId xmlns:a16="http://schemas.microsoft.com/office/drawing/2014/main" id="{3CDE27A6-320D-3D20-2050-930B87E33C73}"/>
                </a:ext>
              </a:extLst>
            </p:cNvPr>
            <p:cNvGrpSpPr/>
            <p:nvPr/>
          </p:nvGrpSpPr>
          <p:grpSpPr>
            <a:xfrm>
              <a:off x="3146383" y="2714379"/>
              <a:ext cx="360000" cy="360000"/>
              <a:chOff x="-1648379" y="3378164"/>
              <a:chExt cx="357834" cy="357834"/>
            </a:xfrm>
          </p:grpSpPr>
          <p:cxnSp>
            <p:nvCxnSpPr>
              <p:cNvPr id="33" name="Conector reto 32">
                <a:extLst>
                  <a:ext uri="{FF2B5EF4-FFF2-40B4-BE49-F238E27FC236}">
                    <a16:creationId xmlns:a16="http://schemas.microsoft.com/office/drawing/2014/main" id="{922D8D8D-C483-E4E4-62D2-139646B42196}"/>
                  </a:ext>
                </a:extLst>
              </p:cNvPr>
              <p:cNvCxnSpPr/>
              <p:nvPr/>
            </p:nvCxnSpPr>
            <p:spPr bwMode="auto">
              <a:xfrm>
                <a:off x="-1469463" y="3378164"/>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34" name="Conector reto 33">
                <a:extLst>
                  <a:ext uri="{FF2B5EF4-FFF2-40B4-BE49-F238E27FC236}">
                    <a16:creationId xmlns:a16="http://schemas.microsoft.com/office/drawing/2014/main" id="{4B7FA7EF-91CC-BA0D-CD07-CA7DA9333329}"/>
                  </a:ext>
                </a:extLst>
              </p:cNvPr>
              <p:cNvCxnSpPr/>
              <p:nvPr/>
            </p:nvCxnSpPr>
            <p:spPr bwMode="auto">
              <a:xfrm rot="5400000">
                <a:off x="-1469462" y="3378166"/>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35" name="Grupo 6">
              <a:extLst>
                <a:ext uri="{FF2B5EF4-FFF2-40B4-BE49-F238E27FC236}">
                  <a16:creationId xmlns:a16="http://schemas.microsoft.com/office/drawing/2014/main" id="{7900FFCC-62FF-212F-FA9D-3A7699AFA74F}"/>
                </a:ext>
              </a:extLst>
            </p:cNvPr>
            <p:cNvGrpSpPr/>
            <p:nvPr/>
          </p:nvGrpSpPr>
          <p:grpSpPr>
            <a:xfrm>
              <a:off x="2832555" y="5406992"/>
              <a:ext cx="360000" cy="360000"/>
              <a:chOff x="-2044567" y="4047629"/>
              <a:chExt cx="357834" cy="357834"/>
            </a:xfrm>
          </p:grpSpPr>
          <p:cxnSp>
            <p:nvCxnSpPr>
              <p:cNvPr id="36" name="Conector reto 35">
                <a:extLst>
                  <a:ext uri="{FF2B5EF4-FFF2-40B4-BE49-F238E27FC236}">
                    <a16:creationId xmlns:a16="http://schemas.microsoft.com/office/drawing/2014/main" id="{9F13423E-EF52-6520-464A-CF2A050172DB}"/>
                  </a:ext>
                </a:extLst>
              </p:cNvPr>
              <p:cNvCxnSpPr/>
              <p:nvPr/>
            </p:nvCxnSpPr>
            <p:spPr bwMode="auto">
              <a:xfrm>
                <a:off x="-1865651" y="4047629"/>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37" name="Conector reto 36">
                <a:extLst>
                  <a:ext uri="{FF2B5EF4-FFF2-40B4-BE49-F238E27FC236}">
                    <a16:creationId xmlns:a16="http://schemas.microsoft.com/office/drawing/2014/main" id="{D3C5DFA3-FD91-0AAB-D05C-DCD4AEC045A2}"/>
                  </a:ext>
                </a:extLst>
              </p:cNvPr>
              <p:cNvCxnSpPr/>
              <p:nvPr/>
            </p:nvCxnSpPr>
            <p:spPr bwMode="auto">
              <a:xfrm rot="5400000">
                <a:off x="-1865650" y="4047628"/>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38" name="Grupo 6">
              <a:extLst>
                <a:ext uri="{FF2B5EF4-FFF2-40B4-BE49-F238E27FC236}">
                  <a16:creationId xmlns:a16="http://schemas.microsoft.com/office/drawing/2014/main" id="{D1CE61B2-66A9-B562-29C8-F4205C891542}"/>
                </a:ext>
              </a:extLst>
            </p:cNvPr>
            <p:cNvGrpSpPr/>
            <p:nvPr/>
          </p:nvGrpSpPr>
          <p:grpSpPr>
            <a:xfrm>
              <a:off x="2652557" y="5880325"/>
              <a:ext cx="360000" cy="360000"/>
              <a:chOff x="1067991" y="2351875"/>
              <a:chExt cx="357834" cy="357834"/>
            </a:xfrm>
          </p:grpSpPr>
          <p:cxnSp>
            <p:nvCxnSpPr>
              <p:cNvPr id="39" name="Conector reto 38">
                <a:extLst>
                  <a:ext uri="{FF2B5EF4-FFF2-40B4-BE49-F238E27FC236}">
                    <a16:creationId xmlns:a16="http://schemas.microsoft.com/office/drawing/2014/main" id="{157844D2-EC4F-B5DC-1BB7-B1CE7C3972BE}"/>
                  </a:ext>
                </a:extLst>
              </p:cNvPr>
              <p:cNvCxnSpPr/>
              <p:nvPr/>
            </p:nvCxnSpPr>
            <p:spPr bwMode="auto">
              <a:xfrm>
                <a:off x="1246907" y="2351875"/>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40" name="Conector reto 39">
                <a:extLst>
                  <a:ext uri="{FF2B5EF4-FFF2-40B4-BE49-F238E27FC236}">
                    <a16:creationId xmlns:a16="http://schemas.microsoft.com/office/drawing/2014/main" id="{93127235-F160-1C3E-F0C3-675A3F5D0706}"/>
                  </a:ext>
                </a:extLst>
              </p:cNvPr>
              <p:cNvCxnSpPr/>
              <p:nvPr/>
            </p:nvCxnSpPr>
            <p:spPr bwMode="auto">
              <a:xfrm rot="5400000">
                <a:off x="1246908" y="2351875"/>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41" name="Grupo 6">
              <a:extLst>
                <a:ext uri="{FF2B5EF4-FFF2-40B4-BE49-F238E27FC236}">
                  <a16:creationId xmlns:a16="http://schemas.microsoft.com/office/drawing/2014/main" id="{1AE27C7E-2118-DAC2-8531-EEDFCA5FA6DB}"/>
                </a:ext>
              </a:extLst>
            </p:cNvPr>
            <p:cNvGrpSpPr/>
            <p:nvPr/>
          </p:nvGrpSpPr>
          <p:grpSpPr>
            <a:xfrm>
              <a:off x="152546" y="4626892"/>
              <a:ext cx="360000" cy="360001"/>
              <a:chOff x="-658408" y="1380853"/>
              <a:chExt cx="357834" cy="357835"/>
            </a:xfrm>
          </p:grpSpPr>
          <p:cxnSp>
            <p:nvCxnSpPr>
              <p:cNvPr id="42" name="Conector reto 41">
                <a:extLst>
                  <a:ext uri="{FF2B5EF4-FFF2-40B4-BE49-F238E27FC236}">
                    <a16:creationId xmlns:a16="http://schemas.microsoft.com/office/drawing/2014/main" id="{E461681A-2103-B2ED-8B27-C8F4DBDE3EAD}"/>
                  </a:ext>
                </a:extLst>
              </p:cNvPr>
              <p:cNvCxnSpPr/>
              <p:nvPr/>
            </p:nvCxnSpPr>
            <p:spPr bwMode="auto">
              <a:xfrm>
                <a:off x="-479490" y="1380853"/>
                <a:ext cx="0" cy="357835"/>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43" name="Conector reto 42">
                <a:extLst>
                  <a:ext uri="{FF2B5EF4-FFF2-40B4-BE49-F238E27FC236}">
                    <a16:creationId xmlns:a16="http://schemas.microsoft.com/office/drawing/2014/main" id="{DFDDE5EA-F139-42FE-1AA9-5715BA666BB8}"/>
                  </a:ext>
                </a:extLst>
              </p:cNvPr>
              <p:cNvCxnSpPr/>
              <p:nvPr/>
            </p:nvCxnSpPr>
            <p:spPr bwMode="auto">
              <a:xfrm rot="5400000">
                <a:off x="-479491" y="1380852"/>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sp>
        <p:nvSpPr>
          <p:cNvPr id="3" name="CaixaDeTexto 2">
            <a:extLst>
              <a:ext uri="{FF2B5EF4-FFF2-40B4-BE49-F238E27FC236}">
                <a16:creationId xmlns:a16="http://schemas.microsoft.com/office/drawing/2014/main" id="{408D963A-226D-A729-62F1-13415B3DCC5B}"/>
              </a:ext>
            </a:extLst>
          </p:cNvPr>
          <p:cNvSpPr txBox="1"/>
          <p:nvPr/>
        </p:nvSpPr>
        <p:spPr>
          <a:xfrm>
            <a:off x="1354803" y="5760039"/>
            <a:ext cx="2041905" cy="338554"/>
          </a:xfrm>
          <a:prstGeom prst="rect">
            <a:avLst/>
          </a:prstGeom>
          <a:noFill/>
        </p:spPr>
        <p:txBody>
          <a:bodyPr wrap="none" rtlCol="0">
            <a:spAutoFit/>
          </a:bodyPr>
          <a:lstStyle/>
          <a:p>
            <a:r>
              <a:rPr lang="pt-BR" sz="1600" dirty="0">
                <a:latin typeface="Tahoma" panose="020B0604030504040204" pitchFamily="34" charset="0"/>
              </a:rPr>
              <a:t>Imagem Classificada</a:t>
            </a:r>
          </a:p>
        </p:txBody>
      </p:sp>
      <p:sp>
        <p:nvSpPr>
          <p:cNvPr id="45" name="CaixaDeTexto 44">
            <a:extLst>
              <a:ext uri="{FF2B5EF4-FFF2-40B4-BE49-F238E27FC236}">
                <a16:creationId xmlns:a16="http://schemas.microsoft.com/office/drawing/2014/main" id="{21202C42-EF8B-DA13-401B-EB15475235E3}"/>
              </a:ext>
            </a:extLst>
          </p:cNvPr>
          <p:cNvSpPr txBox="1"/>
          <p:nvPr/>
        </p:nvSpPr>
        <p:spPr>
          <a:xfrm>
            <a:off x="4593517" y="1700808"/>
            <a:ext cx="4008511" cy="3785652"/>
          </a:xfrm>
          <a:prstGeom prst="rect">
            <a:avLst/>
          </a:prstGeom>
          <a:noFill/>
        </p:spPr>
        <p:txBody>
          <a:bodyPr wrap="square" rtlCol="0">
            <a:spAutoFit/>
          </a:bodyPr>
          <a:lstStyle/>
          <a:p>
            <a:pPr marL="182563" indent="-182563" algn="l"/>
            <a:r>
              <a:rPr lang="pt-BR" sz="1600" dirty="0">
                <a:latin typeface="Tahoma" panose="020B0604030504040204" pitchFamily="34" charset="0"/>
              </a:rPr>
              <a:t>Vantagem:</a:t>
            </a:r>
          </a:p>
          <a:p>
            <a:pPr marL="285750" indent="-285750" algn="l">
              <a:buFont typeface="Arial" panose="020B0604020202020204" pitchFamily="34" charset="0"/>
              <a:buChar char="•"/>
            </a:pPr>
            <a:r>
              <a:rPr lang="pt-BR" sz="1600" dirty="0">
                <a:latin typeface="Tahoma" panose="020B0604030504040204" pitchFamily="34" charset="0"/>
              </a:rPr>
              <a:t>Garante que todas as classes sejam avaliadas</a:t>
            </a:r>
          </a:p>
          <a:p>
            <a:pPr marL="285750" indent="-285750" algn="l">
              <a:buFont typeface="Arial" panose="020B0604020202020204" pitchFamily="34" charset="0"/>
              <a:buChar char="•"/>
            </a:pPr>
            <a:r>
              <a:rPr lang="pt-BR" sz="1600" dirty="0">
                <a:latin typeface="Tahoma" panose="020B0604030504040204" pitchFamily="34" charset="0"/>
              </a:rPr>
              <a:t>Todas as classes são avaliadas com o mesmo nível de incerteza</a:t>
            </a:r>
          </a:p>
          <a:p>
            <a:pPr marL="182563" indent="-182563" algn="l"/>
            <a:endParaRPr lang="pt-BR" sz="1600" dirty="0">
              <a:latin typeface="Tahoma" panose="020B0604030504040204" pitchFamily="34" charset="0"/>
            </a:endParaRPr>
          </a:p>
          <a:p>
            <a:pPr marL="182563" indent="-182563" algn="l"/>
            <a:r>
              <a:rPr lang="pt-BR" sz="1600" dirty="0">
                <a:latin typeface="Tahoma" panose="020B0604030504040204" pitchFamily="34" charset="0"/>
              </a:rPr>
              <a:t>Desvantagens:</a:t>
            </a:r>
          </a:p>
          <a:p>
            <a:pPr marL="285750" indent="-285750" algn="l">
              <a:buFont typeface="Arial" panose="020B0604020202020204" pitchFamily="34" charset="0"/>
              <a:buChar char="•"/>
            </a:pPr>
            <a:r>
              <a:rPr lang="pt-BR" sz="1600" dirty="0">
                <a:latin typeface="Tahoma" panose="020B0604030504040204" pitchFamily="34" charset="0"/>
              </a:rPr>
              <a:t>Maior complexidade na amostragem</a:t>
            </a:r>
          </a:p>
          <a:p>
            <a:pPr marL="285750" indent="-285750" algn="l">
              <a:buFont typeface="Arial" panose="020B0604020202020204" pitchFamily="34" charset="0"/>
              <a:buChar char="•"/>
            </a:pPr>
            <a:r>
              <a:rPr lang="pt-BR" sz="1600" dirty="0">
                <a:latin typeface="Tahoma" panose="020B0604030504040204" pitchFamily="34" charset="0"/>
              </a:rPr>
              <a:t>Pode (raramente) não amostrar uma classe no mapa de referência (classes raras)</a:t>
            </a:r>
          </a:p>
          <a:p>
            <a:pPr marL="285750" indent="-285750" algn="l">
              <a:buFont typeface="Arial" panose="020B0604020202020204" pitchFamily="34" charset="0"/>
              <a:buChar char="•"/>
            </a:pPr>
            <a:r>
              <a:rPr lang="pt-BR" sz="1600" dirty="0">
                <a:latin typeface="Tahoma" panose="020B0604030504040204" pitchFamily="34" charset="0"/>
              </a:rPr>
              <a:t>Dificuldade em avaliar erros de classificação em classes majoritárias </a:t>
            </a:r>
          </a:p>
          <a:p>
            <a:pPr marL="285750" indent="-285750" algn="l">
              <a:buFont typeface="Arial" panose="020B0604020202020204" pitchFamily="34" charset="0"/>
              <a:buChar char="•"/>
            </a:pPr>
            <a:r>
              <a:rPr lang="pt-BR" sz="1600" dirty="0">
                <a:latin typeface="Tahoma" panose="020B0604030504040204" pitchFamily="34" charset="0"/>
              </a:rPr>
              <a:t>Exatidão Global não representa toda a imagem classificada </a:t>
            </a:r>
          </a:p>
        </p:txBody>
      </p:sp>
      <p:grpSp>
        <p:nvGrpSpPr>
          <p:cNvPr id="47" name="Agrupar 46">
            <a:extLst>
              <a:ext uri="{FF2B5EF4-FFF2-40B4-BE49-F238E27FC236}">
                <a16:creationId xmlns:a16="http://schemas.microsoft.com/office/drawing/2014/main" id="{4EDA0527-331E-9A4A-4EF2-45A01D5239E9}"/>
              </a:ext>
            </a:extLst>
          </p:cNvPr>
          <p:cNvGrpSpPr/>
          <p:nvPr/>
        </p:nvGrpSpPr>
        <p:grpSpPr>
          <a:xfrm>
            <a:off x="532183" y="1700808"/>
            <a:ext cx="3895904" cy="4028231"/>
            <a:chOff x="243501" y="1220326"/>
            <a:chExt cx="5049678" cy="5221199"/>
          </a:xfrm>
        </p:grpSpPr>
        <p:grpSp>
          <p:nvGrpSpPr>
            <p:cNvPr id="48" name="Grupo 6">
              <a:extLst>
                <a:ext uri="{FF2B5EF4-FFF2-40B4-BE49-F238E27FC236}">
                  <a16:creationId xmlns:a16="http://schemas.microsoft.com/office/drawing/2014/main" id="{9954A3FB-0F1E-B4A7-A566-1B36373445E8}"/>
                </a:ext>
              </a:extLst>
            </p:cNvPr>
            <p:cNvGrpSpPr/>
            <p:nvPr/>
          </p:nvGrpSpPr>
          <p:grpSpPr>
            <a:xfrm>
              <a:off x="243501" y="6081525"/>
              <a:ext cx="360000" cy="360000"/>
              <a:chOff x="-1214110" y="5105619"/>
              <a:chExt cx="357834" cy="357834"/>
            </a:xfrm>
          </p:grpSpPr>
          <p:cxnSp>
            <p:nvCxnSpPr>
              <p:cNvPr id="191531" name="Conector reto 191530">
                <a:extLst>
                  <a:ext uri="{FF2B5EF4-FFF2-40B4-BE49-F238E27FC236}">
                    <a16:creationId xmlns:a16="http://schemas.microsoft.com/office/drawing/2014/main" id="{12805E04-BD8F-093D-00A4-47C94C403DE4}"/>
                  </a:ext>
                </a:extLst>
              </p:cNvPr>
              <p:cNvCxnSpPr/>
              <p:nvPr/>
            </p:nvCxnSpPr>
            <p:spPr bwMode="auto">
              <a:xfrm>
                <a:off x="-1035192" y="5105619"/>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532" name="Conector reto 191531">
                <a:extLst>
                  <a:ext uri="{FF2B5EF4-FFF2-40B4-BE49-F238E27FC236}">
                    <a16:creationId xmlns:a16="http://schemas.microsoft.com/office/drawing/2014/main" id="{34E6F6EC-3C7C-C266-7290-FDB756E9D09D}"/>
                  </a:ext>
                </a:extLst>
              </p:cNvPr>
              <p:cNvCxnSpPr/>
              <p:nvPr/>
            </p:nvCxnSpPr>
            <p:spPr bwMode="auto">
              <a:xfrm rot="5400000">
                <a:off x="-1035193" y="5105617"/>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49" name="Grupo 6">
              <a:extLst>
                <a:ext uri="{FF2B5EF4-FFF2-40B4-BE49-F238E27FC236}">
                  <a16:creationId xmlns:a16="http://schemas.microsoft.com/office/drawing/2014/main" id="{3244B91F-7A00-5C81-2660-E35BC8D84BAC}"/>
                </a:ext>
              </a:extLst>
            </p:cNvPr>
            <p:cNvGrpSpPr/>
            <p:nvPr/>
          </p:nvGrpSpPr>
          <p:grpSpPr>
            <a:xfrm>
              <a:off x="1981246" y="2706990"/>
              <a:ext cx="360001" cy="360000"/>
              <a:chOff x="448987" y="3573061"/>
              <a:chExt cx="357835" cy="357834"/>
            </a:xfrm>
          </p:grpSpPr>
          <p:cxnSp>
            <p:nvCxnSpPr>
              <p:cNvPr id="191529" name="Conector reto 191528">
                <a:extLst>
                  <a:ext uri="{FF2B5EF4-FFF2-40B4-BE49-F238E27FC236}">
                    <a16:creationId xmlns:a16="http://schemas.microsoft.com/office/drawing/2014/main" id="{4199DD7F-5108-D473-E99B-841EF631B45F}"/>
                  </a:ext>
                </a:extLst>
              </p:cNvPr>
              <p:cNvCxnSpPr/>
              <p:nvPr/>
            </p:nvCxnSpPr>
            <p:spPr bwMode="auto">
              <a:xfrm>
                <a:off x="627902" y="3573061"/>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530" name="Conector reto 191529">
                <a:extLst>
                  <a:ext uri="{FF2B5EF4-FFF2-40B4-BE49-F238E27FC236}">
                    <a16:creationId xmlns:a16="http://schemas.microsoft.com/office/drawing/2014/main" id="{E2D07060-FD08-B1B3-E639-51FB73B6F4C5}"/>
                  </a:ext>
                </a:extLst>
              </p:cNvPr>
              <p:cNvCxnSpPr/>
              <p:nvPr/>
            </p:nvCxnSpPr>
            <p:spPr bwMode="auto">
              <a:xfrm rot="5400000">
                <a:off x="627905" y="3573062"/>
                <a:ext cx="0" cy="357835"/>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50" name="Grupo 6">
              <a:extLst>
                <a:ext uri="{FF2B5EF4-FFF2-40B4-BE49-F238E27FC236}">
                  <a16:creationId xmlns:a16="http://schemas.microsoft.com/office/drawing/2014/main" id="{CE2AAEBB-015A-143C-915D-703BDD19A4E0}"/>
                </a:ext>
              </a:extLst>
            </p:cNvPr>
            <p:cNvGrpSpPr/>
            <p:nvPr/>
          </p:nvGrpSpPr>
          <p:grpSpPr>
            <a:xfrm>
              <a:off x="273240" y="1400329"/>
              <a:ext cx="359999" cy="360000"/>
              <a:chOff x="-3111004" y="1888088"/>
              <a:chExt cx="357833" cy="357834"/>
            </a:xfrm>
          </p:grpSpPr>
          <p:cxnSp>
            <p:nvCxnSpPr>
              <p:cNvPr id="191527" name="Conector reto 191526">
                <a:extLst>
                  <a:ext uri="{FF2B5EF4-FFF2-40B4-BE49-F238E27FC236}">
                    <a16:creationId xmlns:a16="http://schemas.microsoft.com/office/drawing/2014/main" id="{64DAF327-BF58-CCC4-E91A-30D2D1338F43}"/>
                  </a:ext>
                </a:extLst>
              </p:cNvPr>
              <p:cNvCxnSpPr/>
              <p:nvPr/>
            </p:nvCxnSpPr>
            <p:spPr bwMode="auto">
              <a:xfrm>
                <a:off x="-2932087" y="1888088"/>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528" name="Conector reto 191527">
                <a:extLst>
                  <a:ext uri="{FF2B5EF4-FFF2-40B4-BE49-F238E27FC236}">
                    <a16:creationId xmlns:a16="http://schemas.microsoft.com/office/drawing/2014/main" id="{35C5B099-850F-9B03-2563-83F0E8D31B80}"/>
                  </a:ext>
                </a:extLst>
              </p:cNvPr>
              <p:cNvCxnSpPr/>
              <p:nvPr/>
            </p:nvCxnSpPr>
            <p:spPr bwMode="auto">
              <a:xfrm rot="5400000">
                <a:off x="-2932087" y="1888087"/>
                <a:ext cx="0" cy="357833"/>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51" name="Grupo 6">
              <a:extLst>
                <a:ext uri="{FF2B5EF4-FFF2-40B4-BE49-F238E27FC236}">
                  <a16:creationId xmlns:a16="http://schemas.microsoft.com/office/drawing/2014/main" id="{3C145C76-C3DB-B9E9-FFCB-CBDB4C4D1C4C}"/>
                </a:ext>
              </a:extLst>
            </p:cNvPr>
            <p:cNvGrpSpPr/>
            <p:nvPr/>
          </p:nvGrpSpPr>
          <p:grpSpPr>
            <a:xfrm>
              <a:off x="4933179" y="2829350"/>
              <a:ext cx="360000" cy="360000"/>
              <a:chOff x="612417" y="236761"/>
              <a:chExt cx="357834" cy="357834"/>
            </a:xfrm>
          </p:grpSpPr>
          <p:cxnSp>
            <p:nvCxnSpPr>
              <p:cNvPr id="191499" name="Conector reto 191498">
                <a:extLst>
                  <a:ext uri="{FF2B5EF4-FFF2-40B4-BE49-F238E27FC236}">
                    <a16:creationId xmlns:a16="http://schemas.microsoft.com/office/drawing/2014/main" id="{772B44AD-1629-CE01-5A54-7D2B3BF7AF0E}"/>
                  </a:ext>
                </a:extLst>
              </p:cNvPr>
              <p:cNvCxnSpPr/>
              <p:nvPr/>
            </p:nvCxnSpPr>
            <p:spPr bwMode="auto">
              <a:xfrm>
                <a:off x="791313" y="236761"/>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500" name="Conector reto 191499">
                <a:extLst>
                  <a:ext uri="{FF2B5EF4-FFF2-40B4-BE49-F238E27FC236}">
                    <a16:creationId xmlns:a16="http://schemas.microsoft.com/office/drawing/2014/main" id="{A0562198-6073-D5DD-B23E-446D3DDD0E30}"/>
                  </a:ext>
                </a:extLst>
              </p:cNvPr>
              <p:cNvCxnSpPr/>
              <p:nvPr/>
            </p:nvCxnSpPr>
            <p:spPr bwMode="auto">
              <a:xfrm rot="5400000">
                <a:off x="791334" y="23676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52" name="Grupo 6">
              <a:extLst>
                <a:ext uri="{FF2B5EF4-FFF2-40B4-BE49-F238E27FC236}">
                  <a16:creationId xmlns:a16="http://schemas.microsoft.com/office/drawing/2014/main" id="{551AA1E2-EF32-9AED-35A0-E019509A6ECC}"/>
                </a:ext>
              </a:extLst>
            </p:cNvPr>
            <p:cNvGrpSpPr/>
            <p:nvPr/>
          </p:nvGrpSpPr>
          <p:grpSpPr>
            <a:xfrm>
              <a:off x="1254619" y="4626887"/>
              <a:ext cx="360000" cy="360000"/>
              <a:chOff x="-1538366" y="3272217"/>
              <a:chExt cx="357834" cy="357834"/>
            </a:xfrm>
          </p:grpSpPr>
          <p:cxnSp>
            <p:nvCxnSpPr>
              <p:cNvPr id="191497" name="Conector reto 191496">
                <a:extLst>
                  <a:ext uri="{FF2B5EF4-FFF2-40B4-BE49-F238E27FC236}">
                    <a16:creationId xmlns:a16="http://schemas.microsoft.com/office/drawing/2014/main" id="{1D8665AB-8172-2D83-302E-1BD78388EE78}"/>
                  </a:ext>
                </a:extLst>
              </p:cNvPr>
              <p:cNvCxnSpPr/>
              <p:nvPr/>
            </p:nvCxnSpPr>
            <p:spPr bwMode="auto">
              <a:xfrm>
                <a:off x="-1359448" y="3272217"/>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498" name="Conector reto 191497">
                <a:extLst>
                  <a:ext uri="{FF2B5EF4-FFF2-40B4-BE49-F238E27FC236}">
                    <a16:creationId xmlns:a16="http://schemas.microsoft.com/office/drawing/2014/main" id="{E24F5856-6DBF-45BA-CC25-08342614D667}"/>
                  </a:ext>
                </a:extLst>
              </p:cNvPr>
              <p:cNvCxnSpPr/>
              <p:nvPr/>
            </p:nvCxnSpPr>
            <p:spPr bwMode="auto">
              <a:xfrm rot="5400000">
                <a:off x="-1359449" y="327222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53" name="Grupo 6">
              <a:extLst>
                <a:ext uri="{FF2B5EF4-FFF2-40B4-BE49-F238E27FC236}">
                  <a16:creationId xmlns:a16="http://schemas.microsoft.com/office/drawing/2014/main" id="{92629E14-52CE-1BC2-2CB5-C97EE4299D3C}"/>
                </a:ext>
              </a:extLst>
            </p:cNvPr>
            <p:cNvGrpSpPr/>
            <p:nvPr/>
          </p:nvGrpSpPr>
          <p:grpSpPr>
            <a:xfrm>
              <a:off x="1863922" y="1502848"/>
              <a:ext cx="2138149" cy="4802877"/>
              <a:chOff x="-2857243" y="-997138"/>
              <a:chExt cx="2125284" cy="4773977"/>
            </a:xfrm>
          </p:grpSpPr>
          <p:cxnSp>
            <p:nvCxnSpPr>
              <p:cNvPr id="191491" name="Conector reto 191490">
                <a:extLst>
                  <a:ext uri="{FF2B5EF4-FFF2-40B4-BE49-F238E27FC236}">
                    <a16:creationId xmlns:a16="http://schemas.microsoft.com/office/drawing/2014/main" id="{14805731-0BA7-0352-BFB4-88F8A2518C39}"/>
                  </a:ext>
                </a:extLst>
              </p:cNvPr>
              <p:cNvCxnSpPr/>
              <p:nvPr/>
            </p:nvCxnSpPr>
            <p:spPr bwMode="auto">
              <a:xfrm>
                <a:off x="-910879" y="-997138"/>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492" name="Conector reto 191491">
                <a:extLst>
                  <a:ext uri="{FF2B5EF4-FFF2-40B4-BE49-F238E27FC236}">
                    <a16:creationId xmlns:a16="http://schemas.microsoft.com/office/drawing/2014/main" id="{ADF1D5FC-8AA8-36AE-CFD1-E0A1C614336E}"/>
                  </a:ext>
                </a:extLst>
              </p:cNvPr>
              <p:cNvCxnSpPr/>
              <p:nvPr/>
            </p:nvCxnSpPr>
            <p:spPr bwMode="auto">
              <a:xfrm rot="5400000">
                <a:off x="-910875" y="-997141"/>
                <a:ext cx="0" cy="357833"/>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493" name="Conector reto 191492">
                <a:extLst>
                  <a:ext uri="{FF2B5EF4-FFF2-40B4-BE49-F238E27FC236}">
                    <a16:creationId xmlns:a16="http://schemas.microsoft.com/office/drawing/2014/main" id="{CEEF31B9-3EC2-1D8F-559B-881EFED74A15}"/>
                  </a:ext>
                </a:extLst>
              </p:cNvPr>
              <p:cNvCxnSpPr/>
              <p:nvPr/>
            </p:nvCxnSpPr>
            <p:spPr bwMode="auto">
              <a:xfrm>
                <a:off x="-2678331" y="2528149"/>
                <a:ext cx="0" cy="357833"/>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494" name="Conector reto 191493">
                <a:extLst>
                  <a:ext uri="{FF2B5EF4-FFF2-40B4-BE49-F238E27FC236}">
                    <a16:creationId xmlns:a16="http://schemas.microsoft.com/office/drawing/2014/main" id="{ECAE44EF-3CBF-3798-47F5-2AEA705D6661}"/>
                  </a:ext>
                </a:extLst>
              </p:cNvPr>
              <p:cNvCxnSpPr/>
              <p:nvPr/>
            </p:nvCxnSpPr>
            <p:spPr bwMode="auto">
              <a:xfrm rot="5400000">
                <a:off x="-2678326" y="2528147"/>
                <a:ext cx="0" cy="357833"/>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495" name="Conector reto 191494">
                <a:extLst>
                  <a:ext uri="{FF2B5EF4-FFF2-40B4-BE49-F238E27FC236}">
                    <a16:creationId xmlns:a16="http://schemas.microsoft.com/office/drawing/2014/main" id="{99146556-BE4C-483F-E25B-DD83FAFB0633}"/>
                  </a:ext>
                </a:extLst>
              </p:cNvPr>
              <p:cNvCxnSpPr/>
              <p:nvPr/>
            </p:nvCxnSpPr>
            <p:spPr bwMode="auto">
              <a:xfrm>
                <a:off x="-2249535" y="3419004"/>
                <a:ext cx="0" cy="357835"/>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496" name="Conector reto 191495">
                <a:extLst>
                  <a:ext uri="{FF2B5EF4-FFF2-40B4-BE49-F238E27FC236}">
                    <a16:creationId xmlns:a16="http://schemas.microsoft.com/office/drawing/2014/main" id="{095DCFBD-847E-BC07-AFE3-D4724531416B}"/>
                  </a:ext>
                </a:extLst>
              </p:cNvPr>
              <p:cNvCxnSpPr/>
              <p:nvPr/>
            </p:nvCxnSpPr>
            <p:spPr bwMode="auto">
              <a:xfrm rot="5400000">
                <a:off x="-2249531" y="3419004"/>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54" name="Grupo 6">
              <a:extLst>
                <a:ext uri="{FF2B5EF4-FFF2-40B4-BE49-F238E27FC236}">
                  <a16:creationId xmlns:a16="http://schemas.microsoft.com/office/drawing/2014/main" id="{424BDFDD-A015-B6ED-B7A5-A8F48385EAA6}"/>
                </a:ext>
              </a:extLst>
            </p:cNvPr>
            <p:cNvGrpSpPr/>
            <p:nvPr/>
          </p:nvGrpSpPr>
          <p:grpSpPr>
            <a:xfrm>
              <a:off x="4924405" y="1220326"/>
              <a:ext cx="360000" cy="360000"/>
              <a:chOff x="118945" y="1893100"/>
              <a:chExt cx="357834" cy="357834"/>
            </a:xfrm>
          </p:grpSpPr>
          <p:cxnSp>
            <p:nvCxnSpPr>
              <p:cNvPr id="191488" name="Conector reto 191487">
                <a:extLst>
                  <a:ext uri="{FF2B5EF4-FFF2-40B4-BE49-F238E27FC236}">
                    <a16:creationId xmlns:a16="http://schemas.microsoft.com/office/drawing/2014/main" id="{F1555F9F-01A1-2A21-0CA3-950C654EAB25}"/>
                  </a:ext>
                </a:extLst>
              </p:cNvPr>
              <p:cNvCxnSpPr/>
              <p:nvPr/>
            </p:nvCxnSpPr>
            <p:spPr bwMode="auto">
              <a:xfrm>
                <a:off x="297865" y="189310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91489" name="Conector reto 191488">
                <a:extLst>
                  <a:ext uri="{FF2B5EF4-FFF2-40B4-BE49-F238E27FC236}">
                    <a16:creationId xmlns:a16="http://schemas.microsoft.com/office/drawing/2014/main" id="{0DD2057B-2248-8390-2E40-F0C64088FD49}"/>
                  </a:ext>
                </a:extLst>
              </p:cNvPr>
              <p:cNvCxnSpPr/>
              <p:nvPr/>
            </p:nvCxnSpPr>
            <p:spPr bwMode="auto">
              <a:xfrm rot="5400000">
                <a:off x="297862" y="1893104"/>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55" name="Grupo 6">
              <a:extLst>
                <a:ext uri="{FF2B5EF4-FFF2-40B4-BE49-F238E27FC236}">
                  <a16:creationId xmlns:a16="http://schemas.microsoft.com/office/drawing/2014/main" id="{C63AFDBB-6CA8-9E58-E7ED-50348A7DCE94}"/>
                </a:ext>
              </a:extLst>
            </p:cNvPr>
            <p:cNvGrpSpPr/>
            <p:nvPr/>
          </p:nvGrpSpPr>
          <p:grpSpPr>
            <a:xfrm>
              <a:off x="4839716" y="6081522"/>
              <a:ext cx="360000" cy="360000"/>
              <a:chOff x="-49482" y="4718100"/>
              <a:chExt cx="357834" cy="357834"/>
            </a:xfrm>
          </p:grpSpPr>
          <p:cxnSp>
            <p:nvCxnSpPr>
              <p:cNvPr id="62" name="Conector reto 61">
                <a:extLst>
                  <a:ext uri="{FF2B5EF4-FFF2-40B4-BE49-F238E27FC236}">
                    <a16:creationId xmlns:a16="http://schemas.microsoft.com/office/drawing/2014/main" id="{C92E9952-C378-9CE8-A370-E2DAEF98565A}"/>
                  </a:ext>
                </a:extLst>
              </p:cNvPr>
              <p:cNvCxnSpPr/>
              <p:nvPr/>
            </p:nvCxnSpPr>
            <p:spPr bwMode="auto">
              <a:xfrm>
                <a:off x="129436" y="471810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63" name="Conector reto 62">
                <a:extLst>
                  <a:ext uri="{FF2B5EF4-FFF2-40B4-BE49-F238E27FC236}">
                    <a16:creationId xmlns:a16="http://schemas.microsoft.com/office/drawing/2014/main" id="{F6D4786C-8A67-FF58-CB14-77BEA0B1B90B}"/>
                  </a:ext>
                </a:extLst>
              </p:cNvPr>
              <p:cNvCxnSpPr/>
              <p:nvPr/>
            </p:nvCxnSpPr>
            <p:spPr bwMode="auto">
              <a:xfrm rot="5400000">
                <a:off x="129435" y="4718100"/>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56" name="Grupo 6">
              <a:extLst>
                <a:ext uri="{FF2B5EF4-FFF2-40B4-BE49-F238E27FC236}">
                  <a16:creationId xmlns:a16="http://schemas.microsoft.com/office/drawing/2014/main" id="{D9801A54-403D-F112-AA25-7B5B5FEDA6B9}"/>
                </a:ext>
              </a:extLst>
            </p:cNvPr>
            <p:cNvGrpSpPr/>
            <p:nvPr/>
          </p:nvGrpSpPr>
          <p:grpSpPr>
            <a:xfrm>
              <a:off x="3596354" y="5312280"/>
              <a:ext cx="360000" cy="360001"/>
              <a:chOff x="2006109" y="1787248"/>
              <a:chExt cx="357834" cy="357835"/>
            </a:xfrm>
          </p:grpSpPr>
          <p:cxnSp>
            <p:nvCxnSpPr>
              <p:cNvPr id="60" name="Conector reto 59">
                <a:extLst>
                  <a:ext uri="{FF2B5EF4-FFF2-40B4-BE49-F238E27FC236}">
                    <a16:creationId xmlns:a16="http://schemas.microsoft.com/office/drawing/2014/main" id="{FE9FB99A-DCA6-78A7-4695-272288FFC786}"/>
                  </a:ext>
                </a:extLst>
              </p:cNvPr>
              <p:cNvCxnSpPr/>
              <p:nvPr/>
            </p:nvCxnSpPr>
            <p:spPr bwMode="auto">
              <a:xfrm>
                <a:off x="2185027" y="1787248"/>
                <a:ext cx="0" cy="357835"/>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61" name="Conector reto 60">
                <a:extLst>
                  <a:ext uri="{FF2B5EF4-FFF2-40B4-BE49-F238E27FC236}">
                    <a16:creationId xmlns:a16="http://schemas.microsoft.com/office/drawing/2014/main" id="{682C62A2-4442-4EBD-6AE7-2FC795F7F852}"/>
                  </a:ext>
                </a:extLst>
              </p:cNvPr>
              <p:cNvCxnSpPr/>
              <p:nvPr/>
            </p:nvCxnSpPr>
            <p:spPr bwMode="auto">
              <a:xfrm rot="5400000">
                <a:off x="2185026" y="1787248"/>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nvGrpSpPr>
            <p:cNvPr id="57" name="Grupo 6">
              <a:extLst>
                <a:ext uri="{FF2B5EF4-FFF2-40B4-BE49-F238E27FC236}">
                  <a16:creationId xmlns:a16="http://schemas.microsoft.com/office/drawing/2014/main" id="{3EEED431-9F6E-CD9A-CAFC-745C7903C544}"/>
                </a:ext>
              </a:extLst>
            </p:cNvPr>
            <p:cNvGrpSpPr/>
            <p:nvPr/>
          </p:nvGrpSpPr>
          <p:grpSpPr>
            <a:xfrm>
              <a:off x="633241" y="3920326"/>
              <a:ext cx="360000" cy="360001"/>
              <a:chOff x="-180605" y="678538"/>
              <a:chExt cx="357834" cy="357835"/>
            </a:xfrm>
          </p:grpSpPr>
          <p:cxnSp>
            <p:nvCxnSpPr>
              <p:cNvPr id="58" name="Conector reto 57">
                <a:extLst>
                  <a:ext uri="{FF2B5EF4-FFF2-40B4-BE49-F238E27FC236}">
                    <a16:creationId xmlns:a16="http://schemas.microsoft.com/office/drawing/2014/main" id="{9B38B26E-6013-14DD-4E5A-10EA99669C6F}"/>
                  </a:ext>
                </a:extLst>
              </p:cNvPr>
              <p:cNvCxnSpPr/>
              <p:nvPr/>
            </p:nvCxnSpPr>
            <p:spPr bwMode="auto">
              <a:xfrm>
                <a:off x="-1688" y="678538"/>
                <a:ext cx="0" cy="357835"/>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59" name="Conector reto 58">
                <a:extLst>
                  <a:ext uri="{FF2B5EF4-FFF2-40B4-BE49-F238E27FC236}">
                    <a16:creationId xmlns:a16="http://schemas.microsoft.com/office/drawing/2014/main" id="{0E759C66-3BDE-4027-BEE5-E100A0036505}"/>
                  </a:ext>
                </a:extLst>
              </p:cNvPr>
              <p:cNvCxnSpPr/>
              <p:nvPr/>
            </p:nvCxnSpPr>
            <p:spPr bwMode="auto">
              <a:xfrm rot="5400000">
                <a:off x="-1688" y="678537"/>
                <a:ext cx="0" cy="357834"/>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p:grpSp>
      <p:graphicFrame>
        <p:nvGraphicFramePr>
          <p:cNvPr id="191533" name="Tabela 191532">
            <a:extLst>
              <a:ext uri="{FF2B5EF4-FFF2-40B4-BE49-F238E27FC236}">
                <a16:creationId xmlns:a16="http://schemas.microsoft.com/office/drawing/2014/main" id="{DE8D7FB2-9C1F-9EF6-E6CB-0CBB0E7E524F}"/>
              </a:ext>
            </a:extLst>
          </p:cNvPr>
          <p:cNvGraphicFramePr>
            <a:graphicFrameLocks noGrp="1"/>
          </p:cNvGraphicFramePr>
          <p:nvPr>
            <p:extLst>
              <p:ext uri="{D42A27DB-BD31-4B8C-83A1-F6EECF244321}">
                <p14:modId xmlns:p14="http://schemas.microsoft.com/office/powerpoint/2010/main" val="1989940150"/>
              </p:ext>
            </p:extLst>
          </p:nvPr>
        </p:nvGraphicFramePr>
        <p:xfrm>
          <a:off x="4986222" y="5661248"/>
          <a:ext cx="2438400" cy="891540"/>
        </p:xfrm>
        <a:graphic>
          <a:graphicData uri="http://schemas.openxmlformats.org/drawingml/2006/table">
            <a:tbl>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5"/>
                    </a:ext>
                  </a:extLst>
                </a:gridCol>
              </a:tblGrid>
              <a:tr h="190500">
                <a:tc>
                  <a:txBody>
                    <a:bodyPr/>
                    <a:lstStyle/>
                    <a:p>
                      <a:pPr algn="l" fontAlgn="b"/>
                      <a:r>
                        <a:rPr lang="pt-BR" sz="1400" b="0" i="0" u="none" strike="noStrike" dirty="0">
                          <a:solidFill>
                            <a:srgbClr val="000000"/>
                          </a:solidFill>
                          <a:effectLst/>
                          <a:latin typeface="Calibri"/>
                        </a:rPr>
                        <a:t>Floresta</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pt-BR" sz="1400" b="0" i="0" u="none" strike="noStrike" dirty="0">
                          <a:solidFill>
                            <a:srgbClr val="000000"/>
                          </a:solidFill>
                          <a:effectLst/>
                          <a:latin typeface="Calibri"/>
                        </a:rPr>
                        <a:t>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pt-BR" sz="1400" b="0" i="0" u="none" strike="noStrike" dirty="0">
                          <a:solidFill>
                            <a:srgbClr val="000000"/>
                          </a:solidFill>
                          <a:effectLst/>
                          <a:latin typeface="Calibri"/>
                        </a:rPr>
                        <a:t>100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b"/>
                      <a:r>
                        <a:rPr lang="pt-BR" sz="1400" b="0" i="0" u="none" strike="noStrike" dirty="0">
                          <a:solidFill>
                            <a:srgbClr val="000000"/>
                          </a:solidFill>
                          <a:effectLst/>
                          <a:latin typeface="Calibri"/>
                        </a:rPr>
                        <a:t>333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0002"/>
                  </a:ext>
                </a:extLst>
              </a:tr>
              <a:tr h="190500">
                <a:tc>
                  <a:txBody>
                    <a:bodyPr/>
                    <a:lstStyle/>
                    <a:p>
                      <a:pPr algn="l" fontAlgn="b"/>
                      <a:r>
                        <a:rPr lang="pt-BR" sz="1400" b="0" i="0" u="none" strike="noStrike" dirty="0" err="1">
                          <a:solidFill>
                            <a:srgbClr val="000000"/>
                          </a:solidFill>
                          <a:effectLst/>
                          <a:latin typeface="Calibri"/>
                        </a:rPr>
                        <a:t>Desmat</a:t>
                      </a:r>
                      <a:endParaRPr lang="pt-BR"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pt-BR" sz="1400" b="0" i="0" u="none" strike="noStrike" dirty="0">
                          <a:solidFill>
                            <a:srgbClr val="000000"/>
                          </a:solidFill>
                          <a:effectLst/>
                          <a:latin typeface="Calibri"/>
                        </a:rPr>
                        <a:t>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pt-BR" sz="1400" b="0" i="0" u="none" strike="noStrike" dirty="0">
                          <a:solidFill>
                            <a:srgbClr val="000000"/>
                          </a:solidFill>
                          <a:effectLst/>
                          <a:latin typeface="Calibri"/>
                        </a:rPr>
                        <a:t>100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b"/>
                      <a:r>
                        <a:rPr lang="pt-BR" sz="1400" b="0" i="0" u="none" strike="noStrike" dirty="0">
                          <a:solidFill>
                            <a:srgbClr val="000000"/>
                          </a:solidFill>
                          <a:effectLst/>
                          <a:latin typeface="Calibri"/>
                        </a:rPr>
                        <a:t>333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190500">
                <a:tc>
                  <a:txBody>
                    <a:bodyPr/>
                    <a:lstStyle/>
                    <a:p>
                      <a:pPr algn="l" fontAlgn="b"/>
                      <a:r>
                        <a:rPr lang="pt-BR" sz="1400" b="0" i="0" u="none" strike="noStrike" dirty="0">
                          <a:solidFill>
                            <a:srgbClr val="000000"/>
                          </a:solidFill>
                          <a:effectLst/>
                          <a:latin typeface="Calibri"/>
                        </a:rPr>
                        <a:t>Agua</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100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333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90500">
                <a:tc>
                  <a:txBody>
                    <a:bodyPr/>
                    <a:lstStyle/>
                    <a:p>
                      <a:pPr algn="l" fontAlgn="b"/>
                      <a:r>
                        <a:rPr lang="pt-BR" sz="1400" b="0" i="0" u="none" strike="noStrike" dirty="0">
                          <a:ln>
                            <a:noFill/>
                          </a:ln>
                          <a:solidFill>
                            <a:srgbClr val="000000"/>
                          </a:solidFill>
                          <a:effectLst/>
                          <a:latin typeface="Calibri"/>
                        </a:rPr>
                        <a:t>Total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b="0" i="0" u="none" strike="noStrike" dirty="0">
                          <a:ln>
                            <a:noFill/>
                          </a:ln>
                          <a:solidFill>
                            <a:srgbClr val="000000"/>
                          </a:solidFill>
                          <a:effectLst/>
                          <a:latin typeface="Calibri"/>
                        </a:rPr>
                        <a:t>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b="0" i="0" u="none" strike="noStrike" dirty="0">
                          <a:ln>
                            <a:noFill/>
                          </a:ln>
                          <a:solidFill>
                            <a:srgbClr val="000000"/>
                          </a:solidFill>
                          <a:effectLst/>
                          <a:latin typeface="Calibri"/>
                        </a:rPr>
                        <a:t>300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pt-BR" sz="1400" b="0" i="0" u="none" strike="noStrike" dirty="0">
                          <a:ln>
                            <a:noFill/>
                          </a:ln>
                          <a:solidFill>
                            <a:srgbClr val="000000"/>
                          </a:solidFill>
                          <a:effectLst/>
                          <a:latin typeface="Calibri"/>
                        </a:rPr>
                        <a:t>999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8264560"/>
                  </a:ext>
                </a:extLst>
              </a:tr>
            </a:tbl>
          </a:graphicData>
        </a:graphic>
      </p:graphicFrame>
    </p:spTree>
    <p:extLst>
      <p:ext uri="{BB962C8B-B14F-4D97-AF65-F5344CB8AC3E}">
        <p14:creationId xmlns:p14="http://schemas.microsoft.com/office/powerpoint/2010/main" val="3508413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5">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subTnLst>
                                    <p:set>
                                      <p:cBhvr override="childStyle">
                                        <p:cTn dur="1" fill="hold" display="0" masterRel="nextClick" afterEffect="1"/>
                                        <p:tgtEl>
                                          <p:spTgt spid="47"/>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15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Imagem 34">
            <a:extLst>
              <a:ext uri="{FF2B5EF4-FFF2-40B4-BE49-F238E27FC236}">
                <a16:creationId xmlns:a16="http://schemas.microsoft.com/office/drawing/2014/main" id="{6B75F89A-D9C9-6ED8-AFF0-7E1735E8EFAC}"/>
              </a:ext>
            </a:extLst>
          </p:cNvPr>
          <p:cNvPicPr>
            <a:picLocks/>
          </p:cNvPicPr>
          <p:nvPr/>
        </p:nvPicPr>
        <p:blipFill>
          <a:blip r:embed="rId2"/>
          <a:stretch>
            <a:fillRect/>
          </a:stretch>
        </p:blipFill>
        <p:spPr>
          <a:xfrm>
            <a:off x="246264" y="1689340"/>
            <a:ext cx="7200000" cy="2880000"/>
          </a:xfrm>
          <a:prstGeom prst="rect">
            <a:avLst/>
          </a:prstGeom>
        </p:spPr>
      </p:pic>
      <p:sp>
        <p:nvSpPr>
          <p:cNvPr id="191490" name="Rectangle 2"/>
          <p:cNvSpPr>
            <a:spLocks noGrp="1" noChangeArrowheads="1"/>
          </p:cNvSpPr>
          <p:nvPr>
            <p:ph type="title"/>
          </p:nvPr>
        </p:nvSpPr>
        <p:spPr/>
        <p:txBody>
          <a:bodyPr/>
          <a:lstStyle/>
          <a:p>
            <a:pPr eaLnBrk="1" hangingPunct="1">
              <a:defRPr/>
            </a:pPr>
            <a:r>
              <a:rPr lang="pt-BR" dirty="0"/>
              <a:t>Exatidão Global</a:t>
            </a:r>
          </a:p>
        </p:txBody>
      </p:sp>
      <p:sp>
        <p:nvSpPr>
          <p:cNvPr id="2" name="Espaço Reservado para Número de Slide 1"/>
          <p:cNvSpPr>
            <a:spLocks noGrp="1"/>
          </p:cNvSpPr>
          <p:nvPr>
            <p:ph type="sldNum" sz="quarter" idx="12"/>
          </p:nvPr>
        </p:nvSpPr>
        <p:spPr/>
        <p:txBody>
          <a:bodyPr/>
          <a:lstStyle/>
          <a:p>
            <a:pPr>
              <a:defRPr/>
            </a:pPr>
            <a:fld id="{7750B3C5-66E6-4154-8489-5ABD3ED3D4E2}" type="slidenum">
              <a:rPr lang="pt-BR"/>
              <a:pPr>
                <a:defRPr/>
              </a:pPr>
              <a:t>84</a:t>
            </a:fld>
            <a:endParaRPr lang="pt-BR"/>
          </a:p>
        </p:txBody>
      </p:sp>
      <p:sp>
        <p:nvSpPr>
          <p:cNvPr id="8" name="CaixaDeTexto 7"/>
          <p:cNvSpPr txBox="1"/>
          <p:nvPr/>
        </p:nvSpPr>
        <p:spPr>
          <a:xfrm>
            <a:off x="241343" y="4901362"/>
            <a:ext cx="8628020" cy="830997"/>
          </a:xfrm>
          <a:prstGeom prst="rect">
            <a:avLst/>
          </a:prstGeom>
          <a:noFill/>
        </p:spPr>
        <p:txBody>
          <a:bodyPr wrap="square" rtlCol="0">
            <a:spAutoFit/>
          </a:bodyPr>
          <a:lstStyle/>
          <a:p>
            <a:pPr marL="177800" indent="-177800" algn="l"/>
            <a:r>
              <a:rPr lang="pt-BR" sz="1600" dirty="0">
                <a:latin typeface="Tahoma" panose="020B0604030504040204" pitchFamily="34" charset="0"/>
              </a:rPr>
              <a:t>A estratificação usando mesmo tamanho de amostra para todas as classes prejudica a estimação da exatidão global pois nesse caso, perde-se a proporcionalidade de cada classe. </a:t>
            </a:r>
          </a:p>
          <a:p>
            <a:pPr marL="177800" indent="-177800" algn="l"/>
            <a:r>
              <a:rPr lang="pt-BR" sz="1600" dirty="0">
                <a:latin typeface="Tahoma" panose="020B0604030504040204" pitchFamily="34" charset="0"/>
              </a:rPr>
              <a:t>E se corrigíssemos a matriz de confusão de modo a obter estimativas não enviesadas?</a:t>
            </a:r>
          </a:p>
        </p:txBody>
      </p:sp>
      <p:cxnSp>
        <p:nvCxnSpPr>
          <p:cNvPr id="17" name="Conector reto 16">
            <a:extLst>
              <a:ext uri="{FF2B5EF4-FFF2-40B4-BE49-F238E27FC236}">
                <a16:creationId xmlns:a16="http://schemas.microsoft.com/office/drawing/2014/main" id="{8B67A955-DC8F-895D-CB1F-59C54521806F}"/>
              </a:ext>
            </a:extLst>
          </p:cNvPr>
          <p:cNvCxnSpPr/>
          <p:nvPr/>
        </p:nvCxnSpPr>
        <p:spPr bwMode="auto">
          <a:xfrm>
            <a:off x="954825" y="2092380"/>
            <a:ext cx="6372000"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grpSp>
        <p:nvGrpSpPr>
          <p:cNvPr id="20" name="Agrupar 19">
            <a:extLst>
              <a:ext uri="{FF2B5EF4-FFF2-40B4-BE49-F238E27FC236}">
                <a16:creationId xmlns:a16="http://schemas.microsoft.com/office/drawing/2014/main" id="{9810DFEB-F238-52E2-CE03-35010B1E341A}"/>
              </a:ext>
            </a:extLst>
          </p:cNvPr>
          <p:cNvGrpSpPr/>
          <p:nvPr/>
        </p:nvGrpSpPr>
        <p:grpSpPr>
          <a:xfrm>
            <a:off x="7453381" y="2132856"/>
            <a:ext cx="1375344" cy="1476488"/>
            <a:chOff x="7453381" y="2132856"/>
            <a:chExt cx="1375344" cy="1476488"/>
          </a:xfrm>
        </p:grpSpPr>
        <p:sp>
          <p:nvSpPr>
            <p:cNvPr id="6" name="Retângulo 5">
              <a:extLst>
                <a:ext uri="{FF2B5EF4-FFF2-40B4-BE49-F238E27FC236}">
                  <a16:creationId xmlns:a16="http://schemas.microsoft.com/office/drawing/2014/main" id="{85FC5D1E-3101-A47C-2069-073C069B2481}"/>
                </a:ext>
              </a:extLst>
            </p:cNvPr>
            <p:cNvSpPr/>
            <p:nvPr/>
          </p:nvSpPr>
          <p:spPr bwMode="auto">
            <a:xfrm>
              <a:off x="7524328" y="2132856"/>
              <a:ext cx="288032" cy="288032"/>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9" name="Retângulo 8">
              <a:extLst>
                <a:ext uri="{FF2B5EF4-FFF2-40B4-BE49-F238E27FC236}">
                  <a16:creationId xmlns:a16="http://schemas.microsoft.com/office/drawing/2014/main" id="{60885B25-ED21-2E27-28E6-A85C913553E1}"/>
                </a:ext>
              </a:extLst>
            </p:cNvPr>
            <p:cNvSpPr/>
            <p:nvPr/>
          </p:nvSpPr>
          <p:spPr bwMode="auto">
            <a:xfrm>
              <a:off x="7524328" y="2515952"/>
              <a:ext cx="288032" cy="288032"/>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10" name="Retângulo 9">
              <a:extLst>
                <a:ext uri="{FF2B5EF4-FFF2-40B4-BE49-F238E27FC236}">
                  <a16:creationId xmlns:a16="http://schemas.microsoft.com/office/drawing/2014/main" id="{B5AF3A31-50E2-207F-2490-ECB7291D9905}"/>
                </a:ext>
              </a:extLst>
            </p:cNvPr>
            <p:cNvSpPr/>
            <p:nvPr/>
          </p:nvSpPr>
          <p:spPr bwMode="auto">
            <a:xfrm>
              <a:off x="7524328" y="2899048"/>
              <a:ext cx="288032" cy="288032"/>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12" name="CaixaDeTexto 11">
              <a:extLst>
                <a:ext uri="{FF2B5EF4-FFF2-40B4-BE49-F238E27FC236}">
                  <a16:creationId xmlns:a16="http://schemas.microsoft.com/office/drawing/2014/main" id="{BD1CB063-6096-DA18-D8DA-8322F59DA125}"/>
                </a:ext>
              </a:extLst>
            </p:cNvPr>
            <p:cNvSpPr txBox="1"/>
            <p:nvPr/>
          </p:nvSpPr>
          <p:spPr>
            <a:xfrm>
              <a:off x="7771722" y="2938334"/>
              <a:ext cx="614589" cy="261610"/>
            </a:xfrm>
            <a:prstGeom prst="rect">
              <a:avLst/>
            </a:prstGeom>
            <a:noFill/>
          </p:spPr>
          <p:txBody>
            <a:bodyPr wrap="square">
              <a:spAutoFit/>
            </a:bodyPr>
            <a:lstStyle/>
            <a:p>
              <a:pPr algn="l"/>
              <a:r>
                <a:rPr lang="pt-BR" sz="1100" dirty="0">
                  <a:latin typeface="Tahoma" panose="020B0604030504040204" pitchFamily="34" charset="0"/>
                </a:rPr>
                <a:t>1000</a:t>
              </a:r>
              <a:endParaRPr lang="pt-BR" sz="1100" dirty="0"/>
            </a:p>
          </p:txBody>
        </p:sp>
        <p:sp>
          <p:nvSpPr>
            <p:cNvPr id="13" name="CaixaDeTexto 12">
              <a:extLst>
                <a:ext uri="{FF2B5EF4-FFF2-40B4-BE49-F238E27FC236}">
                  <a16:creationId xmlns:a16="http://schemas.microsoft.com/office/drawing/2014/main" id="{C23AF9E7-06F8-7C53-550D-12258D71EB75}"/>
                </a:ext>
              </a:extLst>
            </p:cNvPr>
            <p:cNvSpPr txBox="1"/>
            <p:nvPr/>
          </p:nvSpPr>
          <p:spPr>
            <a:xfrm>
              <a:off x="7771721" y="2556525"/>
              <a:ext cx="614589" cy="261610"/>
            </a:xfrm>
            <a:prstGeom prst="rect">
              <a:avLst/>
            </a:prstGeom>
            <a:noFill/>
          </p:spPr>
          <p:txBody>
            <a:bodyPr wrap="square">
              <a:spAutoFit/>
            </a:bodyPr>
            <a:lstStyle/>
            <a:p>
              <a:pPr algn="l"/>
              <a:r>
                <a:rPr lang="pt-BR" sz="1100" dirty="0">
                  <a:latin typeface="Tahoma" panose="020B0604030504040204" pitchFamily="34" charset="0"/>
                </a:rPr>
                <a:t>300</a:t>
              </a:r>
              <a:endParaRPr lang="pt-BR" sz="1100" dirty="0"/>
            </a:p>
          </p:txBody>
        </p:sp>
        <p:sp>
          <p:nvSpPr>
            <p:cNvPr id="14" name="CaixaDeTexto 13">
              <a:extLst>
                <a:ext uri="{FF2B5EF4-FFF2-40B4-BE49-F238E27FC236}">
                  <a16:creationId xmlns:a16="http://schemas.microsoft.com/office/drawing/2014/main" id="{61C3818D-9EE3-6EBF-EFF8-C968DA404A0C}"/>
                </a:ext>
              </a:extLst>
            </p:cNvPr>
            <p:cNvSpPr txBox="1"/>
            <p:nvPr/>
          </p:nvSpPr>
          <p:spPr>
            <a:xfrm>
              <a:off x="7771720" y="2174716"/>
              <a:ext cx="614589" cy="261610"/>
            </a:xfrm>
            <a:prstGeom prst="rect">
              <a:avLst/>
            </a:prstGeom>
            <a:noFill/>
          </p:spPr>
          <p:txBody>
            <a:bodyPr wrap="square">
              <a:spAutoFit/>
            </a:bodyPr>
            <a:lstStyle/>
            <a:p>
              <a:pPr algn="l"/>
              <a:r>
                <a:rPr lang="pt-BR" sz="1100" dirty="0">
                  <a:latin typeface="Tahoma" panose="020B0604030504040204" pitchFamily="34" charset="0"/>
                </a:rPr>
                <a:t>100</a:t>
              </a:r>
              <a:endParaRPr lang="pt-BR" sz="1100" dirty="0"/>
            </a:p>
          </p:txBody>
        </p:sp>
        <p:cxnSp>
          <p:nvCxnSpPr>
            <p:cNvPr id="18" name="Conector reto 17">
              <a:extLst>
                <a:ext uri="{FF2B5EF4-FFF2-40B4-BE49-F238E27FC236}">
                  <a16:creationId xmlns:a16="http://schemas.microsoft.com/office/drawing/2014/main" id="{0620DD44-07A0-C8F5-E14A-EE184D021E87}"/>
                </a:ext>
              </a:extLst>
            </p:cNvPr>
            <p:cNvCxnSpPr>
              <a:cxnSpLocks/>
            </p:cNvCxnSpPr>
            <p:nvPr/>
          </p:nvCxnSpPr>
          <p:spPr bwMode="auto">
            <a:xfrm>
              <a:off x="7453381" y="3474530"/>
              <a:ext cx="360000"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sp>
          <p:nvSpPr>
            <p:cNvPr id="19" name="CaixaDeTexto 18">
              <a:extLst>
                <a:ext uri="{FF2B5EF4-FFF2-40B4-BE49-F238E27FC236}">
                  <a16:creationId xmlns:a16="http://schemas.microsoft.com/office/drawing/2014/main" id="{92226E22-1D08-A0DF-D84B-0E70108508F6}"/>
                </a:ext>
              </a:extLst>
            </p:cNvPr>
            <p:cNvSpPr txBox="1"/>
            <p:nvPr/>
          </p:nvSpPr>
          <p:spPr>
            <a:xfrm>
              <a:off x="7771722" y="3347734"/>
              <a:ext cx="1057003" cy="261610"/>
            </a:xfrm>
            <a:prstGeom prst="rect">
              <a:avLst/>
            </a:prstGeom>
            <a:noFill/>
          </p:spPr>
          <p:txBody>
            <a:bodyPr wrap="square">
              <a:spAutoFit/>
            </a:bodyPr>
            <a:lstStyle/>
            <a:p>
              <a:pPr algn="l"/>
              <a:r>
                <a:rPr lang="pt-BR" sz="1100" dirty="0">
                  <a:latin typeface="Tahoma" panose="020B0604030504040204" pitchFamily="34" charset="0"/>
                </a:rPr>
                <a:t>Referência</a:t>
              </a:r>
              <a:endParaRPr lang="pt-BR" sz="1100" dirty="0"/>
            </a:p>
          </p:txBody>
        </p:sp>
      </p:grpSp>
      <p:grpSp>
        <p:nvGrpSpPr>
          <p:cNvPr id="33" name="Agrupar 32">
            <a:extLst>
              <a:ext uri="{FF2B5EF4-FFF2-40B4-BE49-F238E27FC236}">
                <a16:creationId xmlns:a16="http://schemas.microsoft.com/office/drawing/2014/main" id="{2D436ECC-750F-E8AE-5706-7942392FD7D1}"/>
              </a:ext>
            </a:extLst>
          </p:cNvPr>
          <p:cNvGrpSpPr/>
          <p:nvPr/>
        </p:nvGrpSpPr>
        <p:grpSpPr>
          <a:xfrm>
            <a:off x="1211406" y="1781527"/>
            <a:ext cx="5869020" cy="2952000"/>
            <a:chOff x="1211406" y="1781527"/>
            <a:chExt cx="5869020" cy="2952000"/>
          </a:xfrm>
        </p:grpSpPr>
        <p:grpSp>
          <p:nvGrpSpPr>
            <p:cNvPr id="29" name="Agrupar 28">
              <a:extLst>
                <a:ext uri="{FF2B5EF4-FFF2-40B4-BE49-F238E27FC236}">
                  <a16:creationId xmlns:a16="http://schemas.microsoft.com/office/drawing/2014/main" id="{CBED8E83-93AA-9092-65A4-F9641EA8AC96}"/>
                </a:ext>
              </a:extLst>
            </p:cNvPr>
            <p:cNvGrpSpPr/>
            <p:nvPr/>
          </p:nvGrpSpPr>
          <p:grpSpPr>
            <a:xfrm>
              <a:off x="1212426" y="1781527"/>
              <a:ext cx="5868000" cy="2952000"/>
              <a:chOff x="1212426" y="1777126"/>
              <a:chExt cx="5868000" cy="2952000"/>
            </a:xfrm>
          </p:grpSpPr>
          <p:sp>
            <p:nvSpPr>
              <p:cNvPr id="21" name="Retângulo 20">
                <a:extLst>
                  <a:ext uri="{FF2B5EF4-FFF2-40B4-BE49-F238E27FC236}">
                    <a16:creationId xmlns:a16="http://schemas.microsoft.com/office/drawing/2014/main" id="{F7DB315F-EABF-7EAF-C8A2-552BEDB90BFB}"/>
                  </a:ext>
                </a:extLst>
              </p:cNvPr>
              <p:cNvSpPr/>
              <p:nvPr/>
            </p:nvSpPr>
            <p:spPr bwMode="auto">
              <a:xfrm>
                <a:off x="1212426" y="1777126"/>
                <a:ext cx="5868000" cy="2952000"/>
              </a:xfrm>
              <a:prstGeom prst="rect">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cxnSp>
            <p:nvCxnSpPr>
              <p:cNvPr id="26" name="Conector reto 25">
                <a:extLst>
                  <a:ext uri="{FF2B5EF4-FFF2-40B4-BE49-F238E27FC236}">
                    <a16:creationId xmlns:a16="http://schemas.microsoft.com/office/drawing/2014/main" id="{A31AD4BE-9181-2D31-D400-9432C084A751}"/>
                  </a:ext>
                </a:extLst>
              </p:cNvPr>
              <p:cNvCxnSpPr>
                <a:cxnSpLocks/>
              </p:cNvCxnSpPr>
              <p:nvPr/>
            </p:nvCxnSpPr>
            <p:spPr bwMode="auto">
              <a:xfrm>
                <a:off x="3168426" y="1777126"/>
                <a:ext cx="0" cy="2952000"/>
              </a:xfrm>
              <a:prstGeom prst="line">
                <a:avLst/>
              </a:prstGeom>
              <a:noFill/>
              <a:ln w="9525" cap="flat" cmpd="sng" algn="ctr">
                <a:solidFill>
                  <a:schemeClr val="tx1"/>
                </a:solidFill>
                <a:prstDash val="dash"/>
                <a:round/>
                <a:headEnd type="none" w="med" len="med"/>
                <a:tailEnd type="none" w="med" len="med"/>
              </a:ln>
              <a:effectLst/>
            </p:spPr>
          </p:cxnSp>
          <p:cxnSp>
            <p:nvCxnSpPr>
              <p:cNvPr id="27" name="Conector reto 26">
                <a:extLst>
                  <a:ext uri="{FF2B5EF4-FFF2-40B4-BE49-F238E27FC236}">
                    <a16:creationId xmlns:a16="http://schemas.microsoft.com/office/drawing/2014/main" id="{3F9E0EB5-0DC9-B229-5777-992048E5A433}"/>
                  </a:ext>
                </a:extLst>
              </p:cNvPr>
              <p:cNvCxnSpPr>
                <a:cxnSpLocks/>
              </p:cNvCxnSpPr>
              <p:nvPr/>
            </p:nvCxnSpPr>
            <p:spPr bwMode="auto">
              <a:xfrm>
                <a:off x="5110880" y="1777126"/>
                <a:ext cx="0" cy="2952000"/>
              </a:xfrm>
              <a:prstGeom prst="line">
                <a:avLst/>
              </a:prstGeom>
              <a:noFill/>
              <a:ln w="9525" cap="flat" cmpd="sng" algn="ctr">
                <a:solidFill>
                  <a:schemeClr val="tx1"/>
                </a:solidFill>
                <a:prstDash val="dash"/>
                <a:round/>
                <a:headEnd type="none" w="med" len="med"/>
                <a:tailEnd type="none" w="med" len="med"/>
              </a:ln>
              <a:effectLst/>
            </p:spPr>
          </p:cxnSp>
        </p:grpSp>
        <p:sp>
          <p:nvSpPr>
            <p:cNvPr id="30" name="CaixaDeTexto 29">
              <a:extLst>
                <a:ext uri="{FF2B5EF4-FFF2-40B4-BE49-F238E27FC236}">
                  <a16:creationId xmlns:a16="http://schemas.microsoft.com/office/drawing/2014/main" id="{0D97ADBF-737D-3226-5505-4FC64A4D77C2}"/>
                </a:ext>
              </a:extLst>
            </p:cNvPr>
            <p:cNvSpPr txBox="1"/>
            <p:nvPr/>
          </p:nvSpPr>
          <p:spPr>
            <a:xfrm>
              <a:off x="1211406" y="4471917"/>
              <a:ext cx="1956000" cy="261610"/>
            </a:xfrm>
            <a:prstGeom prst="rect">
              <a:avLst/>
            </a:prstGeom>
            <a:noFill/>
          </p:spPr>
          <p:txBody>
            <a:bodyPr wrap="square">
              <a:spAutoFit/>
            </a:bodyPr>
            <a:lstStyle/>
            <a:p>
              <a:r>
                <a:rPr lang="pt-BR" sz="1100" dirty="0">
                  <a:latin typeface="Tahoma" panose="020B0604030504040204" pitchFamily="34" charset="0"/>
                </a:rPr>
                <a:t>Aleatória Simples</a:t>
              </a:r>
              <a:endParaRPr lang="pt-BR" sz="1100" dirty="0"/>
            </a:p>
          </p:txBody>
        </p:sp>
        <p:sp>
          <p:nvSpPr>
            <p:cNvPr id="31" name="CaixaDeTexto 30">
              <a:extLst>
                <a:ext uri="{FF2B5EF4-FFF2-40B4-BE49-F238E27FC236}">
                  <a16:creationId xmlns:a16="http://schemas.microsoft.com/office/drawing/2014/main" id="{3CCFA286-5844-5B6C-4263-F9729BDA9C8E}"/>
                </a:ext>
              </a:extLst>
            </p:cNvPr>
            <p:cNvSpPr txBox="1"/>
            <p:nvPr/>
          </p:nvSpPr>
          <p:spPr>
            <a:xfrm>
              <a:off x="3162825" y="4471917"/>
              <a:ext cx="1956000" cy="261610"/>
            </a:xfrm>
            <a:prstGeom prst="rect">
              <a:avLst/>
            </a:prstGeom>
            <a:noFill/>
          </p:spPr>
          <p:txBody>
            <a:bodyPr wrap="square">
              <a:spAutoFit/>
            </a:bodyPr>
            <a:lstStyle/>
            <a:p>
              <a:r>
                <a:rPr lang="pt-BR" sz="1100" dirty="0" err="1">
                  <a:latin typeface="Tahoma" panose="020B0604030504040204" pitchFamily="34" charset="0"/>
                </a:rPr>
                <a:t>Estrat</a:t>
              </a:r>
              <a:r>
                <a:rPr lang="pt-BR" sz="1100" dirty="0">
                  <a:latin typeface="Tahoma" panose="020B0604030504040204" pitchFamily="34" charset="0"/>
                </a:rPr>
                <a:t> Proporcional</a:t>
              </a:r>
              <a:endParaRPr lang="pt-BR" sz="1100" dirty="0"/>
            </a:p>
          </p:txBody>
        </p:sp>
        <p:sp>
          <p:nvSpPr>
            <p:cNvPr id="32" name="CaixaDeTexto 31">
              <a:extLst>
                <a:ext uri="{FF2B5EF4-FFF2-40B4-BE49-F238E27FC236}">
                  <a16:creationId xmlns:a16="http://schemas.microsoft.com/office/drawing/2014/main" id="{C68521F8-556D-86DB-7C82-274351B9D7D5}"/>
                </a:ext>
              </a:extLst>
            </p:cNvPr>
            <p:cNvSpPr txBox="1"/>
            <p:nvPr/>
          </p:nvSpPr>
          <p:spPr>
            <a:xfrm>
              <a:off x="5117653" y="4471917"/>
              <a:ext cx="1956000" cy="261610"/>
            </a:xfrm>
            <a:prstGeom prst="rect">
              <a:avLst/>
            </a:prstGeom>
            <a:noFill/>
          </p:spPr>
          <p:txBody>
            <a:bodyPr wrap="square">
              <a:spAutoFit/>
            </a:bodyPr>
            <a:lstStyle/>
            <a:p>
              <a:r>
                <a:rPr lang="pt-BR" sz="1100" dirty="0" err="1">
                  <a:latin typeface="Tahoma" panose="020B0604030504040204" pitchFamily="34" charset="0"/>
                </a:rPr>
                <a:t>Estrat</a:t>
              </a:r>
              <a:r>
                <a:rPr lang="pt-BR" sz="1100" dirty="0">
                  <a:latin typeface="Tahoma" panose="020B0604030504040204" pitchFamily="34" charset="0"/>
                </a:rPr>
                <a:t> Mesmo Tamanho</a:t>
              </a:r>
              <a:endParaRPr lang="pt-BR" sz="1100" dirty="0"/>
            </a:p>
          </p:txBody>
        </p:sp>
      </p:grpSp>
      <p:grpSp>
        <p:nvGrpSpPr>
          <p:cNvPr id="3" name="Agrupar 2">
            <a:extLst>
              <a:ext uri="{FF2B5EF4-FFF2-40B4-BE49-F238E27FC236}">
                <a16:creationId xmlns:a16="http://schemas.microsoft.com/office/drawing/2014/main" id="{4D024DA0-F0F3-3CFD-C39A-2FB7EFBB7D24}"/>
              </a:ext>
            </a:extLst>
          </p:cNvPr>
          <p:cNvGrpSpPr/>
          <p:nvPr/>
        </p:nvGrpSpPr>
        <p:grpSpPr>
          <a:xfrm flipV="1">
            <a:off x="1251608" y="1824591"/>
            <a:ext cx="5778000" cy="876307"/>
            <a:chOff x="1135671" y="1322500"/>
            <a:chExt cx="5890694" cy="876307"/>
          </a:xfrm>
        </p:grpSpPr>
        <p:cxnSp>
          <p:nvCxnSpPr>
            <p:cNvPr id="5" name="Conector reto 4">
              <a:extLst>
                <a:ext uri="{FF2B5EF4-FFF2-40B4-BE49-F238E27FC236}">
                  <a16:creationId xmlns:a16="http://schemas.microsoft.com/office/drawing/2014/main" id="{D5ED4361-40CD-20AA-EF08-D4DD261DE1A4}"/>
                </a:ext>
              </a:extLst>
            </p:cNvPr>
            <p:cNvCxnSpPr>
              <a:cxnSpLocks/>
            </p:cNvCxnSpPr>
            <p:nvPr/>
          </p:nvCxnSpPr>
          <p:spPr bwMode="auto">
            <a:xfrm>
              <a:off x="1135671" y="2194618"/>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 name="Conector reto 10">
              <a:extLst>
                <a:ext uri="{FF2B5EF4-FFF2-40B4-BE49-F238E27FC236}">
                  <a16:creationId xmlns:a16="http://schemas.microsoft.com/office/drawing/2014/main" id="{2B6131C8-05A3-33F7-8183-0981A27097C1}"/>
                </a:ext>
              </a:extLst>
            </p:cNvPr>
            <p:cNvCxnSpPr>
              <a:cxnSpLocks/>
            </p:cNvCxnSpPr>
            <p:nvPr/>
          </p:nvCxnSpPr>
          <p:spPr bwMode="auto">
            <a:xfrm>
              <a:off x="1797758" y="2020439"/>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 name="Conector reto 14">
              <a:extLst>
                <a:ext uri="{FF2B5EF4-FFF2-40B4-BE49-F238E27FC236}">
                  <a16:creationId xmlns:a16="http://schemas.microsoft.com/office/drawing/2014/main" id="{A4C59741-5261-4D49-FE09-6C2E37AFDBB4}"/>
                </a:ext>
              </a:extLst>
            </p:cNvPr>
            <p:cNvCxnSpPr>
              <a:cxnSpLocks/>
            </p:cNvCxnSpPr>
            <p:nvPr/>
          </p:nvCxnSpPr>
          <p:spPr bwMode="auto">
            <a:xfrm>
              <a:off x="2459845" y="1936697"/>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6" name="Conector reto 15">
              <a:extLst>
                <a:ext uri="{FF2B5EF4-FFF2-40B4-BE49-F238E27FC236}">
                  <a16:creationId xmlns:a16="http://schemas.microsoft.com/office/drawing/2014/main" id="{1FDFB7AB-C4E5-721B-5B5B-83441E71A9FA}"/>
                </a:ext>
              </a:extLst>
            </p:cNvPr>
            <p:cNvCxnSpPr>
              <a:cxnSpLocks/>
            </p:cNvCxnSpPr>
            <p:nvPr/>
          </p:nvCxnSpPr>
          <p:spPr bwMode="auto">
            <a:xfrm>
              <a:off x="3121932" y="2198807"/>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2" name="Conector reto 21">
              <a:extLst>
                <a:ext uri="{FF2B5EF4-FFF2-40B4-BE49-F238E27FC236}">
                  <a16:creationId xmlns:a16="http://schemas.microsoft.com/office/drawing/2014/main" id="{348F0745-779D-A18D-833A-E5411E6F78F6}"/>
                </a:ext>
              </a:extLst>
            </p:cNvPr>
            <p:cNvCxnSpPr>
              <a:cxnSpLocks/>
            </p:cNvCxnSpPr>
            <p:nvPr/>
          </p:nvCxnSpPr>
          <p:spPr bwMode="auto">
            <a:xfrm>
              <a:off x="3784019" y="2020928"/>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3" name="Conector reto 22">
              <a:extLst>
                <a:ext uri="{FF2B5EF4-FFF2-40B4-BE49-F238E27FC236}">
                  <a16:creationId xmlns:a16="http://schemas.microsoft.com/office/drawing/2014/main" id="{C192D417-3440-75BD-8112-D1CCFE8CB664}"/>
                </a:ext>
              </a:extLst>
            </p:cNvPr>
            <p:cNvCxnSpPr>
              <a:cxnSpLocks/>
            </p:cNvCxnSpPr>
            <p:nvPr/>
          </p:nvCxnSpPr>
          <p:spPr bwMode="auto">
            <a:xfrm>
              <a:off x="4446106" y="1936697"/>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4" name="Conector reto 23">
              <a:extLst>
                <a:ext uri="{FF2B5EF4-FFF2-40B4-BE49-F238E27FC236}">
                  <a16:creationId xmlns:a16="http://schemas.microsoft.com/office/drawing/2014/main" id="{AE307AE6-DF38-4C75-8FE2-508F2A024BBA}"/>
                </a:ext>
              </a:extLst>
            </p:cNvPr>
            <p:cNvCxnSpPr>
              <a:cxnSpLocks/>
            </p:cNvCxnSpPr>
            <p:nvPr/>
          </p:nvCxnSpPr>
          <p:spPr bwMode="auto">
            <a:xfrm>
              <a:off x="5108193" y="1660266"/>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5" name="Conector reto 24">
              <a:extLst>
                <a:ext uri="{FF2B5EF4-FFF2-40B4-BE49-F238E27FC236}">
                  <a16:creationId xmlns:a16="http://schemas.microsoft.com/office/drawing/2014/main" id="{CB176100-5EBC-532B-8F87-D3E8FAAF019B}"/>
                </a:ext>
              </a:extLst>
            </p:cNvPr>
            <p:cNvCxnSpPr>
              <a:cxnSpLocks/>
            </p:cNvCxnSpPr>
            <p:nvPr/>
          </p:nvCxnSpPr>
          <p:spPr bwMode="auto">
            <a:xfrm>
              <a:off x="5770280" y="132250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8" name="Conector reto 27">
              <a:extLst>
                <a:ext uri="{FF2B5EF4-FFF2-40B4-BE49-F238E27FC236}">
                  <a16:creationId xmlns:a16="http://schemas.microsoft.com/office/drawing/2014/main" id="{70024C20-B932-6396-AD01-8364874D4493}"/>
                </a:ext>
              </a:extLst>
            </p:cNvPr>
            <p:cNvCxnSpPr>
              <a:cxnSpLocks/>
            </p:cNvCxnSpPr>
            <p:nvPr/>
          </p:nvCxnSpPr>
          <p:spPr bwMode="auto">
            <a:xfrm>
              <a:off x="6432365" y="1366617"/>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grpSp>
      <p:sp>
        <p:nvSpPr>
          <p:cNvPr id="7" name="Elipse 6"/>
          <p:cNvSpPr/>
          <p:nvPr/>
        </p:nvSpPr>
        <p:spPr bwMode="auto">
          <a:xfrm>
            <a:off x="5004048" y="1340769"/>
            <a:ext cx="2234952" cy="2520280"/>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pic>
        <p:nvPicPr>
          <p:cNvPr id="34" name="Imagem 33">
            <a:extLst>
              <a:ext uri="{FF2B5EF4-FFF2-40B4-BE49-F238E27FC236}">
                <a16:creationId xmlns:a16="http://schemas.microsoft.com/office/drawing/2014/main" id="{F3261551-3D24-3DF0-3A55-F8EA4345A7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8850" y="3775015"/>
            <a:ext cx="792088" cy="792088"/>
          </a:xfrm>
          <a:prstGeom prst="rect">
            <a:avLst/>
          </a:prstGeom>
          <a:ln>
            <a:solidFill>
              <a:schemeClr val="tx1"/>
            </a:solidFill>
          </a:ln>
        </p:spPr>
      </p:pic>
    </p:spTree>
    <p:extLst>
      <p:ext uri="{BB962C8B-B14F-4D97-AF65-F5344CB8AC3E}">
        <p14:creationId xmlns:p14="http://schemas.microsoft.com/office/powerpoint/2010/main" val="2198541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7"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CA88E-6EEF-A862-E90A-DA23F5818F2B}"/>
            </a:ext>
          </a:extLst>
        </p:cNvPr>
        <p:cNvGrpSpPr/>
        <p:nvPr/>
      </p:nvGrpSpPr>
      <p:grpSpPr>
        <a:xfrm>
          <a:off x="0" y="0"/>
          <a:ext cx="0" cy="0"/>
          <a:chOff x="0" y="0"/>
          <a:chExt cx="0" cy="0"/>
        </a:xfrm>
      </p:grpSpPr>
      <p:sp>
        <p:nvSpPr>
          <p:cNvPr id="191490" name="Rectangle 2">
            <a:extLst>
              <a:ext uri="{FF2B5EF4-FFF2-40B4-BE49-F238E27FC236}">
                <a16:creationId xmlns:a16="http://schemas.microsoft.com/office/drawing/2014/main" id="{A83EC574-9D49-35A9-2C7A-457CA53DC2BA}"/>
              </a:ext>
            </a:extLst>
          </p:cNvPr>
          <p:cNvSpPr>
            <a:spLocks noGrp="1" noChangeArrowheads="1"/>
          </p:cNvSpPr>
          <p:nvPr>
            <p:ph type="title"/>
          </p:nvPr>
        </p:nvSpPr>
        <p:spPr/>
        <p:txBody>
          <a:bodyPr/>
          <a:lstStyle/>
          <a:p>
            <a:pPr eaLnBrk="1" hangingPunct="1">
              <a:defRPr/>
            </a:pPr>
            <a:r>
              <a:rPr lang="pt-BR" dirty="0"/>
              <a:t>Exemplos de Matrizes de Confusão</a:t>
            </a:r>
          </a:p>
        </p:txBody>
      </p:sp>
      <p:sp>
        <p:nvSpPr>
          <p:cNvPr id="2" name="Espaço Reservado para Número de Slide 1">
            <a:extLst>
              <a:ext uri="{FF2B5EF4-FFF2-40B4-BE49-F238E27FC236}">
                <a16:creationId xmlns:a16="http://schemas.microsoft.com/office/drawing/2014/main" id="{8F85BCE5-347F-B64C-D027-2D5E72688C8F}"/>
              </a:ext>
            </a:extLst>
          </p:cNvPr>
          <p:cNvSpPr>
            <a:spLocks noGrp="1"/>
          </p:cNvSpPr>
          <p:nvPr>
            <p:ph type="sldNum" sz="quarter" idx="12"/>
          </p:nvPr>
        </p:nvSpPr>
        <p:spPr/>
        <p:txBody>
          <a:bodyPr/>
          <a:lstStyle/>
          <a:p>
            <a:pPr>
              <a:defRPr/>
            </a:pPr>
            <a:fld id="{7750B3C5-66E6-4154-8489-5ABD3ED3D4E2}" type="slidenum">
              <a:rPr lang="pt-BR"/>
              <a:pPr>
                <a:defRPr/>
              </a:pPr>
              <a:t>85</a:t>
            </a:fld>
            <a:endParaRPr lang="pt-BR"/>
          </a:p>
        </p:txBody>
      </p:sp>
      <p:graphicFrame>
        <p:nvGraphicFramePr>
          <p:cNvPr id="6" name="Tabela 5">
            <a:extLst>
              <a:ext uri="{FF2B5EF4-FFF2-40B4-BE49-F238E27FC236}">
                <a16:creationId xmlns:a16="http://schemas.microsoft.com/office/drawing/2014/main" id="{7C801F6B-58AC-3A13-0F40-7743652EA97F}"/>
              </a:ext>
            </a:extLst>
          </p:cNvPr>
          <p:cNvGraphicFramePr>
            <a:graphicFrameLocks noGrp="1"/>
          </p:cNvGraphicFramePr>
          <p:nvPr>
            <p:extLst>
              <p:ext uri="{D42A27DB-BD31-4B8C-83A1-F6EECF244321}">
                <p14:modId xmlns:p14="http://schemas.microsoft.com/office/powerpoint/2010/main" val="1486009900"/>
              </p:ext>
            </p:extLst>
          </p:nvPr>
        </p:nvGraphicFramePr>
        <p:xfrm>
          <a:off x="5044963" y="1988840"/>
          <a:ext cx="3040458" cy="1337310"/>
        </p:xfrm>
        <a:graphic>
          <a:graphicData uri="http://schemas.openxmlformats.org/drawingml/2006/table">
            <a:tbl>
              <a:tblPr/>
              <a:tblGrid>
                <a:gridCol w="232410">
                  <a:extLst>
                    <a:ext uri="{9D8B030D-6E8A-4147-A177-3AD203B41FA5}">
                      <a16:colId xmlns:a16="http://schemas.microsoft.com/office/drawing/2014/main" val="20000"/>
                    </a:ext>
                  </a:extLst>
                </a:gridCol>
                <a:gridCol w="432048">
                  <a:extLst>
                    <a:ext uri="{9D8B030D-6E8A-4147-A177-3AD203B41FA5}">
                      <a16:colId xmlns:a16="http://schemas.microsoft.com/office/drawing/2014/main" val="20001"/>
                    </a:ext>
                  </a:extLst>
                </a:gridCol>
                <a:gridCol w="576000">
                  <a:extLst>
                    <a:ext uri="{9D8B030D-6E8A-4147-A177-3AD203B41FA5}">
                      <a16:colId xmlns:a16="http://schemas.microsoft.com/office/drawing/2014/main" val="20002"/>
                    </a:ext>
                  </a:extLst>
                </a:gridCol>
                <a:gridCol w="576000">
                  <a:extLst>
                    <a:ext uri="{9D8B030D-6E8A-4147-A177-3AD203B41FA5}">
                      <a16:colId xmlns:a16="http://schemas.microsoft.com/office/drawing/2014/main" val="20003"/>
                    </a:ext>
                  </a:extLst>
                </a:gridCol>
                <a:gridCol w="576000">
                  <a:extLst>
                    <a:ext uri="{9D8B030D-6E8A-4147-A177-3AD203B41FA5}">
                      <a16:colId xmlns:a16="http://schemas.microsoft.com/office/drawing/2014/main" val="20004"/>
                    </a:ext>
                  </a:extLst>
                </a:gridCol>
                <a:gridCol w="648000">
                  <a:extLst>
                    <a:ext uri="{9D8B030D-6E8A-4147-A177-3AD203B41FA5}">
                      <a16:colId xmlns:a16="http://schemas.microsoft.com/office/drawing/2014/main" val="20005"/>
                    </a:ext>
                  </a:extLst>
                </a:gridCol>
              </a:tblGrid>
              <a:tr h="180000">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pt-BR" sz="1400" b="0" i="0" u="none" strike="noStrike" dirty="0">
                          <a:solidFill>
                            <a:srgbClr val="000000"/>
                          </a:solidFill>
                          <a:effectLst/>
                          <a:latin typeface="Calibri"/>
                        </a:rPr>
                        <a:t>Referência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a:txBody>
                    <a:bodyPr/>
                    <a:lstStyle/>
                    <a:p>
                      <a:pPr algn="l" fontAlgn="b"/>
                      <a:endParaRPr lang="pt-BR" sz="1400" b="0" i="0" u="none" strike="noStrike">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0"/>
                  </a:ext>
                </a:extLst>
              </a:tr>
              <a:tr h="180000">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pt-BR" sz="1400" b="0"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Flor</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err="1">
                          <a:solidFill>
                            <a:srgbClr val="000000"/>
                          </a:solidFill>
                          <a:effectLst/>
                          <a:latin typeface="Calibri"/>
                        </a:rPr>
                        <a:t>Desm</a:t>
                      </a:r>
                      <a:endParaRPr lang="pt-BR" sz="14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Agua</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pt-BR" sz="1400" b="0" i="0" u="none" strike="noStrike">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0000">
                <a:tc rowSpan="3">
                  <a:txBody>
                    <a:bodyPr/>
                    <a:lstStyle/>
                    <a:p>
                      <a:pPr algn="ctr" fontAlgn="ctr"/>
                      <a:r>
                        <a:rPr lang="pt-BR" sz="1400" b="0" i="0" u="none" strike="noStrike" dirty="0" err="1">
                          <a:solidFill>
                            <a:srgbClr val="000000"/>
                          </a:solidFill>
                          <a:effectLst/>
                          <a:latin typeface="Calibri"/>
                        </a:rPr>
                        <a:t>Class</a:t>
                      </a:r>
                      <a:endParaRPr lang="pt-BR" sz="1400" b="0" i="0" u="none" strike="noStrike" dirty="0">
                        <a:solidFill>
                          <a:srgbClr val="000000"/>
                        </a:solidFill>
                        <a:effectLst/>
                        <a:latin typeface="Calibri"/>
                      </a:endParaRPr>
                    </a:p>
                  </a:txBody>
                  <a:tcPr marL="9525" marR="9525" marT="95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Flor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69,25%</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0,10%</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a:solidFill>
                            <a:srgbClr val="000000"/>
                          </a:solidFill>
                          <a:effectLst/>
                          <a:latin typeface="Calibri" panose="020F0502020204030204" pitchFamily="34" charset="0"/>
                        </a:rPr>
                        <a:t>0,00%</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69,35%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180000">
                <a:tc vMerge="1">
                  <a:txBody>
                    <a:bodyPr/>
                    <a:lstStyle/>
                    <a:p>
                      <a:endParaRPr lang="pt-BR"/>
                    </a:p>
                  </a:txBody>
                  <a:tcPr/>
                </a:tc>
                <a:tc>
                  <a:txBody>
                    <a:bodyPr/>
                    <a:lstStyle/>
                    <a:p>
                      <a:pPr algn="ctr" fontAlgn="b"/>
                      <a:r>
                        <a:rPr lang="pt-BR" sz="1400" b="0" i="0" u="none" strike="noStrike" dirty="0" err="1">
                          <a:solidFill>
                            <a:srgbClr val="000000"/>
                          </a:solidFill>
                          <a:effectLst/>
                          <a:latin typeface="Calibri"/>
                        </a:rPr>
                        <a:t>Desm</a:t>
                      </a:r>
                      <a:endParaRPr lang="pt-BR" sz="14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0,09%</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26,31%</a:t>
                      </a:r>
                    </a:p>
                  </a:txBody>
                  <a:tcPr marL="6350" marR="6350" marT="6350" marB="0" anchor="b">
                    <a:lnL>
                      <a:noFill/>
                    </a:lnL>
                    <a:lnR>
                      <a:noFill/>
                    </a:lnR>
                    <a:lnT>
                      <a:noFill/>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0,00%</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26,40%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180000">
                <a:tc vMerge="1">
                  <a:txBody>
                    <a:bodyPr/>
                    <a:lstStyle/>
                    <a:p>
                      <a:endParaRPr lang="pt-BR"/>
                    </a:p>
                  </a:txBody>
                  <a:tcPr/>
                </a:tc>
                <a:tc>
                  <a:txBody>
                    <a:bodyPr/>
                    <a:lstStyle/>
                    <a:p>
                      <a:pPr algn="ctr" fontAlgn="b"/>
                      <a:r>
                        <a:rPr lang="pt-BR" sz="1400" b="0" i="0" u="none" strike="noStrike" dirty="0">
                          <a:solidFill>
                            <a:srgbClr val="000000"/>
                          </a:solidFill>
                          <a:effectLst/>
                          <a:latin typeface="Calibri"/>
                        </a:rPr>
                        <a:t>Agua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0,19%</a:t>
                      </a:r>
                    </a:p>
                  </a:txBody>
                  <a:tcPr marL="6350" marR="6350" marT="635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0,28%</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3,78%</a:t>
                      </a:r>
                    </a:p>
                  </a:txBody>
                  <a:tcPr marL="6350" marR="6350" marT="63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4,25%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80000">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pt-BR" sz="1400" b="0"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69,53%</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26,69%</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3,78%</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100,00%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7" name="Tabela 6">
            <a:extLst>
              <a:ext uri="{FF2B5EF4-FFF2-40B4-BE49-F238E27FC236}">
                <a16:creationId xmlns:a16="http://schemas.microsoft.com/office/drawing/2014/main" id="{3B0ABA6C-3CBC-6DBB-8AE5-459C296C7DA9}"/>
              </a:ext>
            </a:extLst>
          </p:cNvPr>
          <p:cNvGraphicFramePr>
            <a:graphicFrameLocks noGrp="1"/>
          </p:cNvGraphicFramePr>
          <p:nvPr>
            <p:extLst>
              <p:ext uri="{D42A27DB-BD31-4B8C-83A1-F6EECF244321}">
                <p14:modId xmlns:p14="http://schemas.microsoft.com/office/powerpoint/2010/main" val="155064259"/>
              </p:ext>
            </p:extLst>
          </p:nvPr>
        </p:nvGraphicFramePr>
        <p:xfrm>
          <a:off x="1344042" y="1988840"/>
          <a:ext cx="2824506" cy="1337310"/>
        </p:xfrm>
        <a:graphic>
          <a:graphicData uri="http://schemas.openxmlformats.org/drawingml/2006/table">
            <a:tbl>
              <a:tblPr/>
              <a:tblGrid>
                <a:gridCol w="232410">
                  <a:extLst>
                    <a:ext uri="{9D8B030D-6E8A-4147-A177-3AD203B41FA5}">
                      <a16:colId xmlns:a16="http://schemas.microsoft.com/office/drawing/2014/main" val="20000"/>
                    </a:ext>
                  </a:extLst>
                </a:gridCol>
                <a:gridCol w="432048">
                  <a:extLst>
                    <a:ext uri="{9D8B030D-6E8A-4147-A177-3AD203B41FA5}">
                      <a16:colId xmlns:a16="http://schemas.microsoft.com/office/drawing/2014/main" val="20001"/>
                    </a:ext>
                  </a:extLst>
                </a:gridCol>
                <a:gridCol w="576000">
                  <a:extLst>
                    <a:ext uri="{9D8B030D-6E8A-4147-A177-3AD203B41FA5}">
                      <a16:colId xmlns:a16="http://schemas.microsoft.com/office/drawing/2014/main" val="20002"/>
                    </a:ext>
                  </a:extLst>
                </a:gridCol>
                <a:gridCol w="576000">
                  <a:extLst>
                    <a:ext uri="{9D8B030D-6E8A-4147-A177-3AD203B41FA5}">
                      <a16:colId xmlns:a16="http://schemas.microsoft.com/office/drawing/2014/main" val="20003"/>
                    </a:ext>
                  </a:extLst>
                </a:gridCol>
                <a:gridCol w="576000">
                  <a:extLst>
                    <a:ext uri="{9D8B030D-6E8A-4147-A177-3AD203B41FA5}">
                      <a16:colId xmlns:a16="http://schemas.microsoft.com/office/drawing/2014/main" val="20004"/>
                    </a:ext>
                  </a:extLst>
                </a:gridCol>
                <a:gridCol w="432048">
                  <a:extLst>
                    <a:ext uri="{9D8B030D-6E8A-4147-A177-3AD203B41FA5}">
                      <a16:colId xmlns:a16="http://schemas.microsoft.com/office/drawing/2014/main" val="20005"/>
                    </a:ext>
                  </a:extLst>
                </a:gridCol>
              </a:tblGrid>
              <a:tr h="216000">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pt-BR" sz="1400" b="0" i="0" u="none" strike="noStrike" dirty="0">
                          <a:solidFill>
                            <a:srgbClr val="000000"/>
                          </a:solidFill>
                          <a:effectLst/>
                          <a:latin typeface="Calibri"/>
                        </a:rPr>
                        <a:t>Referência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a:txBody>
                    <a:bodyPr/>
                    <a:lstStyle/>
                    <a:p>
                      <a:pPr algn="l" fontAlgn="b"/>
                      <a:endParaRPr lang="pt-BR" sz="1400" b="0" i="0" u="none" strike="noStrike">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0"/>
                  </a:ext>
                </a:extLst>
              </a:tr>
              <a:tr h="216000">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pt-BR" sz="1400" b="0" i="0" u="none" strike="noStrike">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Flor</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err="1">
                          <a:solidFill>
                            <a:srgbClr val="000000"/>
                          </a:solidFill>
                          <a:effectLst/>
                          <a:latin typeface="Calibri"/>
                        </a:rPr>
                        <a:t>Desm</a:t>
                      </a:r>
                      <a:endParaRPr lang="pt-BR" sz="14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Agua</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pt-BR" sz="1400" b="0" i="0" u="none" strike="noStrike">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16000">
                <a:tc rowSpan="3">
                  <a:txBody>
                    <a:bodyPr/>
                    <a:lstStyle/>
                    <a:p>
                      <a:pPr algn="ctr" fontAlgn="ctr"/>
                      <a:r>
                        <a:rPr lang="pt-BR" sz="1400" b="0" i="0" u="none" strike="noStrike" dirty="0" err="1">
                          <a:solidFill>
                            <a:srgbClr val="000000"/>
                          </a:solidFill>
                          <a:effectLst/>
                          <a:latin typeface="Calibri"/>
                        </a:rPr>
                        <a:t>Class</a:t>
                      </a:r>
                      <a:endParaRPr lang="pt-BR" sz="1400" b="0" i="0" u="none" strike="noStrike" dirty="0">
                        <a:solidFill>
                          <a:srgbClr val="000000"/>
                        </a:solidFill>
                        <a:effectLst/>
                        <a:latin typeface="Calibri"/>
                      </a:endParaRPr>
                    </a:p>
                  </a:txBody>
                  <a:tcPr marL="9525" marR="9525" marT="95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Flor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675</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1</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0</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676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216000">
                <a:tc vMerge="1">
                  <a:txBody>
                    <a:bodyPr/>
                    <a:lstStyle/>
                    <a:p>
                      <a:endParaRPr lang="pt-BR"/>
                    </a:p>
                  </a:txBody>
                  <a:tcPr/>
                </a:tc>
                <a:tc>
                  <a:txBody>
                    <a:bodyPr/>
                    <a:lstStyle/>
                    <a:p>
                      <a:pPr algn="ctr" fontAlgn="b"/>
                      <a:r>
                        <a:rPr lang="pt-BR" sz="1400" b="0" i="0" u="none" strike="noStrike" dirty="0" err="1">
                          <a:solidFill>
                            <a:srgbClr val="000000"/>
                          </a:solidFill>
                          <a:effectLst/>
                          <a:latin typeface="Calibri"/>
                        </a:rPr>
                        <a:t>Desm</a:t>
                      </a:r>
                      <a:endParaRPr lang="pt-BR" sz="14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1</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278</a:t>
                      </a:r>
                    </a:p>
                  </a:txBody>
                  <a:tcPr marL="6350" marR="6350" marT="6350" marB="0" anchor="b">
                    <a:lnL>
                      <a:noFill/>
                    </a:lnL>
                    <a:lnR>
                      <a:noFill/>
                    </a:lnR>
                    <a:lnT>
                      <a:noFill/>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0</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279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216000">
                <a:tc vMerge="1">
                  <a:txBody>
                    <a:bodyPr/>
                    <a:lstStyle/>
                    <a:p>
                      <a:endParaRPr lang="pt-BR"/>
                    </a:p>
                  </a:txBody>
                  <a:tcPr/>
                </a:tc>
                <a:tc>
                  <a:txBody>
                    <a:bodyPr/>
                    <a:lstStyle/>
                    <a:p>
                      <a:pPr algn="ctr" fontAlgn="b"/>
                      <a:r>
                        <a:rPr lang="pt-BR" sz="1400" b="0" i="0" u="none" strike="noStrike">
                          <a:solidFill>
                            <a:srgbClr val="000000"/>
                          </a:solidFill>
                          <a:effectLst/>
                          <a:latin typeface="Calibri"/>
                        </a:rPr>
                        <a:t>Agua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a:solidFill>
                            <a:srgbClr val="000000"/>
                          </a:solidFill>
                          <a:effectLst/>
                          <a:latin typeface="Calibri" panose="020F0502020204030204" pitchFamily="34" charset="0"/>
                        </a:rPr>
                        <a:t>2</a:t>
                      </a:r>
                    </a:p>
                  </a:txBody>
                  <a:tcPr marL="6350" marR="6350" marT="635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3</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40</a:t>
                      </a:r>
                    </a:p>
                  </a:txBody>
                  <a:tcPr marL="6350" marR="6350" marT="63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45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16000">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pt-BR" sz="1400" b="0"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a:solidFill>
                            <a:srgbClr val="000000"/>
                          </a:solidFill>
                          <a:effectLst/>
                          <a:latin typeface="Calibri" panose="020F0502020204030204" pitchFamily="34" charset="0"/>
                        </a:rPr>
                        <a:t>678</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282</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40</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1000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8" name="Tabela 7">
            <a:extLst>
              <a:ext uri="{FF2B5EF4-FFF2-40B4-BE49-F238E27FC236}">
                <a16:creationId xmlns:a16="http://schemas.microsoft.com/office/drawing/2014/main" id="{DF6448FE-EBEB-CA8B-50A0-6F64CF7BB13C}"/>
              </a:ext>
            </a:extLst>
          </p:cNvPr>
          <p:cNvGraphicFramePr>
            <a:graphicFrameLocks noGrp="1"/>
          </p:cNvGraphicFramePr>
          <p:nvPr>
            <p:extLst>
              <p:ext uri="{D42A27DB-BD31-4B8C-83A1-F6EECF244321}">
                <p14:modId xmlns:p14="http://schemas.microsoft.com/office/powerpoint/2010/main" val="2601841336"/>
              </p:ext>
            </p:extLst>
          </p:nvPr>
        </p:nvGraphicFramePr>
        <p:xfrm>
          <a:off x="5044963" y="3573016"/>
          <a:ext cx="3040458" cy="1337310"/>
        </p:xfrm>
        <a:graphic>
          <a:graphicData uri="http://schemas.openxmlformats.org/drawingml/2006/table">
            <a:tbl>
              <a:tblPr/>
              <a:tblGrid>
                <a:gridCol w="232410">
                  <a:extLst>
                    <a:ext uri="{9D8B030D-6E8A-4147-A177-3AD203B41FA5}">
                      <a16:colId xmlns:a16="http://schemas.microsoft.com/office/drawing/2014/main" val="20000"/>
                    </a:ext>
                  </a:extLst>
                </a:gridCol>
                <a:gridCol w="432048">
                  <a:extLst>
                    <a:ext uri="{9D8B030D-6E8A-4147-A177-3AD203B41FA5}">
                      <a16:colId xmlns:a16="http://schemas.microsoft.com/office/drawing/2014/main" val="20001"/>
                    </a:ext>
                  </a:extLst>
                </a:gridCol>
                <a:gridCol w="576000">
                  <a:extLst>
                    <a:ext uri="{9D8B030D-6E8A-4147-A177-3AD203B41FA5}">
                      <a16:colId xmlns:a16="http://schemas.microsoft.com/office/drawing/2014/main" val="20002"/>
                    </a:ext>
                  </a:extLst>
                </a:gridCol>
                <a:gridCol w="576000">
                  <a:extLst>
                    <a:ext uri="{9D8B030D-6E8A-4147-A177-3AD203B41FA5}">
                      <a16:colId xmlns:a16="http://schemas.microsoft.com/office/drawing/2014/main" val="20003"/>
                    </a:ext>
                  </a:extLst>
                </a:gridCol>
                <a:gridCol w="576000">
                  <a:extLst>
                    <a:ext uri="{9D8B030D-6E8A-4147-A177-3AD203B41FA5}">
                      <a16:colId xmlns:a16="http://schemas.microsoft.com/office/drawing/2014/main" val="20004"/>
                    </a:ext>
                  </a:extLst>
                </a:gridCol>
                <a:gridCol w="648000">
                  <a:extLst>
                    <a:ext uri="{9D8B030D-6E8A-4147-A177-3AD203B41FA5}">
                      <a16:colId xmlns:a16="http://schemas.microsoft.com/office/drawing/2014/main" val="20005"/>
                    </a:ext>
                  </a:extLst>
                </a:gridCol>
              </a:tblGrid>
              <a:tr h="216000">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pt-BR" sz="1400" b="0" i="0" u="none" strike="noStrike" dirty="0">
                          <a:solidFill>
                            <a:srgbClr val="000000"/>
                          </a:solidFill>
                          <a:effectLst/>
                          <a:latin typeface="Calibri"/>
                        </a:rPr>
                        <a:t>Referência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a:txBody>
                    <a:bodyPr/>
                    <a:lstStyle/>
                    <a:p>
                      <a:pPr algn="l" fontAlgn="b"/>
                      <a:endParaRPr lang="pt-BR" sz="14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0"/>
                  </a:ext>
                </a:extLst>
              </a:tr>
              <a:tr h="216000">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pt-BR" sz="1400" b="0" i="0" u="none" strike="noStrike">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Flor</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err="1">
                          <a:solidFill>
                            <a:srgbClr val="000000"/>
                          </a:solidFill>
                          <a:effectLst/>
                          <a:latin typeface="Calibri"/>
                        </a:rPr>
                        <a:t>Desm</a:t>
                      </a:r>
                      <a:endParaRPr lang="pt-BR" sz="14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Agua</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pt-BR" sz="14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16000">
                <a:tc rowSpan="3">
                  <a:txBody>
                    <a:bodyPr/>
                    <a:lstStyle/>
                    <a:p>
                      <a:pPr algn="ctr" fontAlgn="ctr"/>
                      <a:r>
                        <a:rPr lang="pt-BR" sz="1400" b="0" i="0" u="none" strike="noStrike" dirty="0" err="1">
                          <a:solidFill>
                            <a:srgbClr val="000000"/>
                          </a:solidFill>
                          <a:effectLst/>
                          <a:latin typeface="Calibri"/>
                        </a:rPr>
                        <a:t>Class</a:t>
                      </a:r>
                      <a:endParaRPr lang="pt-BR" sz="1400" b="0" i="0" u="none" strike="noStrike" dirty="0">
                        <a:solidFill>
                          <a:srgbClr val="000000"/>
                        </a:solidFill>
                        <a:effectLst/>
                        <a:latin typeface="Calibri"/>
                      </a:endParaRPr>
                    </a:p>
                  </a:txBody>
                  <a:tcPr marL="9525" marR="9525" marT="95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Flor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69,35%</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a:solidFill>
                            <a:srgbClr val="000000"/>
                          </a:solidFill>
                          <a:effectLst/>
                          <a:latin typeface="Calibri" panose="020F0502020204030204" pitchFamily="34" charset="0"/>
                        </a:rPr>
                        <a:t>0,00%</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a:solidFill>
                            <a:srgbClr val="000000"/>
                          </a:solidFill>
                          <a:effectLst/>
                          <a:latin typeface="Calibri" panose="020F0502020204030204" pitchFamily="34" charset="0"/>
                        </a:rPr>
                        <a:t>0,00%</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69,35%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216000">
                <a:tc vMerge="1">
                  <a:txBody>
                    <a:bodyPr/>
                    <a:lstStyle/>
                    <a:p>
                      <a:endParaRPr lang="pt-BR"/>
                    </a:p>
                  </a:txBody>
                  <a:tcPr/>
                </a:tc>
                <a:tc>
                  <a:txBody>
                    <a:bodyPr/>
                    <a:lstStyle/>
                    <a:p>
                      <a:pPr algn="ctr" fontAlgn="b"/>
                      <a:r>
                        <a:rPr lang="pt-BR" sz="1400" b="0" i="0" u="none" strike="noStrike" dirty="0" err="1">
                          <a:solidFill>
                            <a:srgbClr val="000000"/>
                          </a:solidFill>
                          <a:effectLst/>
                          <a:latin typeface="Calibri"/>
                        </a:rPr>
                        <a:t>Desm</a:t>
                      </a:r>
                      <a:endParaRPr lang="pt-BR" sz="14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0,20%</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26,10%</a:t>
                      </a:r>
                    </a:p>
                  </a:txBody>
                  <a:tcPr marL="6350" marR="6350" marT="6350" marB="0" anchor="b">
                    <a:lnL>
                      <a:noFill/>
                    </a:lnL>
                    <a:lnR>
                      <a:noFill/>
                    </a:lnR>
                    <a:lnT>
                      <a:noFill/>
                    </a:lnT>
                    <a:lnB>
                      <a:noFill/>
                    </a:lnB>
                  </a:tcPr>
                </a:tc>
                <a:tc>
                  <a:txBody>
                    <a:bodyPr/>
                    <a:lstStyle/>
                    <a:p>
                      <a:pPr algn="ctr" fontAlgn="b">
                        <a:buNone/>
                      </a:pPr>
                      <a:r>
                        <a:rPr lang="pt-BR" sz="1400" b="0" i="0" u="none" strike="noStrike">
                          <a:solidFill>
                            <a:srgbClr val="000000"/>
                          </a:solidFill>
                          <a:effectLst/>
                          <a:latin typeface="Calibri" panose="020F0502020204030204" pitchFamily="34" charset="0"/>
                        </a:rPr>
                        <a:t>0,10%</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26,40%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216000">
                <a:tc vMerge="1">
                  <a:txBody>
                    <a:bodyPr/>
                    <a:lstStyle/>
                    <a:p>
                      <a:endParaRPr lang="pt-BR"/>
                    </a:p>
                  </a:txBody>
                  <a:tcPr/>
                </a:tc>
                <a:tc>
                  <a:txBody>
                    <a:bodyPr/>
                    <a:lstStyle/>
                    <a:p>
                      <a:pPr algn="ctr" fontAlgn="b"/>
                      <a:r>
                        <a:rPr lang="pt-BR" sz="1400" b="0" i="0" u="none" strike="noStrike">
                          <a:solidFill>
                            <a:srgbClr val="000000"/>
                          </a:solidFill>
                          <a:effectLst/>
                          <a:latin typeface="Calibri"/>
                        </a:rPr>
                        <a:t>Agua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a:solidFill>
                            <a:srgbClr val="000000"/>
                          </a:solidFill>
                          <a:effectLst/>
                          <a:latin typeface="Calibri" panose="020F0502020204030204" pitchFamily="34" charset="0"/>
                        </a:rPr>
                        <a:t>0,20%</a:t>
                      </a:r>
                    </a:p>
                  </a:txBody>
                  <a:tcPr marL="6350" marR="6350" marT="635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0,00%</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4,05%</a:t>
                      </a:r>
                    </a:p>
                  </a:txBody>
                  <a:tcPr marL="6350" marR="6350" marT="63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4,25%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16000">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pt-BR" sz="1400" b="0"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a:solidFill>
                            <a:srgbClr val="000000"/>
                          </a:solidFill>
                          <a:effectLst/>
                          <a:latin typeface="Calibri" panose="020F0502020204030204" pitchFamily="34" charset="0"/>
                        </a:rPr>
                        <a:t>69,75%</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a:solidFill>
                            <a:srgbClr val="000000"/>
                          </a:solidFill>
                          <a:effectLst/>
                          <a:latin typeface="Calibri" panose="020F0502020204030204" pitchFamily="34" charset="0"/>
                        </a:rPr>
                        <a:t>26,10%</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4,15%</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100,00%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9" name="Tabela 8">
            <a:extLst>
              <a:ext uri="{FF2B5EF4-FFF2-40B4-BE49-F238E27FC236}">
                <a16:creationId xmlns:a16="http://schemas.microsoft.com/office/drawing/2014/main" id="{5DE6CE36-7F57-FA6C-A709-EE7CD5C79979}"/>
              </a:ext>
            </a:extLst>
          </p:cNvPr>
          <p:cNvGraphicFramePr>
            <a:graphicFrameLocks noGrp="1"/>
          </p:cNvGraphicFramePr>
          <p:nvPr>
            <p:extLst>
              <p:ext uri="{D42A27DB-BD31-4B8C-83A1-F6EECF244321}">
                <p14:modId xmlns:p14="http://schemas.microsoft.com/office/powerpoint/2010/main" val="967528712"/>
              </p:ext>
            </p:extLst>
          </p:nvPr>
        </p:nvGraphicFramePr>
        <p:xfrm>
          <a:off x="1344042" y="3573016"/>
          <a:ext cx="2824506" cy="1337310"/>
        </p:xfrm>
        <a:graphic>
          <a:graphicData uri="http://schemas.openxmlformats.org/drawingml/2006/table">
            <a:tbl>
              <a:tblPr/>
              <a:tblGrid>
                <a:gridCol w="232410">
                  <a:extLst>
                    <a:ext uri="{9D8B030D-6E8A-4147-A177-3AD203B41FA5}">
                      <a16:colId xmlns:a16="http://schemas.microsoft.com/office/drawing/2014/main" val="20000"/>
                    </a:ext>
                  </a:extLst>
                </a:gridCol>
                <a:gridCol w="432048">
                  <a:extLst>
                    <a:ext uri="{9D8B030D-6E8A-4147-A177-3AD203B41FA5}">
                      <a16:colId xmlns:a16="http://schemas.microsoft.com/office/drawing/2014/main" val="20001"/>
                    </a:ext>
                  </a:extLst>
                </a:gridCol>
                <a:gridCol w="576000">
                  <a:extLst>
                    <a:ext uri="{9D8B030D-6E8A-4147-A177-3AD203B41FA5}">
                      <a16:colId xmlns:a16="http://schemas.microsoft.com/office/drawing/2014/main" val="20002"/>
                    </a:ext>
                  </a:extLst>
                </a:gridCol>
                <a:gridCol w="576000">
                  <a:extLst>
                    <a:ext uri="{9D8B030D-6E8A-4147-A177-3AD203B41FA5}">
                      <a16:colId xmlns:a16="http://schemas.microsoft.com/office/drawing/2014/main" val="20003"/>
                    </a:ext>
                  </a:extLst>
                </a:gridCol>
                <a:gridCol w="576000">
                  <a:extLst>
                    <a:ext uri="{9D8B030D-6E8A-4147-A177-3AD203B41FA5}">
                      <a16:colId xmlns:a16="http://schemas.microsoft.com/office/drawing/2014/main" val="20004"/>
                    </a:ext>
                  </a:extLst>
                </a:gridCol>
                <a:gridCol w="432048">
                  <a:extLst>
                    <a:ext uri="{9D8B030D-6E8A-4147-A177-3AD203B41FA5}">
                      <a16:colId xmlns:a16="http://schemas.microsoft.com/office/drawing/2014/main" val="20005"/>
                    </a:ext>
                  </a:extLst>
                </a:gridCol>
              </a:tblGrid>
              <a:tr h="216000">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pt-BR" sz="1400" b="0" i="0" u="none" strike="noStrike" dirty="0">
                          <a:solidFill>
                            <a:srgbClr val="000000"/>
                          </a:solidFill>
                          <a:effectLst/>
                          <a:latin typeface="Calibri"/>
                        </a:rPr>
                        <a:t>Referência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a:txBody>
                    <a:bodyPr/>
                    <a:lstStyle/>
                    <a:p>
                      <a:pPr algn="l" fontAlgn="b"/>
                      <a:endParaRPr lang="pt-BR" sz="1400" b="0" i="0" u="none" strike="noStrike">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0"/>
                  </a:ext>
                </a:extLst>
              </a:tr>
              <a:tr h="216000">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pt-BR" sz="1400" b="0" i="0" u="none" strike="noStrike">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Flor</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err="1">
                          <a:solidFill>
                            <a:srgbClr val="000000"/>
                          </a:solidFill>
                          <a:effectLst/>
                          <a:latin typeface="Calibri"/>
                        </a:rPr>
                        <a:t>Desm</a:t>
                      </a:r>
                      <a:endParaRPr lang="pt-BR" sz="14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Agua</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pt-BR" sz="1400" b="0" i="0" u="none" strike="noStrike">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16000">
                <a:tc rowSpan="3">
                  <a:txBody>
                    <a:bodyPr/>
                    <a:lstStyle/>
                    <a:p>
                      <a:pPr algn="ctr" fontAlgn="ctr"/>
                      <a:r>
                        <a:rPr lang="pt-BR" sz="1400" b="0" i="0" u="none" strike="noStrike" dirty="0" err="1">
                          <a:solidFill>
                            <a:srgbClr val="000000"/>
                          </a:solidFill>
                          <a:effectLst/>
                          <a:latin typeface="Calibri"/>
                        </a:rPr>
                        <a:t>Class</a:t>
                      </a:r>
                      <a:endParaRPr lang="pt-BR" sz="1400" b="0" i="0" u="none" strike="noStrike" dirty="0">
                        <a:solidFill>
                          <a:srgbClr val="000000"/>
                        </a:solidFill>
                        <a:effectLst/>
                        <a:latin typeface="Calibri"/>
                      </a:endParaRPr>
                    </a:p>
                  </a:txBody>
                  <a:tcPr marL="9525" marR="9525" marT="95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Flor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694</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0</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a:solidFill>
                            <a:srgbClr val="000000"/>
                          </a:solidFill>
                          <a:effectLst/>
                          <a:latin typeface="Calibri" panose="020F0502020204030204" pitchFamily="34" charset="0"/>
                        </a:rPr>
                        <a:t>0</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a:solidFill>
                            <a:srgbClr val="000000"/>
                          </a:solidFill>
                          <a:effectLst/>
                          <a:latin typeface="Calibri" panose="020F0502020204030204" pitchFamily="34" charset="0"/>
                        </a:rPr>
                        <a:t>694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216000">
                <a:tc vMerge="1">
                  <a:txBody>
                    <a:bodyPr/>
                    <a:lstStyle/>
                    <a:p>
                      <a:endParaRPr lang="pt-BR"/>
                    </a:p>
                  </a:txBody>
                  <a:tcPr/>
                </a:tc>
                <a:tc>
                  <a:txBody>
                    <a:bodyPr/>
                    <a:lstStyle/>
                    <a:p>
                      <a:pPr algn="ctr" fontAlgn="b"/>
                      <a:r>
                        <a:rPr lang="pt-BR" sz="1400" b="0" i="0" u="none" strike="noStrike" dirty="0" err="1">
                          <a:solidFill>
                            <a:srgbClr val="000000"/>
                          </a:solidFill>
                          <a:effectLst/>
                          <a:latin typeface="Calibri"/>
                        </a:rPr>
                        <a:t>Desm</a:t>
                      </a:r>
                      <a:endParaRPr lang="pt-BR" sz="14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buNone/>
                      </a:pPr>
                      <a:r>
                        <a:rPr lang="pt-BR" sz="1400" b="0" i="0" u="none" strike="noStrike">
                          <a:solidFill>
                            <a:srgbClr val="000000"/>
                          </a:solidFill>
                          <a:effectLst/>
                          <a:latin typeface="Calibri" panose="020F0502020204030204" pitchFamily="34" charset="0"/>
                        </a:rPr>
                        <a:t>2</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261</a:t>
                      </a:r>
                    </a:p>
                  </a:txBody>
                  <a:tcPr marL="6350" marR="6350" marT="6350" marB="0" anchor="b">
                    <a:lnL>
                      <a:noFill/>
                    </a:lnL>
                    <a:lnR>
                      <a:noFill/>
                    </a:lnR>
                    <a:lnT>
                      <a:noFill/>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1</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buNone/>
                      </a:pPr>
                      <a:r>
                        <a:rPr lang="pt-BR" sz="1400" b="0" i="0" u="none" strike="noStrike">
                          <a:solidFill>
                            <a:srgbClr val="000000"/>
                          </a:solidFill>
                          <a:effectLst/>
                          <a:latin typeface="Calibri" panose="020F0502020204030204" pitchFamily="34" charset="0"/>
                        </a:rPr>
                        <a:t>264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216000">
                <a:tc vMerge="1">
                  <a:txBody>
                    <a:bodyPr/>
                    <a:lstStyle/>
                    <a:p>
                      <a:endParaRPr lang="pt-BR"/>
                    </a:p>
                  </a:txBody>
                  <a:tcPr/>
                </a:tc>
                <a:tc>
                  <a:txBody>
                    <a:bodyPr/>
                    <a:lstStyle/>
                    <a:p>
                      <a:pPr algn="ctr" fontAlgn="b"/>
                      <a:r>
                        <a:rPr lang="pt-BR" sz="1400" b="0" i="0" u="none" strike="noStrike">
                          <a:solidFill>
                            <a:srgbClr val="000000"/>
                          </a:solidFill>
                          <a:effectLst/>
                          <a:latin typeface="Calibri"/>
                        </a:rPr>
                        <a:t>Agua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a:solidFill>
                            <a:srgbClr val="000000"/>
                          </a:solidFill>
                          <a:effectLst/>
                          <a:latin typeface="Calibri" panose="020F0502020204030204" pitchFamily="34" charset="0"/>
                        </a:rPr>
                        <a:t>2</a:t>
                      </a:r>
                    </a:p>
                  </a:txBody>
                  <a:tcPr marL="6350" marR="6350" marT="635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0</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41</a:t>
                      </a:r>
                    </a:p>
                  </a:txBody>
                  <a:tcPr marL="6350" marR="6350" marT="63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43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16000">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pt-BR" sz="1400" b="0"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a:solidFill>
                            <a:srgbClr val="000000"/>
                          </a:solidFill>
                          <a:effectLst/>
                          <a:latin typeface="Calibri" panose="020F0502020204030204" pitchFamily="34" charset="0"/>
                        </a:rPr>
                        <a:t>698</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261</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42</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1001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10" name="Tabela 9">
            <a:extLst>
              <a:ext uri="{FF2B5EF4-FFF2-40B4-BE49-F238E27FC236}">
                <a16:creationId xmlns:a16="http://schemas.microsoft.com/office/drawing/2014/main" id="{8583D3D9-6492-A0FD-9134-94B0556882CB}"/>
              </a:ext>
            </a:extLst>
          </p:cNvPr>
          <p:cNvGraphicFramePr>
            <a:graphicFrameLocks noGrp="1"/>
          </p:cNvGraphicFramePr>
          <p:nvPr>
            <p:extLst>
              <p:ext uri="{D42A27DB-BD31-4B8C-83A1-F6EECF244321}">
                <p14:modId xmlns:p14="http://schemas.microsoft.com/office/powerpoint/2010/main" val="3387344432"/>
              </p:ext>
            </p:extLst>
          </p:nvPr>
        </p:nvGraphicFramePr>
        <p:xfrm>
          <a:off x="5044963" y="5157192"/>
          <a:ext cx="3040458" cy="1337310"/>
        </p:xfrm>
        <a:graphic>
          <a:graphicData uri="http://schemas.openxmlformats.org/drawingml/2006/table">
            <a:tbl>
              <a:tblPr/>
              <a:tblGrid>
                <a:gridCol w="232410">
                  <a:extLst>
                    <a:ext uri="{9D8B030D-6E8A-4147-A177-3AD203B41FA5}">
                      <a16:colId xmlns:a16="http://schemas.microsoft.com/office/drawing/2014/main" val="20000"/>
                    </a:ext>
                  </a:extLst>
                </a:gridCol>
                <a:gridCol w="432048">
                  <a:extLst>
                    <a:ext uri="{9D8B030D-6E8A-4147-A177-3AD203B41FA5}">
                      <a16:colId xmlns:a16="http://schemas.microsoft.com/office/drawing/2014/main" val="20001"/>
                    </a:ext>
                  </a:extLst>
                </a:gridCol>
                <a:gridCol w="576000">
                  <a:extLst>
                    <a:ext uri="{9D8B030D-6E8A-4147-A177-3AD203B41FA5}">
                      <a16:colId xmlns:a16="http://schemas.microsoft.com/office/drawing/2014/main" val="20002"/>
                    </a:ext>
                  </a:extLst>
                </a:gridCol>
                <a:gridCol w="576000">
                  <a:extLst>
                    <a:ext uri="{9D8B030D-6E8A-4147-A177-3AD203B41FA5}">
                      <a16:colId xmlns:a16="http://schemas.microsoft.com/office/drawing/2014/main" val="20003"/>
                    </a:ext>
                  </a:extLst>
                </a:gridCol>
                <a:gridCol w="576000">
                  <a:extLst>
                    <a:ext uri="{9D8B030D-6E8A-4147-A177-3AD203B41FA5}">
                      <a16:colId xmlns:a16="http://schemas.microsoft.com/office/drawing/2014/main" val="20004"/>
                    </a:ext>
                  </a:extLst>
                </a:gridCol>
                <a:gridCol w="648000">
                  <a:extLst>
                    <a:ext uri="{9D8B030D-6E8A-4147-A177-3AD203B41FA5}">
                      <a16:colId xmlns:a16="http://schemas.microsoft.com/office/drawing/2014/main" val="20005"/>
                    </a:ext>
                  </a:extLst>
                </a:gridCol>
              </a:tblGrid>
              <a:tr h="216000">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pt-BR" sz="1400" b="0" i="0" u="none" strike="noStrike" dirty="0">
                          <a:solidFill>
                            <a:srgbClr val="000000"/>
                          </a:solidFill>
                          <a:effectLst/>
                          <a:latin typeface="Calibri"/>
                        </a:rPr>
                        <a:t>Referência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a:txBody>
                    <a:bodyPr/>
                    <a:lstStyle/>
                    <a:p>
                      <a:pPr algn="l" fontAlgn="b"/>
                      <a:endParaRPr lang="pt-BR" sz="1400" b="0" i="0" u="none" strike="noStrike">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0"/>
                  </a:ext>
                </a:extLst>
              </a:tr>
              <a:tr h="216000">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pt-BR" sz="1400" b="0" i="0" u="none" strike="noStrike">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Flor</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err="1">
                          <a:solidFill>
                            <a:srgbClr val="000000"/>
                          </a:solidFill>
                          <a:effectLst/>
                          <a:latin typeface="Calibri"/>
                        </a:rPr>
                        <a:t>Desm</a:t>
                      </a:r>
                      <a:endParaRPr lang="pt-BR" sz="14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Agua</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pt-BR" sz="1400" b="0" i="0" u="none" strike="noStrike">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16000">
                <a:tc rowSpan="3">
                  <a:txBody>
                    <a:bodyPr/>
                    <a:lstStyle/>
                    <a:p>
                      <a:pPr algn="ctr" fontAlgn="ctr"/>
                      <a:r>
                        <a:rPr lang="pt-BR" sz="1400" b="0" i="0" u="none" strike="noStrike" dirty="0" err="1">
                          <a:solidFill>
                            <a:srgbClr val="000000"/>
                          </a:solidFill>
                          <a:effectLst/>
                          <a:latin typeface="Calibri"/>
                        </a:rPr>
                        <a:t>Class</a:t>
                      </a:r>
                      <a:endParaRPr lang="pt-BR" sz="1400" b="0" i="0" u="none" strike="noStrike" dirty="0">
                        <a:solidFill>
                          <a:srgbClr val="000000"/>
                        </a:solidFill>
                        <a:effectLst/>
                        <a:latin typeface="Calibri"/>
                      </a:endParaRPr>
                    </a:p>
                  </a:txBody>
                  <a:tcPr marL="9525" marR="9525" marT="95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Flor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69,35%</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a:solidFill>
                            <a:srgbClr val="000000"/>
                          </a:solidFill>
                          <a:effectLst/>
                          <a:latin typeface="Calibri" panose="020F0502020204030204" pitchFamily="34" charset="0"/>
                        </a:rPr>
                        <a:t>0,00%</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a:solidFill>
                            <a:srgbClr val="000000"/>
                          </a:solidFill>
                          <a:effectLst/>
                          <a:latin typeface="Calibri" panose="020F0502020204030204" pitchFamily="34" charset="0"/>
                        </a:rPr>
                        <a:t>0,00%</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69,35%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216000">
                <a:tc vMerge="1">
                  <a:txBody>
                    <a:bodyPr/>
                    <a:lstStyle/>
                    <a:p>
                      <a:endParaRPr lang="pt-BR"/>
                    </a:p>
                  </a:txBody>
                  <a:tcPr/>
                </a:tc>
                <a:tc>
                  <a:txBody>
                    <a:bodyPr/>
                    <a:lstStyle/>
                    <a:p>
                      <a:pPr algn="ctr" fontAlgn="b"/>
                      <a:r>
                        <a:rPr lang="pt-BR" sz="1400" b="0" i="0" u="none" strike="noStrike" dirty="0" err="1">
                          <a:solidFill>
                            <a:srgbClr val="000000"/>
                          </a:solidFill>
                          <a:effectLst/>
                          <a:latin typeface="Calibri"/>
                        </a:rPr>
                        <a:t>Desm</a:t>
                      </a:r>
                      <a:endParaRPr lang="pt-BR" sz="14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0,08%</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26,24%</a:t>
                      </a:r>
                    </a:p>
                  </a:txBody>
                  <a:tcPr marL="6350" marR="6350" marT="6350" marB="0" anchor="b">
                    <a:lnL>
                      <a:noFill/>
                    </a:lnL>
                    <a:lnR>
                      <a:noFill/>
                    </a:lnR>
                    <a:lnT>
                      <a:noFill/>
                    </a:lnT>
                    <a:lnB>
                      <a:noFill/>
                    </a:lnB>
                  </a:tcPr>
                </a:tc>
                <a:tc>
                  <a:txBody>
                    <a:bodyPr/>
                    <a:lstStyle/>
                    <a:p>
                      <a:pPr algn="ctr" fontAlgn="b">
                        <a:buNone/>
                      </a:pPr>
                      <a:r>
                        <a:rPr lang="pt-BR" sz="1400" b="0" i="0" u="none" strike="noStrike">
                          <a:solidFill>
                            <a:srgbClr val="000000"/>
                          </a:solidFill>
                          <a:effectLst/>
                          <a:latin typeface="Calibri" panose="020F0502020204030204" pitchFamily="34" charset="0"/>
                        </a:rPr>
                        <a:t>0,08%</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26,40%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216000">
                <a:tc vMerge="1">
                  <a:txBody>
                    <a:bodyPr/>
                    <a:lstStyle/>
                    <a:p>
                      <a:endParaRPr lang="pt-BR"/>
                    </a:p>
                  </a:txBody>
                  <a:tcPr/>
                </a:tc>
                <a:tc>
                  <a:txBody>
                    <a:bodyPr/>
                    <a:lstStyle/>
                    <a:p>
                      <a:pPr algn="ctr" fontAlgn="b"/>
                      <a:r>
                        <a:rPr lang="pt-BR" sz="1400" b="0" i="0" u="none" strike="noStrike">
                          <a:solidFill>
                            <a:srgbClr val="000000"/>
                          </a:solidFill>
                          <a:effectLst/>
                          <a:latin typeface="Calibri"/>
                        </a:rPr>
                        <a:t>Agua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a:solidFill>
                            <a:srgbClr val="000000"/>
                          </a:solidFill>
                          <a:effectLst/>
                          <a:latin typeface="Calibri" panose="020F0502020204030204" pitchFamily="34" charset="0"/>
                        </a:rPr>
                        <a:t>0,11%</a:t>
                      </a:r>
                    </a:p>
                  </a:txBody>
                  <a:tcPr marL="6350" marR="6350" marT="635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0,04%</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a:solidFill>
                            <a:srgbClr val="000000"/>
                          </a:solidFill>
                          <a:effectLst/>
                          <a:latin typeface="Calibri" panose="020F0502020204030204" pitchFamily="34" charset="0"/>
                        </a:rPr>
                        <a:t>4,10%</a:t>
                      </a:r>
                    </a:p>
                  </a:txBody>
                  <a:tcPr marL="6350" marR="6350" marT="63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4,25%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16000">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pt-BR" sz="1400" b="0"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a:solidFill>
                            <a:srgbClr val="000000"/>
                          </a:solidFill>
                          <a:effectLst/>
                          <a:latin typeface="Calibri" panose="020F0502020204030204" pitchFamily="34" charset="0"/>
                        </a:rPr>
                        <a:t>69,54%</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a:solidFill>
                            <a:srgbClr val="000000"/>
                          </a:solidFill>
                          <a:effectLst/>
                          <a:latin typeface="Calibri" panose="020F0502020204030204" pitchFamily="34" charset="0"/>
                        </a:rPr>
                        <a:t>26,28%</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4,18%</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100,00%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11" name="Tabela 10">
            <a:extLst>
              <a:ext uri="{FF2B5EF4-FFF2-40B4-BE49-F238E27FC236}">
                <a16:creationId xmlns:a16="http://schemas.microsoft.com/office/drawing/2014/main" id="{6813A9FD-32A1-CDCC-5DB1-AE75AD59E38F}"/>
              </a:ext>
            </a:extLst>
          </p:cNvPr>
          <p:cNvGraphicFramePr>
            <a:graphicFrameLocks noGrp="1"/>
          </p:cNvGraphicFramePr>
          <p:nvPr>
            <p:extLst>
              <p:ext uri="{D42A27DB-BD31-4B8C-83A1-F6EECF244321}">
                <p14:modId xmlns:p14="http://schemas.microsoft.com/office/powerpoint/2010/main" val="654102572"/>
              </p:ext>
            </p:extLst>
          </p:nvPr>
        </p:nvGraphicFramePr>
        <p:xfrm>
          <a:off x="1344042" y="5157192"/>
          <a:ext cx="2824506" cy="1337310"/>
        </p:xfrm>
        <a:graphic>
          <a:graphicData uri="http://schemas.openxmlformats.org/drawingml/2006/table">
            <a:tbl>
              <a:tblPr/>
              <a:tblGrid>
                <a:gridCol w="232410">
                  <a:extLst>
                    <a:ext uri="{9D8B030D-6E8A-4147-A177-3AD203B41FA5}">
                      <a16:colId xmlns:a16="http://schemas.microsoft.com/office/drawing/2014/main" val="20000"/>
                    </a:ext>
                  </a:extLst>
                </a:gridCol>
                <a:gridCol w="432048">
                  <a:extLst>
                    <a:ext uri="{9D8B030D-6E8A-4147-A177-3AD203B41FA5}">
                      <a16:colId xmlns:a16="http://schemas.microsoft.com/office/drawing/2014/main" val="20001"/>
                    </a:ext>
                  </a:extLst>
                </a:gridCol>
                <a:gridCol w="576000">
                  <a:extLst>
                    <a:ext uri="{9D8B030D-6E8A-4147-A177-3AD203B41FA5}">
                      <a16:colId xmlns:a16="http://schemas.microsoft.com/office/drawing/2014/main" val="20002"/>
                    </a:ext>
                  </a:extLst>
                </a:gridCol>
                <a:gridCol w="576000">
                  <a:extLst>
                    <a:ext uri="{9D8B030D-6E8A-4147-A177-3AD203B41FA5}">
                      <a16:colId xmlns:a16="http://schemas.microsoft.com/office/drawing/2014/main" val="20003"/>
                    </a:ext>
                  </a:extLst>
                </a:gridCol>
                <a:gridCol w="576000">
                  <a:extLst>
                    <a:ext uri="{9D8B030D-6E8A-4147-A177-3AD203B41FA5}">
                      <a16:colId xmlns:a16="http://schemas.microsoft.com/office/drawing/2014/main" val="20004"/>
                    </a:ext>
                  </a:extLst>
                </a:gridCol>
                <a:gridCol w="432048">
                  <a:extLst>
                    <a:ext uri="{9D8B030D-6E8A-4147-A177-3AD203B41FA5}">
                      <a16:colId xmlns:a16="http://schemas.microsoft.com/office/drawing/2014/main" val="20005"/>
                    </a:ext>
                  </a:extLst>
                </a:gridCol>
              </a:tblGrid>
              <a:tr h="216000">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pt-BR" sz="1400" b="0" i="0" u="none" strike="noStrike" dirty="0">
                          <a:solidFill>
                            <a:srgbClr val="000000"/>
                          </a:solidFill>
                          <a:effectLst/>
                          <a:latin typeface="Calibri"/>
                        </a:rPr>
                        <a:t>Referência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tc>
                  <a:txBody>
                    <a:bodyPr/>
                    <a:lstStyle/>
                    <a:p>
                      <a:pPr algn="l" fontAlgn="b"/>
                      <a:endParaRPr lang="pt-BR" sz="1400" b="0" i="0" u="none" strike="noStrike">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0"/>
                  </a:ext>
                </a:extLst>
              </a:tr>
              <a:tr h="216000">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pt-BR" sz="1400" b="0" i="0" u="none" strike="noStrike">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Flor</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err="1">
                          <a:solidFill>
                            <a:srgbClr val="000000"/>
                          </a:solidFill>
                          <a:effectLst/>
                          <a:latin typeface="Calibri"/>
                        </a:rPr>
                        <a:t>Desm</a:t>
                      </a:r>
                      <a:endParaRPr lang="pt-BR" sz="14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Agua</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pt-BR" sz="1400" b="0" i="0" u="none" strike="noStrike">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16000">
                <a:tc rowSpan="3">
                  <a:txBody>
                    <a:bodyPr/>
                    <a:lstStyle/>
                    <a:p>
                      <a:pPr algn="ctr" fontAlgn="ctr"/>
                      <a:r>
                        <a:rPr lang="pt-BR" sz="1400" b="0" i="0" u="none" strike="noStrike" dirty="0" err="1">
                          <a:solidFill>
                            <a:srgbClr val="000000"/>
                          </a:solidFill>
                          <a:effectLst/>
                          <a:latin typeface="Calibri"/>
                        </a:rPr>
                        <a:t>Class</a:t>
                      </a:r>
                      <a:endParaRPr lang="pt-BR" sz="1400" b="0" i="0" u="none" strike="noStrike" dirty="0">
                        <a:solidFill>
                          <a:srgbClr val="000000"/>
                        </a:solidFill>
                        <a:effectLst/>
                        <a:latin typeface="Calibri"/>
                      </a:endParaRPr>
                    </a:p>
                  </a:txBody>
                  <a:tcPr marL="9525" marR="9525" marT="95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400" b="0" i="0" u="none" strike="noStrike" dirty="0">
                          <a:solidFill>
                            <a:srgbClr val="000000"/>
                          </a:solidFill>
                          <a:effectLst/>
                          <a:latin typeface="Calibri"/>
                        </a:rPr>
                        <a:t>Flor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333</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0</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a:solidFill>
                            <a:srgbClr val="000000"/>
                          </a:solidFill>
                          <a:effectLst/>
                          <a:latin typeface="Calibri" panose="020F0502020204030204" pitchFamily="34" charset="0"/>
                        </a:rPr>
                        <a:t>0</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a:solidFill>
                            <a:srgbClr val="000000"/>
                          </a:solidFill>
                          <a:effectLst/>
                          <a:latin typeface="Calibri" panose="020F0502020204030204" pitchFamily="34" charset="0"/>
                        </a:rPr>
                        <a:t>333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216000">
                <a:tc vMerge="1">
                  <a:txBody>
                    <a:bodyPr/>
                    <a:lstStyle/>
                    <a:p>
                      <a:endParaRPr lang="pt-BR"/>
                    </a:p>
                  </a:txBody>
                  <a:tcPr/>
                </a:tc>
                <a:tc>
                  <a:txBody>
                    <a:bodyPr/>
                    <a:lstStyle/>
                    <a:p>
                      <a:pPr algn="ctr" fontAlgn="b"/>
                      <a:r>
                        <a:rPr lang="pt-BR" sz="1400" b="0" i="0" u="none" strike="noStrike" dirty="0" err="1">
                          <a:solidFill>
                            <a:srgbClr val="000000"/>
                          </a:solidFill>
                          <a:effectLst/>
                          <a:latin typeface="Calibri"/>
                        </a:rPr>
                        <a:t>Desm</a:t>
                      </a:r>
                      <a:endParaRPr lang="pt-BR" sz="14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buNone/>
                      </a:pPr>
                      <a:r>
                        <a:rPr lang="pt-BR" sz="1400" b="0" i="0" u="none" strike="noStrike">
                          <a:solidFill>
                            <a:srgbClr val="000000"/>
                          </a:solidFill>
                          <a:effectLst/>
                          <a:latin typeface="Calibri" panose="020F0502020204030204" pitchFamily="34" charset="0"/>
                        </a:rPr>
                        <a:t>1</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331</a:t>
                      </a:r>
                    </a:p>
                  </a:txBody>
                  <a:tcPr marL="6350" marR="6350" marT="6350" marB="0" anchor="b">
                    <a:lnL>
                      <a:noFill/>
                    </a:lnL>
                    <a:lnR>
                      <a:noFill/>
                    </a:lnR>
                    <a:lnT>
                      <a:noFill/>
                    </a:lnT>
                    <a:lnB>
                      <a:noFill/>
                    </a:lnB>
                  </a:tcPr>
                </a:tc>
                <a:tc>
                  <a:txBody>
                    <a:bodyPr/>
                    <a:lstStyle/>
                    <a:p>
                      <a:pPr algn="ctr" fontAlgn="b">
                        <a:buNone/>
                      </a:pPr>
                      <a:r>
                        <a:rPr lang="pt-BR" sz="1400" b="0" i="0" u="none" strike="noStrike" dirty="0">
                          <a:solidFill>
                            <a:srgbClr val="000000"/>
                          </a:solidFill>
                          <a:effectLst/>
                          <a:latin typeface="Calibri" panose="020F0502020204030204" pitchFamily="34" charset="0"/>
                        </a:rPr>
                        <a:t>1</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buNone/>
                      </a:pPr>
                      <a:r>
                        <a:rPr lang="pt-BR" sz="1400" b="0" i="0" u="none" strike="noStrike">
                          <a:solidFill>
                            <a:srgbClr val="000000"/>
                          </a:solidFill>
                          <a:effectLst/>
                          <a:latin typeface="Calibri" panose="020F0502020204030204" pitchFamily="34" charset="0"/>
                        </a:rPr>
                        <a:t>333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216000">
                <a:tc vMerge="1">
                  <a:txBody>
                    <a:bodyPr/>
                    <a:lstStyle/>
                    <a:p>
                      <a:endParaRPr lang="pt-BR"/>
                    </a:p>
                  </a:txBody>
                  <a:tcPr/>
                </a:tc>
                <a:tc>
                  <a:txBody>
                    <a:bodyPr/>
                    <a:lstStyle/>
                    <a:p>
                      <a:pPr algn="ctr" fontAlgn="b"/>
                      <a:r>
                        <a:rPr lang="pt-BR" sz="1400" b="0" i="0" u="none" strike="noStrike">
                          <a:solidFill>
                            <a:srgbClr val="000000"/>
                          </a:solidFill>
                          <a:effectLst/>
                          <a:latin typeface="Calibri"/>
                        </a:rPr>
                        <a:t>Agua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a:solidFill>
                            <a:srgbClr val="000000"/>
                          </a:solidFill>
                          <a:effectLst/>
                          <a:latin typeface="Calibri" panose="020F0502020204030204" pitchFamily="34" charset="0"/>
                        </a:rPr>
                        <a:t>9</a:t>
                      </a:r>
                    </a:p>
                  </a:txBody>
                  <a:tcPr marL="6350" marR="6350" marT="635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3</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321</a:t>
                      </a:r>
                    </a:p>
                  </a:txBody>
                  <a:tcPr marL="6350" marR="6350" marT="63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333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16000">
                <a:tc>
                  <a:txBody>
                    <a:bodyPr/>
                    <a:lstStyle/>
                    <a:p>
                      <a:pPr algn="l" fontAlgn="b"/>
                      <a:endParaRPr lang="pt-BR" sz="14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pt-BR" sz="1400" b="0"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buNone/>
                      </a:pPr>
                      <a:r>
                        <a:rPr lang="pt-BR" sz="1400" b="0" i="0" u="none" strike="noStrike">
                          <a:solidFill>
                            <a:srgbClr val="000000"/>
                          </a:solidFill>
                          <a:effectLst/>
                          <a:latin typeface="Calibri" panose="020F0502020204030204" pitchFamily="34" charset="0"/>
                        </a:rPr>
                        <a:t>343</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a:solidFill>
                            <a:srgbClr val="000000"/>
                          </a:solidFill>
                          <a:effectLst/>
                          <a:latin typeface="Calibri" panose="020F0502020204030204" pitchFamily="34" charset="0"/>
                        </a:rPr>
                        <a:t>334</a:t>
                      </a:r>
                    </a:p>
                  </a:txBody>
                  <a:tcPr marL="6350" marR="6350" marT="635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322</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buNone/>
                      </a:pPr>
                      <a:r>
                        <a:rPr lang="pt-BR" sz="1400" b="0" i="0" u="none" strike="noStrike" dirty="0">
                          <a:solidFill>
                            <a:srgbClr val="000000"/>
                          </a:solidFill>
                          <a:effectLst/>
                          <a:latin typeface="Calibri" panose="020F0502020204030204" pitchFamily="34" charset="0"/>
                        </a:rPr>
                        <a:t>999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mc:AlternateContent xmlns:mc="http://schemas.openxmlformats.org/markup-compatibility/2006" xmlns:a14="http://schemas.microsoft.com/office/drawing/2010/main">
        <mc:Choice Requires="a14">
          <p:sp>
            <p:nvSpPr>
              <p:cNvPr id="20" name="CaixaDeTexto 19">
                <a:extLst>
                  <a:ext uri="{FF2B5EF4-FFF2-40B4-BE49-F238E27FC236}">
                    <a16:creationId xmlns:a16="http://schemas.microsoft.com/office/drawing/2014/main" id="{48AA8238-533C-3954-7054-CDD6C82FDBAC}"/>
                  </a:ext>
                </a:extLst>
              </p:cNvPr>
              <p:cNvSpPr txBox="1"/>
              <p:nvPr/>
            </p:nvSpPr>
            <p:spPr>
              <a:xfrm>
                <a:off x="7373380" y="1441651"/>
                <a:ext cx="1636240" cy="532005"/>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pt-BR" sz="1400" b="0" i="1" smtClean="0">
                              <a:solidFill>
                                <a:schemeClr val="tx1"/>
                              </a:solidFill>
                              <a:latin typeface="Cambria Math" panose="02040503050406030204" pitchFamily="18" charset="0"/>
                              <a:ea typeface="Cambria Math"/>
                            </a:rPr>
                          </m:ctrlPr>
                        </m:sSubPr>
                        <m:e>
                          <m:acc>
                            <m:accPr>
                              <m:chr m:val="̂"/>
                              <m:ctrlPr>
                                <a:rPr lang="pt-BR" sz="1400" b="0" i="1" smtClean="0">
                                  <a:solidFill>
                                    <a:schemeClr val="tx1"/>
                                  </a:solidFill>
                                  <a:latin typeface="Cambria Math" panose="02040503050406030204" pitchFamily="18" charset="0"/>
                                  <a:ea typeface="Cambria Math"/>
                                </a:rPr>
                              </m:ctrlPr>
                            </m:accPr>
                            <m:e>
                              <m:r>
                                <a:rPr lang="pt-BR" sz="1400" b="0" i="1" smtClean="0">
                                  <a:solidFill>
                                    <a:schemeClr val="tx1"/>
                                  </a:solidFill>
                                  <a:latin typeface="Cambria Math" panose="02040503050406030204" pitchFamily="18" charset="0"/>
                                  <a:ea typeface="Cambria Math"/>
                                </a:rPr>
                                <m:t>𝑝</m:t>
                              </m:r>
                            </m:e>
                          </m:acc>
                        </m:e>
                        <m:sub>
                          <m:r>
                            <m:rPr>
                              <m:sty m:val="p"/>
                            </m:rPr>
                            <a:rPr lang="pt-BR" sz="1400" b="0" i="0" smtClean="0">
                              <a:solidFill>
                                <a:schemeClr val="tx1"/>
                              </a:solidFill>
                              <a:latin typeface="Cambria Math" panose="02040503050406030204" pitchFamily="18" charset="0"/>
                              <a:ea typeface="Cambria Math"/>
                            </a:rPr>
                            <m:t>ij</m:t>
                          </m:r>
                        </m:sub>
                      </m:sSub>
                      <m:r>
                        <a:rPr lang="pt-BR" sz="1400" b="0" i="1" smtClean="0">
                          <a:solidFill>
                            <a:schemeClr val="tx1"/>
                          </a:solidFill>
                          <a:latin typeface="Cambria Math" panose="02040503050406030204" pitchFamily="18" charset="0"/>
                          <a:ea typeface="Cambria Math"/>
                        </a:rPr>
                        <m:t>=</m:t>
                      </m:r>
                      <m:f>
                        <m:fPr>
                          <m:ctrlPr>
                            <a:rPr lang="pt-BR" sz="1400" b="0" i="1" smtClean="0">
                              <a:solidFill>
                                <a:schemeClr val="tx1"/>
                              </a:solidFill>
                              <a:latin typeface="Cambria Math" panose="02040503050406030204" pitchFamily="18" charset="0"/>
                              <a:ea typeface="Cambria Math"/>
                            </a:rPr>
                          </m:ctrlPr>
                        </m:fPr>
                        <m:num>
                          <m:sSub>
                            <m:sSubPr>
                              <m:ctrlPr>
                                <a:rPr lang="pt-BR" sz="1400" b="0" i="1" smtClean="0">
                                  <a:solidFill>
                                    <a:schemeClr val="tx1"/>
                                  </a:solidFill>
                                  <a:latin typeface="Cambria Math" panose="02040503050406030204" pitchFamily="18" charset="0"/>
                                  <a:ea typeface="Cambria Math"/>
                                </a:rPr>
                              </m:ctrlPr>
                            </m:sSubPr>
                            <m:e>
                              <m:r>
                                <a:rPr lang="pt-BR" sz="1400" b="0" i="1" smtClean="0">
                                  <a:solidFill>
                                    <a:schemeClr val="tx1"/>
                                  </a:solidFill>
                                  <a:latin typeface="Cambria Math" panose="02040503050406030204" pitchFamily="18" charset="0"/>
                                  <a:ea typeface="Cambria Math"/>
                                </a:rPr>
                                <m:t>𝑛</m:t>
                              </m:r>
                            </m:e>
                            <m:sub>
                              <m:r>
                                <a:rPr lang="pt-BR" sz="1400" b="0" i="1" smtClean="0">
                                  <a:solidFill>
                                    <a:schemeClr val="tx1"/>
                                  </a:solidFill>
                                  <a:latin typeface="Cambria Math" panose="02040503050406030204" pitchFamily="18" charset="0"/>
                                  <a:ea typeface="Cambria Math"/>
                                </a:rPr>
                                <m:t>𝑖𝑗</m:t>
                              </m:r>
                            </m:sub>
                          </m:sSub>
                        </m:num>
                        <m:den>
                          <m:sSub>
                            <m:sSubPr>
                              <m:ctrlPr>
                                <a:rPr lang="pt-BR" sz="1400" b="0" i="1" smtClean="0">
                                  <a:solidFill>
                                    <a:schemeClr val="tx1"/>
                                  </a:solidFill>
                                  <a:latin typeface="Cambria Math" panose="02040503050406030204" pitchFamily="18" charset="0"/>
                                  <a:ea typeface="Cambria Math"/>
                                </a:rPr>
                              </m:ctrlPr>
                            </m:sSubPr>
                            <m:e>
                              <m:r>
                                <a:rPr lang="pt-BR" sz="1400" b="0" i="1" smtClean="0">
                                  <a:solidFill>
                                    <a:schemeClr val="tx1"/>
                                  </a:solidFill>
                                  <a:latin typeface="Cambria Math" panose="02040503050406030204" pitchFamily="18" charset="0"/>
                                  <a:ea typeface="Cambria Math"/>
                                </a:rPr>
                                <m:t>𝑛</m:t>
                              </m:r>
                            </m:e>
                            <m:sub>
                              <m:r>
                                <a:rPr lang="pt-BR" sz="1400" b="0" i="1" smtClean="0">
                                  <a:solidFill>
                                    <a:schemeClr val="tx1"/>
                                  </a:solidFill>
                                  <a:latin typeface="Cambria Math" panose="02040503050406030204" pitchFamily="18" charset="0"/>
                                  <a:ea typeface="Cambria Math"/>
                                </a:rPr>
                                <m:t>𝑖</m:t>
                              </m:r>
                              <m:r>
                                <a:rPr lang="pt-BR" sz="1400" b="0" i="1" smtClean="0">
                                  <a:solidFill>
                                    <a:schemeClr val="tx1"/>
                                  </a:solidFill>
                                  <a:latin typeface="Cambria Math" panose="02040503050406030204" pitchFamily="18" charset="0"/>
                                  <a:ea typeface="Cambria Math"/>
                                </a:rPr>
                                <m:t>+</m:t>
                              </m:r>
                            </m:sub>
                          </m:sSub>
                        </m:den>
                      </m:f>
                      <m:f>
                        <m:fPr>
                          <m:ctrlPr>
                            <a:rPr lang="pt-BR" sz="1400" i="1">
                              <a:latin typeface="Cambria Math" panose="02040503050406030204" pitchFamily="18" charset="0"/>
                              <a:ea typeface="Cambria Math"/>
                            </a:rPr>
                          </m:ctrlPr>
                        </m:fPr>
                        <m:num>
                          <m:sSub>
                            <m:sSubPr>
                              <m:ctrlPr>
                                <a:rPr lang="pt-BR" sz="1400" i="1">
                                  <a:latin typeface="Cambria Math" panose="02040503050406030204" pitchFamily="18" charset="0"/>
                                  <a:ea typeface="Cambria Math"/>
                                </a:rPr>
                              </m:ctrlPr>
                            </m:sSubPr>
                            <m:e>
                              <m:r>
                                <a:rPr lang="pt-BR" sz="1400" b="0" i="1" smtClean="0">
                                  <a:latin typeface="Cambria Math" panose="02040503050406030204" pitchFamily="18" charset="0"/>
                                  <a:ea typeface="Cambria Math"/>
                                </a:rPr>
                                <m:t>𝑁</m:t>
                              </m:r>
                            </m:e>
                            <m:sub>
                              <m:r>
                                <a:rPr lang="pt-BR" sz="1400" i="1">
                                  <a:latin typeface="Cambria Math" panose="02040503050406030204" pitchFamily="18" charset="0"/>
                                  <a:ea typeface="Cambria Math"/>
                                </a:rPr>
                                <m:t>𝑖</m:t>
                              </m:r>
                              <m:r>
                                <a:rPr lang="pt-BR" sz="1400" b="0" i="1" smtClean="0">
                                  <a:latin typeface="Cambria Math" panose="02040503050406030204" pitchFamily="18" charset="0"/>
                                  <a:ea typeface="Cambria Math"/>
                                </a:rPr>
                                <m:t>+</m:t>
                              </m:r>
                            </m:sub>
                          </m:sSub>
                        </m:num>
                        <m:den>
                          <m:r>
                            <a:rPr lang="pt-BR" sz="1400" b="0" i="1" smtClean="0">
                              <a:latin typeface="Cambria Math" panose="02040503050406030204" pitchFamily="18" charset="0"/>
                              <a:ea typeface="Cambria Math"/>
                            </a:rPr>
                            <m:t>𝑁</m:t>
                          </m:r>
                        </m:den>
                      </m:f>
                    </m:oMath>
                  </m:oMathPara>
                </a14:m>
                <a:endParaRPr lang="pt-BR" sz="1400" dirty="0"/>
              </a:p>
            </p:txBody>
          </p:sp>
        </mc:Choice>
        <mc:Fallback xmlns="">
          <p:sp>
            <p:nvSpPr>
              <p:cNvPr id="20" name="CaixaDeTexto 19">
                <a:extLst>
                  <a:ext uri="{FF2B5EF4-FFF2-40B4-BE49-F238E27FC236}">
                    <a16:creationId xmlns:a16="http://schemas.microsoft.com/office/drawing/2014/main" id="{48AA8238-533C-3954-7054-CDD6C82FDBAC}"/>
                  </a:ext>
                </a:extLst>
              </p:cNvPr>
              <p:cNvSpPr txBox="1">
                <a:spLocks noRot="1" noChangeAspect="1" noMove="1" noResize="1" noEditPoints="1" noAdjustHandles="1" noChangeArrowheads="1" noChangeShapeType="1" noTextEdit="1"/>
              </p:cNvSpPr>
              <p:nvPr/>
            </p:nvSpPr>
            <p:spPr>
              <a:xfrm>
                <a:off x="7373380" y="1441651"/>
                <a:ext cx="1636240" cy="532005"/>
              </a:xfrm>
              <a:prstGeom prst="rect">
                <a:avLst/>
              </a:prstGeom>
              <a:blipFill>
                <a:blip r:embed="rId2"/>
                <a:stretch>
                  <a:fillRect/>
                </a:stretch>
              </a:blipFill>
            </p:spPr>
            <p:txBody>
              <a:bodyPr/>
              <a:lstStyle/>
              <a:p>
                <a:r>
                  <a:rPr lang="pt-BR">
                    <a:noFill/>
                  </a:rPr>
                  <a:t> </a:t>
                </a:r>
              </a:p>
            </p:txBody>
          </p:sp>
        </mc:Fallback>
      </mc:AlternateContent>
      <p:sp>
        <p:nvSpPr>
          <p:cNvPr id="21" name="CaixaDeTexto 20">
            <a:extLst>
              <a:ext uri="{FF2B5EF4-FFF2-40B4-BE49-F238E27FC236}">
                <a16:creationId xmlns:a16="http://schemas.microsoft.com/office/drawing/2014/main" id="{2B201860-9ECB-2F49-9465-559C673DFCDA}"/>
              </a:ext>
            </a:extLst>
          </p:cNvPr>
          <p:cNvSpPr txBox="1"/>
          <p:nvPr/>
        </p:nvSpPr>
        <p:spPr>
          <a:xfrm>
            <a:off x="2417266" y="1533654"/>
            <a:ext cx="878767" cy="338554"/>
          </a:xfrm>
          <a:prstGeom prst="rect">
            <a:avLst/>
          </a:prstGeom>
          <a:noFill/>
        </p:spPr>
        <p:txBody>
          <a:bodyPr wrap="none" rtlCol="0">
            <a:spAutoFit/>
          </a:bodyPr>
          <a:lstStyle/>
          <a:p>
            <a:r>
              <a:rPr lang="pt-BR" sz="1600" dirty="0">
                <a:latin typeface="Tahoma" panose="020B0604030504040204" pitchFamily="34" charset="0"/>
              </a:rPr>
              <a:t>Original</a:t>
            </a:r>
          </a:p>
        </p:txBody>
      </p:sp>
      <p:sp>
        <p:nvSpPr>
          <p:cNvPr id="22" name="CaixaDeTexto 21">
            <a:extLst>
              <a:ext uri="{FF2B5EF4-FFF2-40B4-BE49-F238E27FC236}">
                <a16:creationId xmlns:a16="http://schemas.microsoft.com/office/drawing/2014/main" id="{8D207F1D-B568-0522-E5F3-B0AA1950A09A}"/>
              </a:ext>
            </a:extLst>
          </p:cNvPr>
          <p:cNvSpPr txBox="1"/>
          <p:nvPr/>
        </p:nvSpPr>
        <p:spPr>
          <a:xfrm>
            <a:off x="5805761" y="1533654"/>
            <a:ext cx="1564660" cy="338554"/>
          </a:xfrm>
          <a:prstGeom prst="rect">
            <a:avLst/>
          </a:prstGeom>
          <a:noFill/>
        </p:spPr>
        <p:txBody>
          <a:bodyPr wrap="none" rtlCol="0">
            <a:spAutoFit/>
          </a:bodyPr>
          <a:lstStyle/>
          <a:p>
            <a:r>
              <a:rPr lang="pt-BR" sz="1600" dirty="0">
                <a:latin typeface="Tahoma" panose="020B0604030504040204" pitchFamily="34" charset="0"/>
              </a:rPr>
              <a:t>Não enviesada </a:t>
            </a:r>
          </a:p>
        </p:txBody>
      </p:sp>
      <p:sp>
        <p:nvSpPr>
          <p:cNvPr id="23" name="CaixaDeTexto 22">
            <a:extLst>
              <a:ext uri="{FF2B5EF4-FFF2-40B4-BE49-F238E27FC236}">
                <a16:creationId xmlns:a16="http://schemas.microsoft.com/office/drawing/2014/main" id="{433BA291-1052-AC6E-EC07-122B3D2D51CC}"/>
              </a:ext>
            </a:extLst>
          </p:cNvPr>
          <p:cNvSpPr txBox="1"/>
          <p:nvPr/>
        </p:nvSpPr>
        <p:spPr>
          <a:xfrm rot="16200000">
            <a:off x="566300" y="2557439"/>
            <a:ext cx="780983" cy="461665"/>
          </a:xfrm>
          <a:prstGeom prst="rect">
            <a:avLst/>
          </a:prstGeom>
          <a:noFill/>
        </p:spPr>
        <p:txBody>
          <a:bodyPr wrap="none" rtlCol="0">
            <a:spAutoFit/>
          </a:bodyPr>
          <a:lstStyle/>
          <a:p>
            <a:r>
              <a:rPr lang="pt-BR" dirty="0">
                <a:latin typeface="Tahoma" panose="020B0604030504040204" pitchFamily="34" charset="0"/>
              </a:rPr>
              <a:t>Aleatória</a:t>
            </a:r>
          </a:p>
          <a:p>
            <a:r>
              <a:rPr lang="pt-BR" dirty="0">
                <a:latin typeface="Tahoma" panose="020B0604030504040204" pitchFamily="34" charset="0"/>
              </a:rPr>
              <a:t>Simples</a:t>
            </a:r>
          </a:p>
        </p:txBody>
      </p:sp>
      <p:sp>
        <p:nvSpPr>
          <p:cNvPr id="24" name="CaixaDeTexto 23">
            <a:extLst>
              <a:ext uri="{FF2B5EF4-FFF2-40B4-BE49-F238E27FC236}">
                <a16:creationId xmlns:a16="http://schemas.microsoft.com/office/drawing/2014/main" id="{6C30E38F-643A-A707-F657-734AE81D634A}"/>
              </a:ext>
            </a:extLst>
          </p:cNvPr>
          <p:cNvSpPr txBox="1"/>
          <p:nvPr/>
        </p:nvSpPr>
        <p:spPr>
          <a:xfrm rot="16200000">
            <a:off x="445240" y="4126340"/>
            <a:ext cx="1023101" cy="461665"/>
          </a:xfrm>
          <a:prstGeom prst="rect">
            <a:avLst/>
          </a:prstGeom>
          <a:noFill/>
        </p:spPr>
        <p:txBody>
          <a:bodyPr wrap="none" rtlCol="0">
            <a:spAutoFit/>
          </a:bodyPr>
          <a:lstStyle/>
          <a:p>
            <a:r>
              <a:rPr lang="pt-BR" dirty="0">
                <a:latin typeface="Tahoma" panose="020B0604030504040204" pitchFamily="34" charset="0"/>
              </a:rPr>
              <a:t>Estratificada</a:t>
            </a:r>
          </a:p>
          <a:p>
            <a:r>
              <a:rPr lang="pt-BR" dirty="0">
                <a:latin typeface="Tahoma" panose="020B0604030504040204" pitchFamily="34" charset="0"/>
              </a:rPr>
              <a:t>Proporcional</a:t>
            </a:r>
          </a:p>
        </p:txBody>
      </p:sp>
      <p:sp>
        <p:nvSpPr>
          <p:cNvPr id="25" name="CaixaDeTexto 24">
            <a:extLst>
              <a:ext uri="{FF2B5EF4-FFF2-40B4-BE49-F238E27FC236}">
                <a16:creationId xmlns:a16="http://schemas.microsoft.com/office/drawing/2014/main" id="{CD12B4F7-E5A7-098C-1867-CD4E8BEEFD5D}"/>
              </a:ext>
            </a:extLst>
          </p:cNvPr>
          <p:cNvSpPr txBox="1"/>
          <p:nvPr/>
        </p:nvSpPr>
        <p:spPr>
          <a:xfrm rot="16200000">
            <a:off x="289492" y="5708510"/>
            <a:ext cx="1334596" cy="461665"/>
          </a:xfrm>
          <a:prstGeom prst="rect">
            <a:avLst/>
          </a:prstGeom>
          <a:noFill/>
        </p:spPr>
        <p:txBody>
          <a:bodyPr wrap="none" rtlCol="0">
            <a:spAutoFit/>
          </a:bodyPr>
          <a:lstStyle/>
          <a:p>
            <a:r>
              <a:rPr lang="pt-BR" dirty="0">
                <a:latin typeface="Tahoma" panose="020B0604030504040204" pitchFamily="34" charset="0"/>
              </a:rPr>
              <a:t>Estratificada</a:t>
            </a:r>
          </a:p>
          <a:p>
            <a:r>
              <a:rPr lang="pt-BR" dirty="0">
                <a:latin typeface="Tahoma" panose="020B0604030504040204" pitchFamily="34" charset="0"/>
              </a:rPr>
              <a:t>Mesmo Tamanho</a:t>
            </a:r>
          </a:p>
        </p:txBody>
      </p:sp>
      <p:sp>
        <p:nvSpPr>
          <p:cNvPr id="26" name="Retângulo 25">
            <a:extLst>
              <a:ext uri="{FF2B5EF4-FFF2-40B4-BE49-F238E27FC236}">
                <a16:creationId xmlns:a16="http://schemas.microsoft.com/office/drawing/2014/main" id="{77803F84-F086-E3D5-F335-85264F44FCF8}"/>
              </a:ext>
            </a:extLst>
          </p:cNvPr>
          <p:cNvSpPr/>
          <p:nvPr/>
        </p:nvSpPr>
        <p:spPr bwMode="auto">
          <a:xfrm>
            <a:off x="467544" y="5043638"/>
            <a:ext cx="7950499" cy="1540042"/>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grpSp>
        <p:nvGrpSpPr>
          <p:cNvPr id="5" name="Agrupar 4">
            <a:extLst>
              <a:ext uri="{FF2B5EF4-FFF2-40B4-BE49-F238E27FC236}">
                <a16:creationId xmlns:a16="http://schemas.microsoft.com/office/drawing/2014/main" id="{2D52450A-9480-EF58-31A0-3FCBCA5D3A51}"/>
              </a:ext>
            </a:extLst>
          </p:cNvPr>
          <p:cNvGrpSpPr/>
          <p:nvPr/>
        </p:nvGrpSpPr>
        <p:grpSpPr>
          <a:xfrm>
            <a:off x="3744227" y="4019169"/>
            <a:ext cx="4341194" cy="668334"/>
            <a:chOff x="3744227" y="4019169"/>
            <a:chExt cx="4341194" cy="668334"/>
          </a:xfrm>
        </p:grpSpPr>
        <p:sp>
          <p:nvSpPr>
            <p:cNvPr id="3" name="Retângulo 2">
              <a:extLst>
                <a:ext uri="{FF2B5EF4-FFF2-40B4-BE49-F238E27FC236}">
                  <a16:creationId xmlns:a16="http://schemas.microsoft.com/office/drawing/2014/main" id="{71EB0B56-139C-D34A-50CC-CE003A58E4F4}"/>
                </a:ext>
              </a:extLst>
            </p:cNvPr>
            <p:cNvSpPr/>
            <p:nvPr/>
          </p:nvSpPr>
          <p:spPr bwMode="auto">
            <a:xfrm>
              <a:off x="3744227" y="4023360"/>
              <a:ext cx="424321" cy="664143"/>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4" name="Retângulo 3">
              <a:extLst>
                <a:ext uri="{FF2B5EF4-FFF2-40B4-BE49-F238E27FC236}">
                  <a16:creationId xmlns:a16="http://schemas.microsoft.com/office/drawing/2014/main" id="{020D6CDD-C9D3-45FA-0F6B-8F77927DBBC8}"/>
                </a:ext>
              </a:extLst>
            </p:cNvPr>
            <p:cNvSpPr/>
            <p:nvPr/>
          </p:nvSpPr>
          <p:spPr bwMode="auto">
            <a:xfrm>
              <a:off x="7452320" y="4019169"/>
              <a:ext cx="633101" cy="664143"/>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grpSp>
    </p:spTree>
    <p:extLst>
      <p:ext uri="{BB962C8B-B14F-4D97-AF65-F5344CB8AC3E}">
        <p14:creationId xmlns:p14="http://schemas.microsoft.com/office/powerpoint/2010/main" val="149500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6"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Imagem 44">
            <a:extLst>
              <a:ext uri="{FF2B5EF4-FFF2-40B4-BE49-F238E27FC236}">
                <a16:creationId xmlns:a16="http://schemas.microsoft.com/office/drawing/2014/main" id="{606224B2-AE11-DBC6-0B38-28283A230EF5}"/>
              </a:ext>
            </a:extLst>
          </p:cNvPr>
          <p:cNvPicPr>
            <a:picLocks/>
          </p:cNvPicPr>
          <p:nvPr/>
        </p:nvPicPr>
        <p:blipFill>
          <a:blip r:embed="rId2"/>
          <a:stretch>
            <a:fillRect/>
          </a:stretch>
        </p:blipFill>
        <p:spPr>
          <a:xfrm>
            <a:off x="246264" y="1689341"/>
            <a:ext cx="7200000" cy="2880000"/>
          </a:xfrm>
          <a:prstGeom prst="rect">
            <a:avLst/>
          </a:prstGeom>
        </p:spPr>
      </p:pic>
      <p:sp>
        <p:nvSpPr>
          <p:cNvPr id="191490" name="Rectangle 2"/>
          <p:cNvSpPr>
            <a:spLocks noGrp="1" noChangeArrowheads="1"/>
          </p:cNvSpPr>
          <p:nvPr>
            <p:ph type="title"/>
          </p:nvPr>
        </p:nvSpPr>
        <p:spPr/>
        <p:txBody>
          <a:bodyPr/>
          <a:lstStyle/>
          <a:p>
            <a:pPr eaLnBrk="1" hangingPunct="1">
              <a:defRPr/>
            </a:pPr>
            <a:r>
              <a:rPr lang="pt-BR" dirty="0"/>
              <a:t>Exatidão Global</a:t>
            </a:r>
          </a:p>
        </p:txBody>
      </p:sp>
      <p:sp>
        <p:nvSpPr>
          <p:cNvPr id="2" name="Espaço Reservado para Número de Slide 1"/>
          <p:cNvSpPr>
            <a:spLocks noGrp="1"/>
          </p:cNvSpPr>
          <p:nvPr>
            <p:ph type="sldNum" sz="quarter" idx="12"/>
          </p:nvPr>
        </p:nvSpPr>
        <p:spPr/>
        <p:txBody>
          <a:bodyPr/>
          <a:lstStyle/>
          <a:p>
            <a:pPr>
              <a:defRPr/>
            </a:pPr>
            <a:fld id="{7750B3C5-66E6-4154-8489-5ABD3ED3D4E2}" type="slidenum">
              <a:rPr lang="pt-BR"/>
              <a:pPr>
                <a:defRPr/>
              </a:pPr>
              <a:t>86</a:t>
            </a:fld>
            <a:endParaRPr lang="pt-BR"/>
          </a:p>
        </p:txBody>
      </p:sp>
      <p:sp>
        <p:nvSpPr>
          <p:cNvPr id="10" name="CaixaDeTexto 9"/>
          <p:cNvSpPr txBox="1"/>
          <p:nvPr/>
        </p:nvSpPr>
        <p:spPr>
          <a:xfrm>
            <a:off x="241343" y="4883676"/>
            <a:ext cx="8628020" cy="1569660"/>
          </a:xfrm>
          <a:prstGeom prst="rect">
            <a:avLst/>
          </a:prstGeom>
          <a:noFill/>
        </p:spPr>
        <p:txBody>
          <a:bodyPr wrap="square" rtlCol="0">
            <a:spAutoFit/>
          </a:bodyPr>
          <a:lstStyle/>
          <a:p>
            <a:pPr marL="177800" indent="-177800" algn="l"/>
            <a:r>
              <a:rPr lang="pt-BR" sz="1600" dirty="0">
                <a:latin typeface="Tahoma" panose="020B0604030504040204" pitchFamily="34" charset="0"/>
              </a:rPr>
              <a:t>Correção da matriz de confusão gerou pequeno impacto sobre as amostragens Aleatória Simples e Estratificada Proporcional.</a:t>
            </a:r>
          </a:p>
          <a:p>
            <a:pPr marL="177800" indent="-177800" algn="l"/>
            <a:r>
              <a:rPr lang="pt-BR" sz="1600" dirty="0">
                <a:latin typeface="Tahoma" panose="020B0604030504040204" pitchFamily="34" charset="0"/>
              </a:rPr>
              <a:t>Houve uma melhora significativa nas estimativas para a Estratificada de Mesmo Tamanho.</a:t>
            </a:r>
          </a:p>
          <a:p>
            <a:pPr marL="177800" indent="-177800" algn="l"/>
            <a:r>
              <a:rPr lang="pt-BR" sz="1600" dirty="0">
                <a:latin typeface="Tahoma" panose="020B0604030504040204" pitchFamily="34" charset="0"/>
              </a:rPr>
              <a:t>Amostragens pequenas geram distribuições muito assimétricas com tendência muito forte a superestimar a exatidão global (mediana igual ou muito próxima a 100%!).</a:t>
            </a:r>
          </a:p>
          <a:p>
            <a:pPr marL="177800" indent="-177800" algn="l"/>
            <a:r>
              <a:rPr lang="pt-BR" sz="1600" dirty="0">
                <a:latin typeface="Tahoma" panose="020B0604030504040204" pitchFamily="34" charset="0"/>
              </a:rPr>
              <a:t>Em geral, amostragens maiores geram resultados muito semelhantes.</a:t>
            </a:r>
          </a:p>
        </p:txBody>
      </p:sp>
      <p:cxnSp>
        <p:nvCxnSpPr>
          <p:cNvPr id="14" name="Conector reto 13">
            <a:extLst>
              <a:ext uri="{FF2B5EF4-FFF2-40B4-BE49-F238E27FC236}">
                <a16:creationId xmlns:a16="http://schemas.microsoft.com/office/drawing/2014/main" id="{1A47205E-1D69-0034-7E31-BF6B4F9C34A0}"/>
              </a:ext>
            </a:extLst>
          </p:cNvPr>
          <p:cNvCxnSpPr/>
          <p:nvPr/>
        </p:nvCxnSpPr>
        <p:spPr bwMode="auto">
          <a:xfrm>
            <a:off x="954825" y="2092380"/>
            <a:ext cx="6372000"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grpSp>
        <p:nvGrpSpPr>
          <p:cNvPr id="15" name="Agrupar 14">
            <a:extLst>
              <a:ext uri="{FF2B5EF4-FFF2-40B4-BE49-F238E27FC236}">
                <a16:creationId xmlns:a16="http://schemas.microsoft.com/office/drawing/2014/main" id="{D9932D5D-9B77-D151-C826-E073C537AF1D}"/>
              </a:ext>
            </a:extLst>
          </p:cNvPr>
          <p:cNvGrpSpPr/>
          <p:nvPr/>
        </p:nvGrpSpPr>
        <p:grpSpPr>
          <a:xfrm>
            <a:off x="7453381" y="2132856"/>
            <a:ext cx="1375344" cy="1476488"/>
            <a:chOff x="7453381" y="2132856"/>
            <a:chExt cx="1375344" cy="1476488"/>
          </a:xfrm>
        </p:grpSpPr>
        <p:sp>
          <p:nvSpPr>
            <p:cNvPr id="16" name="Retângulo 15">
              <a:extLst>
                <a:ext uri="{FF2B5EF4-FFF2-40B4-BE49-F238E27FC236}">
                  <a16:creationId xmlns:a16="http://schemas.microsoft.com/office/drawing/2014/main" id="{692ECC57-F7B1-D918-E36C-BA9D67ABB4C6}"/>
                </a:ext>
              </a:extLst>
            </p:cNvPr>
            <p:cNvSpPr/>
            <p:nvPr/>
          </p:nvSpPr>
          <p:spPr bwMode="auto">
            <a:xfrm>
              <a:off x="7524328" y="2132856"/>
              <a:ext cx="288032" cy="288032"/>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17" name="Retângulo 16">
              <a:extLst>
                <a:ext uri="{FF2B5EF4-FFF2-40B4-BE49-F238E27FC236}">
                  <a16:creationId xmlns:a16="http://schemas.microsoft.com/office/drawing/2014/main" id="{0897E4BF-8DEA-732F-ADEE-12F78B551352}"/>
                </a:ext>
              </a:extLst>
            </p:cNvPr>
            <p:cNvSpPr/>
            <p:nvPr/>
          </p:nvSpPr>
          <p:spPr bwMode="auto">
            <a:xfrm>
              <a:off x="7524328" y="2515952"/>
              <a:ext cx="288032" cy="288032"/>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18" name="Retângulo 17">
              <a:extLst>
                <a:ext uri="{FF2B5EF4-FFF2-40B4-BE49-F238E27FC236}">
                  <a16:creationId xmlns:a16="http://schemas.microsoft.com/office/drawing/2014/main" id="{FF8B21A7-685B-CAD4-F4DB-C0577FAC4888}"/>
                </a:ext>
              </a:extLst>
            </p:cNvPr>
            <p:cNvSpPr/>
            <p:nvPr/>
          </p:nvSpPr>
          <p:spPr bwMode="auto">
            <a:xfrm>
              <a:off x="7524328" y="2899048"/>
              <a:ext cx="288032" cy="288032"/>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19" name="CaixaDeTexto 18">
              <a:extLst>
                <a:ext uri="{FF2B5EF4-FFF2-40B4-BE49-F238E27FC236}">
                  <a16:creationId xmlns:a16="http://schemas.microsoft.com/office/drawing/2014/main" id="{5DB07C60-F527-337C-CCFB-E2CEFAFAC3FE}"/>
                </a:ext>
              </a:extLst>
            </p:cNvPr>
            <p:cNvSpPr txBox="1"/>
            <p:nvPr/>
          </p:nvSpPr>
          <p:spPr>
            <a:xfrm>
              <a:off x="7771722" y="2938334"/>
              <a:ext cx="614589" cy="261610"/>
            </a:xfrm>
            <a:prstGeom prst="rect">
              <a:avLst/>
            </a:prstGeom>
            <a:noFill/>
          </p:spPr>
          <p:txBody>
            <a:bodyPr wrap="square">
              <a:spAutoFit/>
            </a:bodyPr>
            <a:lstStyle/>
            <a:p>
              <a:pPr algn="l"/>
              <a:r>
                <a:rPr lang="pt-BR" sz="1100" dirty="0">
                  <a:latin typeface="Tahoma" panose="020B0604030504040204" pitchFamily="34" charset="0"/>
                </a:rPr>
                <a:t>1000</a:t>
              </a:r>
              <a:endParaRPr lang="pt-BR" sz="1100" dirty="0"/>
            </a:p>
          </p:txBody>
        </p:sp>
        <p:sp>
          <p:nvSpPr>
            <p:cNvPr id="20" name="CaixaDeTexto 19">
              <a:extLst>
                <a:ext uri="{FF2B5EF4-FFF2-40B4-BE49-F238E27FC236}">
                  <a16:creationId xmlns:a16="http://schemas.microsoft.com/office/drawing/2014/main" id="{FB81E6B6-A067-EDF4-252B-7D9907CE934F}"/>
                </a:ext>
              </a:extLst>
            </p:cNvPr>
            <p:cNvSpPr txBox="1"/>
            <p:nvPr/>
          </p:nvSpPr>
          <p:spPr>
            <a:xfrm>
              <a:off x="7771721" y="2556525"/>
              <a:ext cx="614589" cy="261610"/>
            </a:xfrm>
            <a:prstGeom prst="rect">
              <a:avLst/>
            </a:prstGeom>
            <a:noFill/>
          </p:spPr>
          <p:txBody>
            <a:bodyPr wrap="square">
              <a:spAutoFit/>
            </a:bodyPr>
            <a:lstStyle/>
            <a:p>
              <a:pPr algn="l"/>
              <a:r>
                <a:rPr lang="pt-BR" sz="1100" dirty="0">
                  <a:latin typeface="Tahoma" panose="020B0604030504040204" pitchFamily="34" charset="0"/>
                </a:rPr>
                <a:t>300</a:t>
              </a:r>
              <a:endParaRPr lang="pt-BR" sz="1100" dirty="0"/>
            </a:p>
          </p:txBody>
        </p:sp>
        <p:sp>
          <p:nvSpPr>
            <p:cNvPr id="21" name="CaixaDeTexto 20">
              <a:extLst>
                <a:ext uri="{FF2B5EF4-FFF2-40B4-BE49-F238E27FC236}">
                  <a16:creationId xmlns:a16="http://schemas.microsoft.com/office/drawing/2014/main" id="{E795C0C5-A67A-3E11-22C2-519C1461D103}"/>
                </a:ext>
              </a:extLst>
            </p:cNvPr>
            <p:cNvSpPr txBox="1"/>
            <p:nvPr/>
          </p:nvSpPr>
          <p:spPr>
            <a:xfrm>
              <a:off x="7771720" y="2174716"/>
              <a:ext cx="614589" cy="261610"/>
            </a:xfrm>
            <a:prstGeom prst="rect">
              <a:avLst/>
            </a:prstGeom>
            <a:noFill/>
          </p:spPr>
          <p:txBody>
            <a:bodyPr wrap="square">
              <a:spAutoFit/>
            </a:bodyPr>
            <a:lstStyle/>
            <a:p>
              <a:pPr algn="l"/>
              <a:r>
                <a:rPr lang="pt-BR" sz="1100" dirty="0">
                  <a:latin typeface="Tahoma" panose="020B0604030504040204" pitchFamily="34" charset="0"/>
                </a:rPr>
                <a:t>100</a:t>
              </a:r>
              <a:endParaRPr lang="pt-BR" sz="1100" dirty="0"/>
            </a:p>
          </p:txBody>
        </p:sp>
        <p:cxnSp>
          <p:nvCxnSpPr>
            <p:cNvPr id="22" name="Conector reto 21">
              <a:extLst>
                <a:ext uri="{FF2B5EF4-FFF2-40B4-BE49-F238E27FC236}">
                  <a16:creationId xmlns:a16="http://schemas.microsoft.com/office/drawing/2014/main" id="{CE9B7487-45C9-7602-3FCD-E3C375A179BD}"/>
                </a:ext>
              </a:extLst>
            </p:cNvPr>
            <p:cNvCxnSpPr>
              <a:cxnSpLocks/>
            </p:cNvCxnSpPr>
            <p:nvPr/>
          </p:nvCxnSpPr>
          <p:spPr bwMode="auto">
            <a:xfrm>
              <a:off x="7453381" y="3474530"/>
              <a:ext cx="360000"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sp>
          <p:nvSpPr>
            <p:cNvPr id="23" name="CaixaDeTexto 22">
              <a:extLst>
                <a:ext uri="{FF2B5EF4-FFF2-40B4-BE49-F238E27FC236}">
                  <a16:creationId xmlns:a16="http://schemas.microsoft.com/office/drawing/2014/main" id="{23BC91E2-B1D5-A962-A2D8-EB7B21120DA4}"/>
                </a:ext>
              </a:extLst>
            </p:cNvPr>
            <p:cNvSpPr txBox="1"/>
            <p:nvPr/>
          </p:nvSpPr>
          <p:spPr>
            <a:xfrm>
              <a:off x="7771722" y="3347734"/>
              <a:ext cx="1057003" cy="261610"/>
            </a:xfrm>
            <a:prstGeom prst="rect">
              <a:avLst/>
            </a:prstGeom>
            <a:noFill/>
          </p:spPr>
          <p:txBody>
            <a:bodyPr wrap="square">
              <a:spAutoFit/>
            </a:bodyPr>
            <a:lstStyle/>
            <a:p>
              <a:pPr algn="l"/>
              <a:r>
                <a:rPr lang="pt-BR" sz="1100" dirty="0">
                  <a:latin typeface="Tahoma" panose="020B0604030504040204" pitchFamily="34" charset="0"/>
                </a:rPr>
                <a:t>Referência</a:t>
              </a:r>
              <a:endParaRPr lang="pt-BR" sz="1100" dirty="0"/>
            </a:p>
          </p:txBody>
        </p:sp>
      </p:grpSp>
      <p:grpSp>
        <p:nvGrpSpPr>
          <p:cNvPr id="26" name="Agrupar 25">
            <a:extLst>
              <a:ext uri="{FF2B5EF4-FFF2-40B4-BE49-F238E27FC236}">
                <a16:creationId xmlns:a16="http://schemas.microsoft.com/office/drawing/2014/main" id="{0FDC2B75-217F-61D6-FF45-978EF74BA2B3}"/>
              </a:ext>
            </a:extLst>
          </p:cNvPr>
          <p:cNvGrpSpPr/>
          <p:nvPr/>
        </p:nvGrpSpPr>
        <p:grpSpPr>
          <a:xfrm>
            <a:off x="1460760" y="1204303"/>
            <a:ext cx="4336932" cy="576064"/>
            <a:chOff x="1460760" y="1204303"/>
            <a:chExt cx="4336932" cy="576064"/>
          </a:xfrm>
        </p:grpSpPr>
        <p:sp>
          <p:nvSpPr>
            <p:cNvPr id="3" name="Seta para a direita 8">
              <a:extLst>
                <a:ext uri="{FF2B5EF4-FFF2-40B4-BE49-F238E27FC236}">
                  <a16:creationId xmlns:a16="http://schemas.microsoft.com/office/drawing/2014/main" id="{C78F5AEC-A74C-C41E-B0DF-993216771C5E}"/>
                </a:ext>
              </a:extLst>
            </p:cNvPr>
            <p:cNvSpPr/>
            <p:nvPr/>
          </p:nvSpPr>
          <p:spPr bwMode="auto">
            <a:xfrm rot="7147469">
              <a:off x="1388752" y="1276311"/>
              <a:ext cx="576064" cy="432048"/>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24" name="Seta para a direita 8">
              <a:extLst>
                <a:ext uri="{FF2B5EF4-FFF2-40B4-BE49-F238E27FC236}">
                  <a16:creationId xmlns:a16="http://schemas.microsoft.com/office/drawing/2014/main" id="{178B60D2-B562-6701-257B-C34DEE6F8665}"/>
                </a:ext>
              </a:extLst>
            </p:cNvPr>
            <p:cNvSpPr/>
            <p:nvPr/>
          </p:nvSpPr>
          <p:spPr bwMode="auto">
            <a:xfrm rot="7147469">
              <a:off x="3341194" y="1276311"/>
              <a:ext cx="576064" cy="432048"/>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25" name="Seta para a direita 8">
              <a:extLst>
                <a:ext uri="{FF2B5EF4-FFF2-40B4-BE49-F238E27FC236}">
                  <a16:creationId xmlns:a16="http://schemas.microsoft.com/office/drawing/2014/main" id="{2D42E3D1-F98D-9BCA-5B60-3A82B3CAD14C}"/>
                </a:ext>
              </a:extLst>
            </p:cNvPr>
            <p:cNvSpPr/>
            <p:nvPr/>
          </p:nvSpPr>
          <p:spPr bwMode="auto">
            <a:xfrm rot="7147469">
              <a:off x="5293636" y="1276311"/>
              <a:ext cx="576064" cy="432048"/>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grpSp>
        <p:nvGrpSpPr>
          <p:cNvPr id="42" name="Agrupar 41">
            <a:extLst>
              <a:ext uri="{FF2B5EF4-FFF2-40B4-BE49-F238E27FC236}">
                <a16:creationId xmlns:a16="http://schemas.microsoft.com/office/drawing/2014/main" id="{9CE46B53-E060-5F00-B635-82B3B8BEBBFE}"/>
              </a:ext>
            </a:extLst>
          </p:cNvPr>
          <p:cNvGrpSpPr/>
          <p:nvPr/>
        </p:nvGrpSpPr>
        <p:grpSpPr>
          <a:xfrm flipV="1">
            <a:off x="1251608" y="1824591"/>
            <a:ext cx="5778000" cy="262110"/>
            <a:chOff x="1135671" y="1936697"/>
            <a:chExt cx="5890694" cy="262110"/>
          </a:xfrm>
        </p:grpSpPr>
        <p:cxnSp>
          <p:nvCxnSpPr>
            <p:cNvPr id="33" name="Conector reto 32">
              <a:extLst>
                <a:ext uri="{FF2B5EF4-FFF2-40B4-BE49-F238E27FC236}">
                  <a16:creationId xmlns:a16="http://schemas.microsoft.com/office/drawing/2014/main" id="{12B84C67-71E2-5E6F-8A87-4DCE9A7508BC}"/>
                </a:ext>
              </a:extLst>
            </p:cNvPr>
            <p:cNvCxnSpPr>
              <a:cxnSpLocks/>
            </p:cNvCxnSpPr>
            <p:nvPr/>
          </p:nvCxnSpPr>
          <p:spPr bwMode="auto">
            <a:xfrm>
              <a:off x="1135671" y="2194618"/>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34" name="Conector reto 33">
              <a:extLst>
                <a:ext uri="{FF2B5EF4-FFF2-40B4-BE49-F238E27FC236}">
                  <a16:creationId xmlns:a16="http://schemas.microsoft.com/office/drawing/2014/main" id="{E7D30054-F3BA-D819-B821-BB67F38BDE1A}"/>
                </a:ext>
              </a:extLst>
            </p:cNvPr>
            <p:cNvCxnSpPr>
              <a:cxnSpLocks/>
            </p:cNvCxnSpPr>
            <p:nvPr/>
          </p:nvCxnSpPr>
          <p:spPr bwMode="auto">
            <a:xfrm>
              <a:off x="1797758" y="1975567"/>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35" name="Conector reto 34">
              <a:extLst>
                <a:ext uri="{FF2B5EF4-FFF2-40B4-BE49-F238E27FC236}">
                  <a16:creationId xmlns:a16="http://schemas.microsoft.com/office/drawing/2014/main" id="{F7256C6E-AAD6-975D-3E31-E87892824410}"/>
                </a:ext>
              </a:extLst>
            </p:cNvPr>
            <p:cNvCxnSpPr>
              <a:cxnSpLocks/>
            </p:cNvCxnSpPr>
            <p:nvPr/>
          </p:nvCxnSpPr>
          <p:spPr bwMode="auto">
            <a:xfrm>
              <a:off x="2459845" y="1936697"/>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36" name="Conector reto 35">
              <a:extLst>
                <a:ext uri="{FF2B5EF4-FFF2-40B4-BE49-F238E27FC236}">
                  <a16:creationId xmlns:a16="http://schemas.microsoft.com/office/drawing/2014/main" id="{B84A3CBD-B978-1245-193C-B5EA05D84A74}"/>
                </a:ext>
              </a:extLst>
            </p:cNvPr>
            <p:cNvCxnSpPr>
              <a:cxnSpLocks/>
            </p:cNvCxnSpPr>
            <p:nvPr/>
          </p:nvCxnSpPr>
          <p:spPr bwMode="auto">
            <a:xfrm>
              <a:off x="3121932" y="2198807"/>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37" name="Conector reto 36">
              <a:extLst>
                <a:ext uri="{FF2B5EF4-FFF2-40B4-BE49-F238E27FC236}">
                  <a16:creationId xmlns:a16="http://schemas.microsoft.com/office/drawing/2014/main" id="{6DD55E97-6E82-DE9B-95F8-774A7C1710CF}"/>
                </a:ext>
              </a:extLst>
            </p:cNvPr>
            <p:cNvCxnSpPr>
              <a:cxnSpLocks/>
            </p:cNvCxnSpPr>
            <p:nvPr/>
          </p:nvCxnSpPr>
          <p:spPr bwMode="auto">
            <a:xfrm>
              <a:off x="3784019" y="2020928"/>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38" name="Conector reto 37">
              <a:extLst>
                <a:ext uri="{FF2B5EF4-FFF2-40B4-BE49-F238E27FC236}">
                  <a16:creationId xmlns:a16="http://schemas.microsoft.com/office/drawing/2014/main" id="{0765BB17-994B-3952-CD5E-4BC3A8D32E97}"/>
                </a:ext>
              </a:extLst>
            </p:cNvPr>
            <p:cNvCxnSpPr>
              <a:cxnSpLocks/>
            </p:cNvCxnSpPr>
            <p:nvPr/>
          </p:nvCxnSpPr>
          <p:spPr bwMode="auto">
            <a:xfrm>
              <a:off x="4446106" y="1936697"/>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39" name="Conector reto 38">
              <a:extLst>
                <a:ext uri="{FF2B5EF4-FFF2-40B4-BE49-F238E27FC236}">
                  <a16:creationId xmlns:a16="http://schemas.microsoft.com/office/drawing/2014/main" id="{13378633-C4BE-4B3C-2849-86F878573AA4}"/>
                </a:ext>
              </a:extLst>
            </p:cNvPr>
            <p:cNvCxnSpPr>
              <a:cxnSpLocks/>
            </p:cNvCxnSpPr>
            <p:nvPr/>
          </p:nvCxnSpPr>
          <p:spPr bwMode="auto">
            <a:xfrm>
              <a:off x="5108193" y="2057027"/>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40" name="Conector reto 39">
              <a:extLst>
                <a:ext uri="{FF2B5EF4-FFF2-40B4-BE49-F238E27FC236}">
                  <a16:creationId xmlns:a16="http://schemas.microsoft.com/office/drawing/2014/main" id="{EB16B086-F013-9AC5-14EC-7BDD8BCDA0AD}"/>
                </a:ext>
              </a:extLst>
            </p:cNvPr>
            <p:cNvCxnSpPr>
              <a:cxnSpLocks/>
            </p:cNvCxnSpPr>
            <p:nvPr/>
          </p:nvCxnSpPr>
          <p:spPr bwMode="auto">
            <a:xfrm>
              <a:off x="5766296" y="1972796"/>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41" name="Conector reto 40">
              <a:extLst>
                <a:ext uri="{FF2B5EF4-FFF2-40B4-BE49-F238E27FC236}">
                  <a16:creationId xmlns:a16="http://schemas.microsoft.com/office/drawing/2014/main" id="{A57C717C-4F74-A94C-049B-D2DACBD0CEF6}"/>
                </a:ext>
              </a:extLst>
            </p:cNvPr>
            <p:cNvCxnSpPr>
              <a:cxnSpLocks/>
            </p:cNvCxnSpPr>
            <p:nvPr/>
          </p:nvCxnSpPr>
          <p:spPr bwMode="auto">
            <a:xfrm>
              <a:off x="6432365" y="1936697"/>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grpSp>
      <p:grpSp>
        <p:nvGrpSpPr>
          <p:cNvPr id="30" name="Agrupar 29">
            <a:extLst>
              <a:ext uri="{FF2B5EF4-FFF2-40B4-BE49-F238E27FC236}">
                <a16:creationId xmlns:a16="http://schemas.microsoft.com/office/drawing/2014/main" id="{586CD3BE-1503-8E1C-BA24-F44CFEF278DE}"/>
              </a:ext>
            </a:extLst>
          </p:cNvPr>
          <p:cNvGrpSpPr/>
          <p:nvPr/>
        </p:nvGrpSpPr>
        <p:grpSpPr>
          <a:xfrm>
            <a:off x="2404764" y="1689857"/>
            <a:ext cx="4790456" cy="805697"/>
            <a:chOff x="2404764" y="1689857"/>
            <a:chExt cx="4790456" cy="805697"/>
          </a:xfrm>
        </p:grpSpPr>
        <p:sp>
          <p:nvSpPr>
            <p:cNvPr id="27" name="Elipse 26">
              <a:extLst>
                <a:ext uri="{FF2B5EF4-FFF2-40B4-BE49-F238E27FC236}">
                  <a16:creationId xmlns:a16="http://schemas.microsoft.com/office/drawing/2014/main" id="{2E4A807B-E3A7-8F33-042F-55A8AF106A3F}"/>
                </a:ext>
              </a:extLst>
            </p:cNvPr>
            <p:cNvSpPr/>
            <p:nvPr/>
          </p:nvSpPr>
          <p:spPr bwMode="auto">
            <a:xfrm>
              <a:off x="2404764" y="1689857"/>
              <a:ext cx="889200" cy="805697"/>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28" name="Elipse 27">
              <a:extLst>
                <a:ext uri="{FF2B5EF4-FFF2-40B4-BE49-F238E27FC236}">
                  <a16:creationId xmlns:a16="http://schemas.microsoft.com/office/drawing/2014/main" id="{8E2F33D5-7176-BDA3-C625-796673413776}"/>
                </a:ext>
              </a:extLst>
            </p:cNvPr>
            <p:cNvSpPr/>
            <p:nvPr/>
          </p:nvSpPr>
          <p:spPr bwMode="auto">
            <a:xfrm>
              <a:off x="4363351" y="1689857"/>
              <a:ext cx="889416" cy="805697"/>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29" name="Elipse 28">
              <a:extLst>
                <a:ext uri="{FF2B5EF4-FFF2-40B4-BE49-F238E27FC236}">
                  <a16:creationId xmlns:a16="http://schemas.microsoft.com/office/drawing/2014/main" id="{393ADC27-858A-569F-CCDD-97B2251451E6}"/>
                </a:ext>
              </a:extLst>
            </p:cNvPr>
            <p:cNvSpPr/>
            <p:nvPr/>
          </p:nvSpPr>
          <p:spPr bwMode="auto">
            <a:xfrm>
              <a:off x="6305805" y="1689857"/>
              <a:ext cx="889415" cy="805697"/>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pic>
        <p:nvPicPr>
          <p:cNvPr id="43" name="Imagem 42">
            <a:extLst>
              <a:ext uri="{FF2B5EF4-FFF2-40B4-BE49-F238E27FC236}">
                <a16:creationId xmlns:a16="http://schemas.microsoft.com/office/drawing/2014/main" id="{D3D7F136-93F8-BE4D-2393-4BD07A44AD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8850" y="3775015"/>
            <a:ext cx="792088" cy="792088"/>
          </a:xfrm>
          <a:prstGeom prst="rect">
            <a:avLst/>
          </a:prstGeom>
          <a:ln>
            <a:solidFill>
              <a:schemeClr val="tx1"/>
            </a:solidFill>
          </a:ln>
        </p:spPr>
      </p:pic>
      <p:grpSp>
        <p:nvGrpSpPr>
          <p:cNvPr id="46" name="Agrupar 45">
            <a:extLst>
              <a:ext uri="{FF2B5EF4-FFF2-40B4-BE49-F238E27FC236}">
                <a16:creationId xmlns:a16="http://schemas.microsoft.com/office/drawing/2014/main" id="{23BF70C0-90E4-5513-A16D-05E88654640F}"/>
              </a:ext>
            </a:extLst>
          </p:cNvPr>
          <p:cNvGrpSpPr/>
          <p:nvPr/>
        </p:nvGrpSpPr>
        <p:grpSpPr>
          <a:xfrm>
            <a:off x="1211406" y="1781525"/>
            <a:ext cx="5869020" cy="3121279"/>
            <a:chOff x="1211406" y="1781525"/>
            <a:chExt cx="5869020" cy="3121279"/>
          </a:xfrm>
        </p:grpSpPr>
        <p:grpSp>
          <p:nvGrpSpPr>
            <p:cNvPr id="5" name="Agrupar 4">
              <a:extLst>
                <a:ext uri="{FF2B5EF4-FFF2-40B4-BE49-F238E27FC236}">
                  <a16:creationId xmlns:a16="http://schemas.microsoft.com/office/drawing/2014/main" id="{D93E49E8-C3D4-2D90-0E12-FE8CBF342880}"/>
                </a:ext>
              </a:extLst>
            </p:cNvPr>
            <p:cNvGrpSpPr/>
            <p:nvPr/>
          </p:nvGrpSpPr>
          <p:grpSpPr>
            <a:xfrm>
              <a:off x="1212426" y="1781525"/>
              <a:ext cx="5868000" cy="3096002"/>
              <a:chOff x="1212426" y="1777124"/>
              <a:chExt cx="5868000" cy="3096002"/>
            </a:xfrm>
          </p:grpSpPr>
          <p:sp>
            <p:nvSpPr>
              <p:cNvPr id="11" name="Retângulo 10">
                <a:extLst>
                  <a:ext uri="{FF2B5EF4-FFF2-40B4-BE49-F238E27FC236}">
                    <a16:creationId xmlns:a16="http://schemas.microsoft.com/office/drawing/2014/main" id="{F4497630-8284-8C8C-9428-B29EE5651F87}"/>
                  </a:ext>
                </a:extLst>
              </p:cNvPr>
              <p:cNvSpPr/>
              <p:nvPr/>
            </p:nvSpPr>
            <p:spPr bwMode="auto">
              <a:xfrm>
                <a:off x="1212426" y="1777124"/>
                <a:ext cx="5868000" cy="3096000"/>
              </a:xfrm>
              <a:prstGeom prst="rect">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cxnSp>
            <p:nvCxnSpPr>
              <p:cNvPr id="12" name="Conector reto 11">
                <a:extLst>
                  <a:ext uri="{FF2B5EF4-FFF2-40B4-BE49-F238E27FC236}">
                    <a16:creationId xmlns:a16="http://schemas.microsoft.com/office/drawing/2014/main" id="{78A7AA82-1461-FA93-6051-DB057A9B7BAA}"/>
                  </a:ext>
                </a:extLst>
              </p:cNvPr>
              <p:cNvCxnSpPr>
                <a:cxnSpLocks/>
              </p:cNvCxnSpPr>
              <p:nvPr/>
            </p:nvCxnSpPr>
            <p:spPr bwMode="auto">
              <a:xfrm>
                <a:off x="3168426" y="1777126"/>
                <a:ext cx="0" cy="3096000"/>
              </a:xfrm>
              <a:prstGeom prst="line">
                <a:avLst/>
              </a:prstGeom>
              <a:noFill/>
              <a:ln w="9525" cap="flat" cmpd="sng" algn="ctr">
                <a:solidFill>
                  <a:schemeClr val="tx1"/>
                </a:solidFill>
                <a:prstDash val="dash"/>
                <a:round/>
                <a:headEnd type="none" w="med" len="med"/>
                <a:tailEnd type="none" w="med" len="med"/>
              </a:ln>
              <a:effectLst/>
            </p:spPr>
          </p:cxnSp>
          <p:cxnSp>
            <p:nvCxnSpPr>
              <p:cNvPr id="13" name="Conector reto 12">
                <a:extLst>
                  <a:ext uri="{FF2B5EF4-FFF2-40B4-BE49-F238E27FC236}">
                    <a16:creationId xmlns:a16="http://schemas.microsoft.com/office/drawing/2014/main" id="{0DE454AC-54C1-6562-E730-7528E6AE29C1}"/>
                  </a:ext>
                </a:extLst>
              </p:cNvPr>
              <p:cNvCxnSpPr>
                <a:cxnSpLocks/>
              </p:cNvCxnSpPr>
              <p:nvPr/>
            </p:nvCxnSpPr>
            <p:spPr bwMode="auto">
              <a:xfrm>
                <a:off x="5110880" y="1777126"/>
                <a:ext cx="0" cy="3096000"/>
              </a:xfrm>
              <a:prstGeom prst="line">
                <a:avLst/>
              </a:prstGeom>
              <a:noFill/>
              <a:ln w="9525" cap="flat" cmpd="sng" algn="ctr">
                <a:solidFill>
                  <a:schemeClr val="tx1"/>
                </a:solidFill>
                <a:prstDash val="dash"/>
                <a:round/>
                <a:headEnd type="none" w="med" len="med"/>
                <a:tailEnd type="none" w="med" len="med"/>
              </a:ln>
              <a:effectLst/>
            </p:spPr>
          </p:cxnSp>
        </p:grpSp>
        <p:sp>
          <p:nvSpPr>
            <p:cNvPr id="6" name="CaixaDeTexto 5">
              <a:extLst>
                <a:ext uri="{FF2B5EF4-FFF2-40B4-BE49-F238E27FC236}">
                  <a16:creationId xmlns:a16="http://schemas.microsoft.com/office/drawing/2014/main" id="{918EDAF1-E0D1-2FD4-FAB8-6A08AE2E559B}"/>
                </a:ext>
              </a:extLst>
            </p:cNvPr>
            <p:cNvSpPr txBox="1"/>
            <p:nvPr/>
          </p:nvSpPr>
          <p:spPr>
            <a:xfrm>
              <a:off x="1211406" y="4471917"/>
              <a:ext cx="1956000" cy="430887"/>
            </a:xfrm>
            <a:prstGeom prst="rect">
              <a:avLst/>
            </a:prstGeom>
            <a:noFill/>
          </p:spPr>
          <p:txBody>
            <a:bodyPr wrap="square">
              <a:spAutoFit/>
            </a:bodyPr>
            <a:lstStyle/>
            <a:p>
              <a:r>
                <a:rPr lang="pt-BR" sz="1100" dirty="0">
                  <a:latin typeface="Tahoma" panose="020B0604030504040204" pitchFamily="34" charset="0"/>
                </a:rPr>
                <a:t>Aleatória Simples</a:t>
              </a:r>
            </a:p>
            <a:p>
              <a:r>
                <a:rPr lang="pt-BR" sz="1100" dirty="0">
                  <a:latin typeface="Tahoma" panose="020B0604030504040204" pitchFamily="34" charset="0"/>
                </a:rPr>
                <a:t>Corrigida</a:t>
              </a:r>
              <a:endParaRPr lang="pt-BR" sz="1100" dirty="0"/>
            </a:p>
          </p:txBody>
        </p:sp>
        <p:sp>
          <p:nvSpPr>
            <p:cNvPr id="7" name="CaixaDeTexto 6">
              <a:extLst>
                <a:ext uri="{FF2B5EF4-FFF2-40B4-BE49-F238E27FC236}">
                  <a16:creationId xmlns:a16="http://schemas.microsoft.com/office/drawing/2014/main" id="{03F439D0-E115-A000-7409-A75930205630}"/>
                </a:ext>
              </a:extLst>
            </p:cNvPr>
            <p:cNvSpPr txBox="1"/>
            <p:nvPr/>
          </p:nvSpPr>
          <p:spPr>
            <a:xfrm>
              <a:off x="3162825" y="4471917"/>
              <a:ext cx="1956000" cy="430887"/>
            </a:xfrm>
            <a:prstGeom prst="rect">
              <a:avLst/>
            </a:prstGeom>
            <a:noFill/>
          </p:spPr>
          <p:txBody>
            <a:bodyPr wrap="square">
              <a:spAutoFit/>
            </a:bodyPr>
            <a:lstStyle/>
            <a:p>
              <a:r>
                <a:rPr lang="pt-BR" sz="1100" dirty="0" err="1">
                  <a:latin typeface="Tahoma" panose="020B0604030504040204" pitchFamily="34" charset="0"/>
                </a:rPr>
                <a:t>Estrat</a:t>
              </a:r>
              <a:r>
                <a:rPr lang="pt-BR" sz="1100" dirty="0">
                  <a:latin typeface="Tahoma" panose="020B0604030504040204" pitchFamily="34" charset="0"/>
                </a:rPr>
                <a:t> Proporcional</a:t>
              </a:r>
            </a:p>
            <a:p>
              <a:r>
                <a:rPr lang="pt-BR" sz="1100" dirty="0">
                  <a:latin typeface="Tahoma" panose="020B0604030504040204" pitchFamily="34" charset="0"/>
                </a:rPr>
                <a:t>Corrigida</a:t>
              </a:r>
              <a:endParaRPr lang="pt-BR" sz="1100" dirty="0"/>
            </a:p>
          </p:txBody>
        </p:sp>
        <p:sp>
          <p:nvSpPr>
            <p:cNvPr id="32" name="CaixaDeTexto 31">
              <a:extLst>
                <a:ext uri="{FF2B5EF4-FFF2-40B4-BE49-F238E27FC236}">
                  <a16:creationId xmlns:a16="http://schemas.microsoft.com/office/drawing/2014/main" id="{C2137E29-2E0B-78D0-F311-8B5E52989A45}"/>
                </a:ext>
              </a:extLst>
            </p:cNvPr>
            <p:cNvSpPr txBox="1"/>
            <p:nvPr/>
          </p:nvSpPr>
          <p:spPr>
            <a:xfrm>
              <a:off x="5117653" y="4471917"/>
              <a:ext cx="1956000" cy="430887"/>
            </a:xfrm>
            <a:prstGeom prst="rect">
              <a:avLst/>
            </a:prstGeom>
            <a:noFill/>
          </p:spPr>
          <p:txBody>
            <a:bodyPr wrap="square">
              <a:spAutoFit/>
            </a:bodyPr>
            <a:lstStyle/>
            <a:p>
              <a:r>
                <a:rPr lang="pt-BR" sz="1100" dirty="0" err="1">
                  <a:latin typeface="Tahoma" panose="020B0604030504040204" pitchFamily="34" charset="0"/>
                </a:rPr>
                <a:t>Estrat</a:t>
              </a:r>
              <a:r>
                <a:rPr lang="pt-BR" sz="1100" dirty="0">
                  <a:latin typeface="Tahoma" panose="020B0604030504040204" pitchFamily="34" charset="0"/>
                </a:rPr>
                <a:t> Mesmo Tamanho</a:t>
              </a:r>
            </a:p>
            <a:p>
              <a:r>
                <a:rPr lang="pt-BR" sz="1100" dirty="0">
                  <a:latin typeface="Tahoma" panose="020B0604030504040204" pitchFamily="34" charset="0"/>
                </a:rPr>
                <a:t>Corrigida</a:t>
              </a:r>
              <a:endParaRPr lang="pt-BR" sz="1100" dirty="0"/>
            </a:p>
          </p:txBody>
        </p:sp>
      </p:grpSp>
    </p:spTree>
    <p:extLst>
      <p:ext uri="{BB962C8B-B14F-4D97-AF65-F5344CB8AC3E}">
        <p14:creationId xmlns:p14="http://schemas.microsoft.com/office/powerpoint/2010/main" val="1273949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CDBA5-D368-2EF5-E3B6-6F6DB6D3D1D9}"/>
            </a:ext>
          </a:extLst>
        </p:cNvPr>
        <p:cNvGrpSpPr/>
        <p:nvPr/>
      </p:nvGrpSpPr>
      <p:grpSpPr>
        <a:xfrm>
          <a:off x="0" y="0"/>
          <a:ext cx="0" cy="0"/>
          <a:chOff x="0" y="0"/>
          <a:chExt cx="0" cy="0"/>
        </a:xfrm>
      </p:grpSpPr>
      <p:sp>
        <p:nvSpPr>
          <p:cNvPr id="191490" name="Rectangle 2">
            <a:extLst>
              <a:ext uri="{FF2B5EF4-FFF2-40B4-BE49-F238E27FC236}">
                <a16:creationId xmlns:a16="http://schemas.microsoft.com/office/drawing/2014/main" id="{8AB93A24-0751-6C04-CFA4-2CC36844962B}"/>
              </a:ext>
            </a:extLst>
          </p:cNvPr>
          <p:cNvSpPr>
            <a:spLocks noGrp="1" noChangeArrowheads="1"/>
          </p:cNvSpPr>
          <p:nvPr>
            <p:ph type="title"/>
          </p:nvPr>
        </p:nvSpPr>
        <p:spPr/>
        <p:txBody>
          <a:bodyPr/>
          <a:lstStyle/>
          <a:p>
            <a:pPr eaLnBrk="1" hangingPunct="1">
              <a:defRPr/>
            </a:pPr>
            <a:r>
              <a:rPr lang="pt-BR" dirty="0"/>
              <a:t>Erros de Comissão</a:t>
            </a:r>
          </a:p>
        </p:txBody>
      </p:sp>
      <p:sp>
        <p:nvSpPr>
          <p:cNvPr id="2" name="Espaço Reservado para Número de Slide 1">
            <a:extLst>
              <a:ext uri="{FF2B5EF4-FFF2-40B4-BE49-F238E27FC236}">
                <a16:creationId xmlns:a16="http://schemas.microsoft.com/office/drawing/2014/main" id="{F1805AB6-A095-FF27-7B6D-43B56DB37139}"/>
              </a:ext>
            </a:extLst>
          </p:cNvPr>
          <p:cNvSpPr>
            <a:spLocks noGrp="1"/>
          </p:cNvSpPr>
          <p:nvPr>
            <p:ph type="sldNum" sz="quarter" idx="12"/>
          </p:nvPr>
        </p:nvSpPr>
        <p:spPr/>
        <p:txBody>
          <a:bodyPr/>
          <a:lstStyle/>
          <a:p>
            <a:pPr>
              <a:defRPr/>
            </a:pPr>
            <a:fld id="{7750B3C5-66E6-4154-8489-5ABD3ED3D4E2}" type="slidenum">
              <a:rPr lang="pt-BR"/>
              <a:pPr>
                <a:defRPr/>
              </a:pPr>
              <a:t>87</a:t>
            </a:fld>
            <a:endParaRPr lang="pt-BR"/>
          </a:p>
        </p:txBody>
      </p:sp>
      <p:pic>
        <p:nvPicPr>
          <p:cNvPr id="5" name="Imagem 4">
            <a:extLst>
              <a:ext uri="{FF2B5EF4-FFF2-40B4-BE49-F238E27FC236}">
                <a16:creationId xmlns:a16="http://schemas.microsoft.com/office/drawing/2014/main" id="{7047F362-8222-FAD2-A05F-3F63E8FDBEAA}"/>
              </a:ext>
            </a:extLst>
          </p:cNvPr>
          <p:cNvPicPr>
            <a:picLocks/>
          </p:cNvPicPr>
          <p:nvPr/>
        </p:nvPicPr>
        <p:blipFill>
          <a:blip r:embed="rId2"/>
          <a:srcRect l="2980" t="8186"/>
          <a:stretch>
            <a:fillRect/>
          </a:stretch>
        </p:blipFill>
        <p:spPr>
          <a:xfrm>
            <a:off x="935250" y="1412776"/>
            <a:ext cx="3492733" cy="1470850"/>
          </a:xfrm>
          <a:prstGeom prst="rect">
            <a:avLst/>
          </a:prstGeom>
        </p:spPr>
      </p:pic>
      <p:pic>
        <p:nvPicPr>
          <p:cNvPr id="7" name="Imagem 6">
            <a:extLst>
              <a:ext uri="{FF2B5EF4-FFF2-40B4-BE49-F238E27FC236}">
                <a16:creationId xmlns:a16="http://schemas.microsoft.com/office/drawing/2014/main" id="{4FAAB083-C00C-F97B-9B2B-A0051C47B10C}"/>
              </a:ext>
            </a:extLst>
          </p:cNvPr>
          <p:cNvPicPr>
            <a:picLocks/>
          </p:cNvPicPr>
          <p:nvPr/>
        </p:nvPicPr>
        <p:blipFill>
          <a:blip r:embed="rId3"/>
          <a:srcRect l="2980" t="10391"/>
          <a:stretch>
            <a:fillRect/>
          </a:stretch>
        </p:blipFill>
        <p:spPr>
          <a:xfrm>
            <a:off x="935250" y="3068260"/>
            <a:ext cx="3492734" cy="1435545"/>
          </a:xfrm>
          <a:prstGeom prst="rect">
            <a:avLst/>
          </a:prstGeom>
        </p:spPr>
      </p:pic>
      <p:pic>
        <p:nvPicPr>
          <p:cNvPr id="9" name="Imagem 8">
            <a:extLst>
              <a:ext uri="{FF2B5EF4-FFF2-40B4-BE49-F238E27FC236}">
                <a16:creationId xmlns:a16="http://schemas.microsoft.com/office/drawing/2014/main" id="{1579C694-3273-4A8A-485E-B0BEABBC4CAD}"/>
              </a:ext>
            </a:extLst>
          </p:cNvPr>
          <p:cNvPicPr>
            <a:picLocks/>
          </p:cNvPicPr>
          <p:nvPr/>
        </p:nvPicPr>
        <p:blipFill>
          <a:blip r:embed="rId4"/>
          <a:srcRect l="2980" t="9045"/>
          <a:stretch>
            <a:fillRect/>
          </a:stretch>
        </p:blipFill>
        <p:spPr>
          <a:xfrm>
            <a:off x="935250" y="4666882"/>
            <a:ext cx="3492734" cy="1457103"/>
          </a:xfrm>
          <a:prstGeom prst="rect">
            <a:avLst/>
          </a:prstGeom>
        </p:spPr>
      </p:pic>
      <p:pic>
        <p:nvPicPr>
          <p:cNvPr id="23" name="Imagem 22">
            <a:extLst>
              <a:ext uri="{FF2B5EF4-FFF2-40B4-BE49-F238E27FC236}">
                <a16:creationId xmlns:a16="http://schemas.microsoft.com/office/drawing/2014/main" id="{32B189EE-A983-AD7E-668D-9AA6AB8233AA}"/>
              </a:ext>
            </a:extLst>
          </p:cNvPr>
          <p:cNvPicPr>
            <a:picLocks/>
          </p:cNvPicPr>
          <p:nvPr/>
        </p:nvPicPr>
        <p:blipFill>
          <a:blip r:embed="rId2"/>
          <a:srcRect l="2834" t="8186"/>
          <a:stretch>
            <a:fillRect/>
          </a:stretch>
        </p:blipFill>
        <p:spPr>
          <a:xfrm>
            <a:off x="4570922" y="1412776"/>
            <a:ext cx="3497972" cy="1470850"/>
          </a:xfrm>
          <a:prstGeom prst="rect">
            <a:avLst/>
          </a:prstGeom>
        </p:spPr>
      </p:pic>
      <p:pic>
        <p:nvPicPr>
          <p:cNvPr id="24" name="Imagem 23">
            <a:extLst>
              <a:ext uri="{FF2B5EF4-FFF2-40B4-BE49-F238E27FC236}">
                <a16:creationId xmlns:a16="http://schemas.microsoft.com/office/drawing/2014/main" id="{4829FF22-177B-662C-4EE5-FE2FABB4A9BE}"/>
              </a:ext>
            </a:extLst>
          </p:cNvPr>
          <p:cNvPicPr>
            <a:picLocks/>
          </p:cNvPicPr>
          <p:nvPr/>
        </p:nvPicPr>
        <p:blipFill>
          <a:blip r:embed="rId3"/>
          <a:srcRect l="2834" t="9679"/>
          <a:stretch>
            <a:fillRect/>
          </a:stretch>
        </p:blipFill>
        <p:spPr>
          <a:xfrm>
            <a:off x="4570920" y="3056872"/>
            <a:ext cx="3497973" cy="1446934"/>
          </a:xfrm>
          <a:prstGeom prst="rect">
            <a:avLst/>
          </a:prstGeom>
        </p:spPr>
      </p:pic>
      <p:pic>
        <p:nvPicPr>
          <p:cNvPr id="25" name="Imagem 24">
            <a:extLst>
              <a:ext uri="{FF2B5EF4-FFF2-40B4-BE49-F238E27FC236}">
                <a16:creationId xmlns:a16="http://schemas.microsoft.com/office/drawing/2014/main" id="{19DD9B1A-DFB4-EE52-DB3D-4653BABC5F75}"/>
              </a:ext>
            </a:extLst>
          </p:cNvPr>
          <p:cNvPicPr>
            <a:picLocks/>
          </p:cNvPicPr>
          <p:nvPr/>
        </p:nvPicPr>
        <p:blipFill>
          <a:blip r:embed="rId5"/>
          <a:srcRect l="2834" t="9679"/>
          <a:stretch>
            <a:fillRect/>
          </a:stretch>
        </p:blipFill>
        <p:spPr>
          <a:xfrm>
            <a:off x="4570920" y="4677052"/>
            <a:ext cx="3497974" cy="1446934"/>
          </a:xfrm>
          <a:prstGeom prst="rect">
            <a:avLst/>
          </a:prstGeom>
        </p:spPr>
      </p:pic>
      <p:grpSp>
        <p:nvGrpSpPr>
          <p:cNvPr id="47" name="Agrupar 46">
            <a:extLst>
              <a:ext uri="{FF2B5EF4-FFF2-40B4-BE49-F238E27FC236}">
                <a16:creationId xmlns:a16="http://schemas.microsoft.com/office/drawing/2014/main" id="{22F9368C-6FE6-8BF9-0D52-2B238BFFD490}"/>
              </a:ext>
            </a:extLst>
          </p:cNvPr>
          <p:cNvGrpSpPr/>
          <p:nvPr/>
        </p:nvGrpSpPr>
        <p:grpSpPr>
          <a:xfrm>
            <a:off x="1251284" y="1412776"/>
            <a:ext cx="3003082" cy="5198551"/>
            <a:chOff x="1211406" y="1781525"/>
            <a:chExt cx="5869020" cy="3096002"/>
          </a:xfrm>
        </p:grpSpPr>
        <p:grpSp>
          <p:nvGrpSpPr>
            <p:cNvPr id="48" name="Agrupar 47">
              <a:extLst>
                <a:ext uri="{FF2B5EF4-FFF2-40B4-BE49-F238E27FC236}">
                  <a16:creationId xmlns:a16="http://schemas.microsoft.com/office/drawing/2014/main" id="{EE67B05A-8600-660A-9B02-D2FF3ABB7A95}"/>
                </a:ext>
              </a:extLst>
            </p:cNvPr>
            <p:cNvGrpSpPr/>
            <p:nvPr/>
          </p:nvGrpSpPr>
          <p:grpSpPr>
            <a:xfrm>
              <a:off x="1212426" y="1781525"/>
              <a:ext cx="5868000" cy="3096002"/>
              <a:chOff x="1212426" y="1777124"/>
              <a:chExt cx="5868000" cy="3096002"/>
            </a:xfrm>
          </p:grpSpPr>
          <p:sp>
            <p:nvSpPr>
              <p:cNvPr id="52" name="Retângulo 51">
                <a:extLst>
                  <a:ext uri="{FF2B5EF4-FFF2-40B4-BE49-F238E27FC236}">
                    <a16:creationId xmlns:a16="http://schemas.microsoft.com/office/drawing/2014/main" id="{9746B6BC-AD6A-743A-0841-4DFE129C899D}"/>
                  </a:ext>
                </a:extLst>
              </p:cNvPr>
              <p:cNvSpPr/>
              <p:nvPr/>
            </p:nvSpPr>
            <p:spPr bwMode="auto">
              <a:xfrm>
                <a:off x="1212426" y="1777124"/>
                <a:ext cx="5868000" cy="3096000"/>
              </a:xfrm>
              <a:prstGeom prst="rect">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000" b="0" i="0" u="none" strike="noStrike" cap="none" normalizeH="0" baseline="0">
                  <a:ln>
                    <a:noFill/>
                  </a:ln>
                  <a:solidFill>
                    <a:schemeClr val="tx1"/>
                  </a:solidFill>
                  <a:effectLst/>
                  <a:latin typeface="Comic Sans MS" pitchFamily="66" charset="0"/>
                </a:endParaRPr>
              </a:p>
            </p:txBody>
          </p:sp>
          <p:cxnSp>
            <p:nvCxnSpPr>
              <p:cNvPr id="53" name="Conector reto 52">
                <a:extLst>
                  <a:ext uri="{FF2B5EF4-FFF2-40B4-BE49-F238E27FC236}">
                    <a16:creationId xmlns:a16="http://schemas.microsoft.com/office/drawing/2014/main" id="{FBBC30A1-01BD-E4D7-63EA-F711B1BFC1EE}"/>
                  </a:ext>
                </a:extLst>
              </p:cNvPr>
              <p:cNvCxnSpPr>
                <a:cxnSpLocks/>
              </p:cNvCxnSpPr>
              <p:nvPr/>
            </p:nvCxnSpPr>
            <p:spPr bwMode="auto">
              <a:xfrm>
                <a:off x="3168426" y="1777126"/>
                <a:ext cx="0" cy="3096000"/>
              </a:xfrm>
              <a:prstGeom prst="line">
                <a:avLst/>
              </a:prstGeom>
              <a:noFill/>
              <a:ln w="9525" cap="flat" cmpd="sng" algn="ctr">
                <a:solidFill>
                  <a:schemeClr val="tx1"/>
                </a:solidFill>
                <a:prstDash val="dash"/>
                <a:round/>
                <a:headEnd type="none" w="med" len="med"/>
                <a:tailEnd type="none" w="med" len="med"/>
              </a:ln>
              <a:effectLst/>
            </p:spPr>
          </p:cxnSp>
          <p:cxnSp>
            <p:nvCxnSpPr>
              <p:cNvPr id="54" name="Conector reto 53">
                <a:extLst>
                  <a:ext uri="{FF2B5EF4-FFF2-40B4-BE49-F238E27FC236}">
                    <a16:creationId xmlns:a16="http://schemas.microsoft.com/office/drawing/2014/main" id="{F32F523F-0AC6-C414-2B8F-07601EDCA329}"/>
                  </a:ext>
                </a:extLst>
              </p:cNvPr>
              <p:cNvCxnSpPr>
                <a:cxnSpLocks/>
              </p:cNvCxnSpPr>
              <p:nvPr/>
            </p:nvCxnSpPr>
            <p:spPr bwMode="auto">
              <a:xfrm>
                <a:off x="5110880" y="1777126"/>
                <a:ext cx="0" cy="3096000"/>
              </a:xfrm>
              <a:prstGeom prst="line">
                <a:avLst/>
              </a:prstGeom>
              <a:noFill/>
              <a:ln w="9525" cap="flat" cmpd="sng" algn="ctr">
                <a:solidFill>
                  <a:schemeClr val="tx1"/>
                </a:solidFill>
                <a:prstDash val="dash"/>
                <a:round/>
                <a:headEnd type="none" w="med" len="med"/>
                <a:tailEnd type="none" w="med" len="med"/>
              </a:ln>
              <a:effectLst/>
            </p:spPr>
          </p:cxnSp>
        </p:grpSp>
        <p:sp>
          <p:nvSpPr>
            <p:cNvPr id="49" name="CaixaDeTexto 48">
              <a:extLst>
                <a:ext uri="{FF2B5EF4-FFF2-40B4-BE49-F238E27FC236}">
                  <a16:creationId xmlns:a16="http://schemas.microsoft.com/office/drawing/2014/main" id="{DBB6E573-618B-3A8F-695B-7BE8DAF8B248}"/>
                </a:ext>
              </a:extLst>
            </p:cNvPr>
            <p:cNvSpPr txBox="1"/>
            <p:nvPr/>
          </p:nvSpPr>
          <p:spPr>
            <a:xfrm>
              <a:off x="1211406" y="4662339"/>
              <a:ext cx="1955999" cy="214543"/>
            </a:xfrm>
            <a:prstGeom prst="rect">
              <a:avLst/>
            </a:prstGeom>
            <a:noFill/>
          </p:spPr>
          <p:txBody>
            <a:bodyPr wrap="square">
              <a:spAutoFit/>
            </a:bodyPr>
            <a:lstStyle/>
            <a:p>
              <a:r>
                <a:rPr lang="pt-BR" sz="900" dirty="0">
                  <a:latin typeface="Tahoma" panose="020B0604030504040204" pitchFamily="34" charset="0"/>
                </a:rPr>
                <a:t>Aleatória Simples</a:t>
              </a:r>
            </a:p>
          </p:txBody>
        </p:sp>
        <p:sp>
          <p:nvSpPr>
            <p:cNvPr id="50" name="CaixaDeTexto 49">
              <a:extLst>
                <a:ext uri="{FF2B5EF4-FFF2-40B4-BE49-F238E27FC236}">
                  <a16:creationId xmlns:a16="http://schemas.microsoft.com/office/drawing/2014/main" id="{0BFBF826-3DD9-8B33-A829-D4B98765E9F6}"/>
                </a:ext>
              </a:extLst>
            </p:cNvPr>
            <p:cNvSpPr txBox="1"/>
            <p:nvPr/>
          </p:nvSpPr>
          <p:spPr>
            <a:xfrm>
              <a:off x="3162824" y="4662340"/>
              <a:ext cx="1955999" cy="214543"/>
            </a:xfrm>
            <a:prstGeom prst="rect">
              <a:avLst/>
            </a:prstGeom>
            <a:noFill/>
          </p:spPr>
          <p:txBody>
            <a:bodyPr wrap="square">
              <a:spAutoFit/>
            </a:bodyPr>
            <a:lstStyle/>
            <a:p>
              <a:r>
                <a:rPr lang="pt-BR" sz="900" dirty="0" err="1">
                  <a:latin typeface="Tahoma" panose="020B0604030504040204" pitchFamily="34" charset="0"/>
                </a:rPr>
                <a:t>Estrat</a:t>
              </a:r>
              <a:r>
                <a:rPr lang="pt-BR" sz="900" dirty="0">
                  <a:latin typeface="Tahoma" panose="020B0604030504040204" pitchFamily="34" charset="0"/>
                </a:rPr>
                <a:t> Proporcional</a:t>
              </a:r>
            </a:p>
          </p:txBody>
        </p:sp>
        <p:sp>
          <p:nvSpPr>
            <p:cNvPr id="51" name="CaixaDeTexto 50">
              <a:extLst>
                <a:ext uri="{FF2B5EF4-FFF2-40B4-BE49-F238E27FC236}">
                  <a16:creationId xmlns:a16="http://schemas.microsoft.com/office/drawing/2014/main" id="{83069554-C6A3-F683-5496-E37E3BC56999}"/>
                </a:ext>
              </a:extLst>
            </p:cNvPr>
            <p:cNvSpPr txBox="1"/>
            <p:nvPr/>
          </p:nvSpPr>
          <p:spPr>
            <a:xfrm>
              <a:off x="5117653" y="4662339"/>
              <a:ext cx="1955999" cy="214543"/>
            </a:xfrm>
            <a:prstGeom prst="rect">
              <a:avLst/>
            </a:prstGeom>
            <a:noFill/>
          </p:spPr>
          <p:txBody>
            <a:bodyPr wrap="square">
              <a:spAutoFit/>
            </a:bodyPr>
            <a:lstStyle/>
            <a:p>
              <a:r>
                <a:rPr lang="pt-BR" sz="900" dirty="0" err="1">
                  <a:latin typeface="Tahoma" panose="020B0604030504040204" pitchFamily="34" charset="0"/>
                </a:rPr>
                <a:t>Estrat</a:t>
              </a:r>
              <a:r>
                <a:rPr lang="pt-BR" sz="900" dirty="0">
                  <a:latin typeface="Tahoma" panose="020B0604030504040204" pitchFamily="34" charset="0"/>
                </a:rPr>
                <a:t> Mesmo Tamanho</a:t>
              </a:r>
            </a:p>
          </p:txBody>
        </p:sp>
      </p:grpSp>
      <p:grpSp>
        <p:nvGrpSpPr>
          <p:cNvPr id="58" name="Agrupar 57">
            <a:extLst>
              <a:ext uri="{FF2B5EF4-FFF2-40B4-BE49-F238E27FC236}">
                <a16:creationId xmlns:a16="http://schemas.microsoft.com/office/drawing/2014/main" id="{627CDE61-4F21-80A9-9795-23998694FD44}"/>
              </a:ext>
            </a:extLst>
          </p:cNvPr>
          <p:cNvGrpSpPr/>
          <p:nvPr/>
        </p:nvGrpSpPr>
        <p:grpSpPr>
          <a:xfrm>
            <a:off x="4881286" y="1413058"/>
            <a:ext cx="3003082" cy="5230670"/>
            <a:chOff x="1211406" y="1857873"/>
            <a:chExt cx="5869020" cy="3038475"/>
          </a:xfrm>
        </p:grpSpPr>
        <p:grpSp>
          <p:nvGrpSpPr>
            <p:cNvPr id="59" name="Agrupar 58">
              <a:extLst>
                <a:ext uri="{FF2B5EF4-FFF2-40B4-BE49-F238E27FC236}">
                  <a16:creationId xmlns:a16="http://schemas.microsoft.com/office/drawing/2014/main" id="{FAE285DA-1BC0-8784-A508-4B80C2E92127}"/>
                </a:ext>
              </a:extLst>
            </p:cNvPr>
            <p:cNvGrpSpPr/>
            <p:nvPr/>
          </p:nvGrpSpPr>
          <p:grpSpPr>
            <a:xfrm>
              <a:off x="1212426" y="1857873"/>
              <a:ext cx="5868000" cy="3019654"/>
              <a:chOff x="1212426" y="1853472"/>
              <a:chExt cx="5868000" cy="3019654"/>
            </a:xfrm>
          </p:grpSpPr>
          <p:sp>
            <p:nvSpPr>
              <p:cNvPr id="63" name="Retângulo 62">
                <a:extLst>
                  <a:ext uri="{FF2B5EF4-FFF2-40B4-BE49-F238E27FC236}">
                    <a16:creationId xmlns:a16="http://schemas.microsoft.com/office/drawing/2014/main" id="{443D5DF3-65E5-28EF-7056-58E149B38481}"/>
                  </a:ext>
                </a:extLst>
              </p:cNvPr>
              <p:cNvSpPr/>
              <p:nvPr/>
            </p:nvSpPr>
            <p:spPr bwMode="auto">
              <a:xfrm>
                <a:off x="1212426" y="1853472"/>
                <a:ext cx="5868000" cy="3019651"/>
              </a:xfrm>
              <a:prstGeom prst="rect">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000" b="0" i="0" u="none" strike="noStrike" cap="none" normalizeH="0" baseline="0">
                  <a:ln>
                    <a:noFill/>
                  </a:ln>
                  <a:solidFill>
                    <a:schemeClr val="tx1"/>
                  </a:solidFill>
                  <a:effectLst/>
                  <a:latin typeface="Comic Sans MS" pitchFamily="66" charset="0"/>
                </a:endParaRPr>
              </a:p>
            </p:txBody>
          </p:sp>
          <p:cxnSp>
            <p:nvCxnSpPr>
              <p:cNvPr id="191488" name="Conector reto 191487">
                <a:extLst>
                  <a:ext uri="{FF2B5EF4-FFF2-40B4-BE49-F238E27FC236}">
                    <a16:creationId xmlns:a16="http://schemas.microsoft.com/office/drawing/2014/main" id="{B2363553-F70E-1B32-25B3-6C9A0A59CC2D}"/>
                  </a:ext>
                </a:extLst>
              </p:cNvPr>
              <p:cNvCxnSpPr>
                <a:cxnSpLocks/>
              </p:cNvCxnSpPr>
              <p:nvPr/>
            </p:nvCxnSpPr>
            <p:spPr bwMode="auto">
              <a:xfrm>
                <a:off x="3168425" y="1853475"/>
                <a:ext cx="0" cy="3019651"/>
              </a:xfrm>
              <a:prstGeom prst="line">
                <a:avLst/>
              </a:prstGeom>
              <a:noFill/>
              <a:ln w="9525" cap="flat" cmpd="sng" algn="ctr">
                <a:solidFill>
                  <a:schemeClr val="tx1"/>
                </a:solidFill>
                <a:prstDash val="dash"/>
                <a:round/>
                <a:headEnd type="none" w="med" len="med"/>
                <a:tailEnd type="none" w="med" len="med"/>
              </a:ln>
              <a:effectLst/>
            </p:spPr>
          </p:cxnSp>
          <p:cxnSp>
            <p:nvCxnSpPr>
              <p:cNvPr id="191489" name="Conector reto 191488">
                <a:extLst>
                  <a:ext uri="{FF2B5EF4-FFF2-40B4-BE49-F238E27FC236}">
                    <a16:creationId xmlns:a16="http://schemas.microsoft.com/office/drawing/2014/main" id="{DB399F1B-7A9F-E700-2F2E-AC96860C1301}"/>
                  </a:ext>
                </a:extLst>
              </p:cNvPr>
              <p:cNvCxnSpPr>
                <a:cxnSpLocks/>
              </p:cNvCxnSpPr>
              <p:nvPr/>
            </p:nvCxnSpPr>
            <p:spPr bwMode="auto">
              <a:xfrm>
                <a:off x="5110879" y="1853475"/>
                <a:ext cx="0" cy="3019651"/>
              </a:xfrm>
              <a:prstGeom prst="line">
                <a:avLst/>
              </a:prstGeom>
              <a:noFill/>
              <a:ln w="9525" cap="flat" cmpd="sng" algn="ctr">
                <a:solidFill>
                  <a:schemeClr val="tx1"/>
                </a:solidFill>
                <a:prstDash val="dash"/>
                <a:round/>
                <a:headEnd type="none" w="med" len="med"/>
                <a:tailEnd type="none" w="med" len="med"/>
              </a:ln>
              <a:effectLst/>
            </p:spPr>
          </p:cxnSp>
        </p:grpSp>
        <p:sp>
          <p:nvSpPr>
            <p:cNvPr id="60" name="CaixaDeTexto 59">
              <a:extLst>
                <a:ext uri="{FF2B5EF4-FFF2-40B4-BE49-F238E27FC236}">
                  <a16:creationId xmlns:a16="http://schemas.microsoft.com/office/drawing/2014/main" id="{4E323C5A-AE08-1D11-5596-0CD7643CCB4A}"/>
                </a:ext>
              </a:extLst>
            </p:cNvPr>
            <p:cNvSpPr txBox="1"/>
            <p:nvPr/>
          </p:nvSpPr>
          <p:spPr>
            <a:xfrm>
              <a:off x="1211406" y="4601350"/>
              <a:ext cx="1955999" cy="294997"/>
            </a:xfrm>
            <a:prstGeom prst="rect">
              <a:avLst/>
            </a:prstGeom>
            <a:noFill/>
          </p:spPr>
          <p:txBody>
            <a:bodyPr wrap="square">
              <a:spAutoFit/>
            </a:bodyPr>
            <a:lstStyle/>
            <a:p>
              <a:r>
                <a:rPr lang="pt-BR" sz="900" dirty="0">
                  <a:latin typeface="Tahoma" panose="020B0604030504040204" pitchFamily="34" charset="0"/>
                </a:rPr>
                <a:t>Aleatória Simples</a:t>
              </a:r>
            </a:p>
            <a:p>
              <a:r>
                <a:rPr lang="pt-BR" sz="900" dirty="0">
                  <a:latin typeface="Tahoma" panose="020B0604030504040204" pitchFamily="34" charset="0"/>
                </a:rPr>
                <a:t>Corrigida</a:t>
              </a:r>
              <a:endParaRPr lang="pt-BR" sz="900" dirty="0"/>
            </a:p>
          </p:txBody>
        </p:sp>
        <p:sp>
          <p:nvSpPr>
            <p:cNvPr id="61" name="CaixaDeTexto 60">
              <a:extLst>
                <a:ext uri="{FF2B5EF4-FFF2-40B4-BE49-F238E27FC236}">
                  <a16:creationId xmlns:a16="http://schemas.microsoft.com/office/drawing/2014/main" id="{532149AC-4D53-E4A3-9EC0-2F847C01A244}"/>
                </a:ext>
              </a:extLst>
            </p:cNvPr>
            <p:cNvSpPr txBox="1"/>
            <p:nvPr/>
          </p:nvSpPr>
          <p:spPr>
            <a:xfrm>
              <a:off x="3162824" y="4601351"/>
              <a:ext cx="1955999" cy="294997"/>
            </a:xfrm>
            <a:prstGeom prst="rect">
              <a:avLst/>
            </a:prstGeom>
            <a:noFill/>
          </p:spPr>
          <p:txBody>
            <a:bodyPr wrap="square">
              <a:spAutoFit/>
            </a:bodyPr>
            <a:lstStyle/>
            <a:p>
              <a:r>
                <a:rPr lang="pt-BR" sz="900" dirty="0" err="1">
                  <a:latin typeface="Tahoma" panose="020B0604030504040204" pitchFamily="34" charset="0"/>
                </a:rPr>
                <a:t>Estrat</a:t>
              </a:r>
              <a:r>
                <a:rPr lang="pt-BR" sz="900" dirty="0">
                  <a:latin typeface="Tahoma" panose="020B0604030504040204" pitchFamily="34" charset="0"/>
                </a:rPr>
                <a:t> Proporcional</a:t>
              </a:r>
            </a:p>
            <a:p>
              <a:r>
                <a:rPr lang="pt-BR" sz="900" dirty="0">
                  <a:latin typeface="Tahoma" panose="020B0604030504040204" pitchFamily="34" charset="0"/>
                </a:rPr>
                <a:t>Corrigida</a:t>
              </a:r>
              <a:endParaRPr lang="pt-BR" sz="900" dirty="0"/>
            </a:p>
          </p:txBody>
        </p:sp>
        <p:sp>
          <p:nvSpPr>
            <p:cNvPr id="62" name="CaixaDeTexto 61">
              <a:extLst>
                <a:ext uri="{FF2B5EF4-FFF2-40B4-BE49-F238E27FC236}">
                  <a16:creationId xmlns:a16="http://schemas.microsoft.com/office/drawing/2014/main" id="{FC43EB78-C8D7-6335-87B6-120942B73087}"/>
                </a:ext>
              </a:extLst>
            </p:cNvPr>
            <p:cNvSpPr txBox="1"/>
            <p:nvPr/>
          </p:nvSpPr>
          <p:spPr>
            <a:xfrm>
              <a:off x="5117653" y="4601350"/>
              <a:ext cx="1955999" cy="294997"/>
            </a:xfrm>
            <a:prstGeom prst="rect">
              <a:avLst/>
            </a:prstGeom>
            <a:noFill/>
          </p:spPr>
          <p:txBody>
            <a:bodyPr wrap="square">
              <a:spAutoFit/>
            </a:bodyPr>
            <a:lstStyle/>
            <a:p>
              <a:r>
                <a:rPr lang="pt-BR" sz="900" dirty="0" err="1">
                  <a:latin typeface="Tahoma" panose="020B0604030504040204" pitchFamily="34" charset="0"/>
                </a:rPr>
                <a:t>Estrat</a:t>
              </a:r>
              <a:r>
                <a:rPr lang="pt-BR" sz="900" dirty="0">
                  <a:latin typeface="Tahoma" panose="020B0604030504040204" pitchFamily="34" charset="0"/>
                </a:rPr>
                <a:t> Mesmo Tamanho</a:t>
              </a:r>
            </a:p>
            <a:p>
              <a:r>
                <a:rPr lang="pt-BR" sz="900" dirty="0">
                  <a:latin typeface="Tahoma" panose="020B0604030504040204" pitchFamily="34" charset="0"/>
                </a:rPr>
                <a:t>Corrigida</a:t>
              </a:r>
              <a:endParaRPr lang="pt-BR" sz="900" dirty="0"/>
            </a:p>
          </p:txBody>
        </p:sp>
      </p:grpSp>
      <p:grpSp>
        <p:nvGrpSpPr>
          <p:cNvPr id="191491" name="Agrupar 191490">
            <a:extLst>
              <a:ext uri="{FF2B5EF4-FFF2-40B4-BE49-F238E27FC236}">
                <a16:creationId xmlns:a16="http://schemas.microsoft.com/office/drawing/2014/main" id="{3840FFAB-859A-8D59-6160-057AE6F25A95}"/>
              </a:ext>
            </a:extLst>
          </p:cNvPr>
          <p:cNvGrpSpPr/>
          <p:nvPr/>
        </p:nvGrpSpPr>
        <p:grpSpPr>
          <a:xfrm>
            <a:off x="8139841" y="3296404"/>
            <a:ext cx="861983" cy="1067088"/>
            <a:chOff x="7524328" y="2132856"/>
            <a:chExt cx="861983" cy="1067088"/>
          </a:xfrm>
        </p:grpSpPr>
        <p:sp>
          <p:nvSpPr>
            <p:cNvPr id="191492" name="Retângulo 191491">
              <a:extLst>
                <a:ext uri="{FF2B5EF4-FFF2-40B4-BE49-F238E27FC236}">
                  <a16:creationId xmlns:a16="http://schemas.microsoft.com/office/drawing/2014/main" id="{1FA0B377-C624-66BD-B0B1-C586580BA349}"/>
                </a:ext>
              </a:extLst>
            </p:cNvPr>
            <p:cNvSpPr/>
            <p:nvPr/>
          </p:nvSpPr>
          <p:spPr bwMode="auto">
            <a:xfrm>
              <a:off x="7524328" y="2132856"/>
              <a:ext cx="288032" cy="288032"/>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191493" name="Retângulo 191492">
              <a:extLst>
                <a:ext uri="{FF2B5EF4-FFF2-40B4-BE49-F238E27FC236}">
                  <a16:creationId xmlns:a16="http://schemas.microsoft.com/office/drawing/2014/main" id="{B5E5DB0A-E7DD-6929-A97A-1323B68A3DBB}"/>
                </a:ext>
              </a:extLst>
            </p:cNvPr>
            <p:cNvSpPr/>
            <p:nvPr/>
          </p:nvSpPr>
          <p:spPr bwMode="auto">
            <a:xfrm>
              <a:off x="7524328" y="2515952"/>
              <a:ext cx="288032" cy="288032"/>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191494" name="Retângulo 191493">
              <a:extLst>
                <a:ext uri="{FF2B5EF4-FFF2-40B4-BE49-F238E27FC236}">
                  <a16:creationId xmlns:a16="http://schemas.microsoft.com/office/drawing/2014/main" id="{9CBFFA86-7D30-3206-5805-1CF43582372C}"/>
                </a:ext>
              </a:extLst>
            </p:cNvPr>
            <p:cNvSpPr/>
            <p:nvPr/>
          </p:nvSpPr>
          <p:spPr bwMode="auto">
            <a:xfrm>
              <a:off x="7524328" y="2899048"/>
              <a:ext cx="288032" cy="288032"/>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191495" name="CaixaDeTexto 191494">
              <a:extLst>
                <a:ext uri="{FF2B5EF4-FFF2-40B4-BE49-F238E27FC236}">
                  <a16:creationId xmlns:a16="http://schemas.microsoft.com/office/drawing/2014/main" id="{53D3331A-33E1-4EC6-1078-712F558B8646}"/>
                </a:ext>
              </a:extLst>
            </p:cNvPr>
            <p:cNvSpPr txBox="1"/>
            <p:nvPr/>
          </p:nvSpPr>
          <p:spPr>
            <a:xfrm>
              <a:off x="7771722" y="2938334"/>
              <a:ext cx="614589" cy="261610"/>
            </a:xfrm>
            <a:prstGeom prst="rect">
              <a:avLst/>
            </a:prstGeom>
            <a:noFill/>
          </p:spPr>
          <p:txBody>
            <a:bodyPr wrap="square">
              <a:spAutoFit/>
            </a:bodyPr>
            <a:lstStyle/>
            <a:p>
              <a:pPr algn="l"/>
              <a:r>
                <a:rPr lang="pt-BR" sz="1100" dirty="0">
                  <a:latin typeface="Tahoma" panose="020B0604030504040204" pitchFamily="34" charset="0"/>
                </a:rPr>
                <a:t>1000</a:t>
              </a:r>
              <a:endParaRPr lang="pt-BR" sz="1100" dirty="0"/>
            </a:p>
          </p:txBody>
        </p:sp>
        <p:sp>
          <p:nvSpPr>
            <p:cNvPr id="191496" name="CaixaDeTexto 191495">
              <a:extLst>
                <a:ext uri="{FF2B5EF4-FFF2-40B4-BE49-F238E27FC236}">
                  <a16:creationId xmlns:a16="http://schemas.microsoft.com/office/drawing/2014/main" id="{6FD1167E-EF53-92F3-2FE9-ABA9A2BF4236}"/>
                </a:ext>
              </a:extLst>
            </p:cNvPr>
            <p:cNvSpPr txBox="1"/>
            <p:nvPr/>
          </p:nvSpPr>
          <p:spPr>
            <a:xfrm>
              <a:off x="7771721" y="2556525"/>
              <a:ext cx="614589" cy="261610"/>
            </a:xfrm>
            <a:prstGeom prst="rect">
              <a:avLst/>
            </a:prstGeom>
            <a:noFill/>
          </p:spPr>
          <p:txBody>
            <a:bodyPr wrap="square">
              <a:spAutoFit/>
            </a:bodyPr>
            <a:lstStyle/>
            <a:p>
              <a:pPr algn="l"/>
              <a:r>
                <a:rPr lang="pt-BR" sz="1100" dirty="0">
                  <a:latin typeface="Tahoma" panose="020B0604030504040204" pitchFamily="34" charset="0"/>
                </a:rPr>
                <a:t>300</a:t>
              </a:r>
              <a:endParaRPr lang="pt-BR" sz="1100" dirty="0"/>
            </a:p>
          </p:txBody>
        </p:sp>
        <p:sp>
          <p:nvSpPr>
            <p:cNvPr id="191497" name="CaixaDeTexto 191496">
              <a:extLst>
                <a:ext uri="{FF2B5EF4-FFF2-40B4-BE49-F238E27FC236}">
                  <a16:creationId xmlns:a16="http://schemas.microsoft.com/office/drawing/2014/main" id="{52817C2A-361A-B5E9-BA18-AA10095D436B}"/>
                </a:ext>
              </a:extLst>
            </p:cNvPr>
            <p:cNvSpPr txBox="1"/>
            <p:nvPr/>
          </p:nvSpPr>
          <p:spPr>
            <a:xfrm>
              <a:off x="7771720" y="2174716"/>
              <a:ext cx="614589" cy="261610"/>
            </a:xfrm>
            <a:prstGeom prst="rect">
              <a:avLst/>
            </a:prstGeom>
            <a:noFill/>
          </p:spPr>
          <p:txBody>
            <a:bodyPr wrap="square">
              <a:spAutoFit/>
            </a:bodyPr>
            <a:lstStyle/>
            <a:p>
              <a:pPr algn="l"/>
              <a:r>
                <a:rPr lang="pt-BR" sz="1100" dirty="0">
                  <a:latin typeface="Tahoma" panose="020B0604030504040204" pitchFamily="34" charset="0"/>
                </a:rPr>
                <a:t>100</a:t>
              </a:r>
              <a:endParaRPr lang="pt-BR" sz="1100" dirty="0"/>
            </a:p>
          </p:txBody>
        </p:sp>
      </p:grpSp>
      <p:grpSp>
        <p:nvGrpSpPr>
          <p:cNvPr id="191500" name="Agrupar 191499">
            <a:extLst>
              <a:ext uri="{FF2B5EF4-FFF2-40B4-BE49-F238E27FC236}">
                <a16:creationId xmlns:a16="http://schemas.microsoft.com/office/drawing/2014/main" id="{D589782C-1141-972D-3D26-731C640B0784}"/>
              </a:ext>
            </a:extLst>
          </p:cNvPr>
          <p:cNvGrpSpPr/>
          <p:nvPr/>
        </p:nvGrpSpPr>
        <p:grpSpPr>
          <a:xfrm>
            <a:off x="418493" y="1413885"/>
            <a:ext cx="7462411" cy="4722007"/>
            <a:chOff x="418493" y="1617043"/>
            <a:chExt cx="7462411" cy="4722007"/>
          </a:xfrm>
        </p:grpSpPr>
        <p:sp>
          <p:nvSpPr>
            <p:cNvPr id="191501" name="CaixaDeTexto 191500">
              <a:extLst>
                <a:ext uri="{FF2B5EF4-FFF2-40B4-BE49-F238E27FC236}">
                  <a16:creationId xmlns:a16="http://schemas.microsoft.com/office/drawing/2014/main" id="{4F98748B-DB94-F305-D3F8-F27D039715B8}"/>
                </a:ext>
              </a:extLst>
            </p:cNvPr>
            <p:cNvSpPr txBox="1"/>
            <p:nvPr/>
          </p:nvSpPr>
          <p:spPr>
            <a:xfrm rot="16200000">
              <a:off x="221772" y="2240832"/>
              <a:ext cx="720903" cy="276999"/>
            </a:xfrm>
            <a:prstGeom prst="rect">
              <a:avLst/>
            </a:prstGeom>
            <a:noFill/>
          </p:spPr>
          <p:txBody>
            <a:bodyPr wrap="none" rtlCol="0">
              <a:spAutoFit/>
            </a:bodyPr>
            <a:lstStyle/>
            <a:p>
              <a:r>
                <a:rPr lang="pt-BR" dirty="0">
                  <a:latin typeface="Tahoma" panose="020B0604030504040204" pitchFamily="34" charset="0"/>
                </a:rPr>
                <a:t>Floresta</a:t>
              </a:r>
            </a:p>
          </p:txBody>
        </p:sp>
        <p:sp>
          <p:nvSpPr>
            <p:cNvPr id="191502" name="CaixaDeTexto 191501">
              <a:extLst>
                <a:ext uri="{FF2B5EF4-FFF2-40B4-BE49-F238E27FC236}">
                  <a16:creationId xmlns:a16="http://schemas.microsoft.com/office/drawing/2014/main" id="{A71D658D-29F2-3C01-9E6A-4625005CD03B}"/>
                </a:ext>
              </a:extLst>
            </p:cNvPr>
            <p:cNvSpPr txBox="1"/>
            <p:nvPr/>
          </p:nvSpPr>
          <p:spPr>
            <a:xfrm rot="16200000">
              <a:off x="-24674" y="3883140"/>
              <a:ext cx="1213795" cy="276999"/>
            </a:xfrm>
            <a:prstGeom prst="rect">
              <a:avLst/>
            </a:prstGeom>
            <a:noFill/>
          </p:spPr>
          <p:txBody>
            <a:bodyPr wrap="none" rtlCol="0">
              <a:spAutoFit/>
            </a:bodyPr>
            <a:lstStyle/>
            <a:p>
              <a:r>
                <a:rPr lang="pt-BR" dirty="0">
                  <a:latin typeface="Tahoma" panose="020B0604030504040204" pitchFamily="34" charset="0"/>
                </a:rPr>
                <a:t>Desmatamento</a:t>
              </a:r>
            </a:p>
          </p:txBody>
        </p:sp>
        <p:sp>
          <p:nvSpPr>
            <p:cNvPr id="191503" name="CaixaDeTexto 191502">
              <a:extLst>
                <a:ext uri="{FF2B5EF4-FFF2-40B4-BE49-F238E27FC236}">
                  <a16:creationId xmlns:a16="http://schemas.microsoft.com/office/drawing/2014/main" id="{8A5FE04D-4EB0-0EEB-C639-454C7084BF94}"/>
                </a:ext>
              </a:extLst>
            </p:cNvPr>
            <p:cNvSpPr txBox="1"/>
            <p:nvPr/>
          </p:nvSpPr>
          <p:spPr>
            <a:xfrm rot="16200000">
              <a:off x="317568" y="5470088"/>
              <a:ext cx="529312" cy="276999"/>
            </a:xfrm>
            <a:prstGeom prst="rect">
              <a:avLst/>
            </a:prstGeom>
            <a:noFill/>
          </p:spPr>
          <p:txBody>
            <a:bodyPr wrap="none" rtlCol="0">
              <a:spAutoFit/>
            </a:bodyPr>
            <a:lstStyle/>
            <a:p>
              <a:r>
                <a:rPr lang="pt-BR" dirty="0">
                  <a:latin typeface="Tahoma" panose="020B0604030504040204" pitchFamily="34" charset="0"/>
                </a:rPr>
                <a:t>Água</a:t>
              </a:r>
            </a:p>
          </p:txBody>
        </p:sp>
        <p:grpSp>
          <p:nvGrpSpPr>
            <p:cNvPr id="191504" name="Agrupar 191503">
              <a:extLst>
                <a:ext uri="{FF2B5EF4-FFF2-40B4-BE49-F238E27FC236}">
                  <a16:creationId xmlns:a16="http://schemas.microsoft.com/office/drawing/2014/main" id="{5A9ADE7A-3E3F-03AD-A318-48E42ABAE76B}"/>
                </a:ext>
              </a:extLst>
            </p:cNvPr>
            <p:cNvGrpSpPr/>
            <p:nvPr/>
          </p:nvGrpSpPr>
          <p:grpSpPr>
            <a:xfrm rot="16200000">
              <a:off x="1788695" y="246841"/>
              <a:ext cx="4722007" cy="7462411"/>
              <a:chOff x="1212426" y="1777124"/>
              <a:chExt cx="5868000" cy="3096002"/>
            </a:xfrm>
          </p:grpSpPr>
          <p:sp>
            <p:nvSpPr>
              <p:cNvPr id="191505" name="Retângulo 191504">
                <a:extLst>
                  <a:ext uri="{FF2B5EF4-FFF2-40B4-BE49-F238E27FC236}">
                    <a16:creationId xmlns:a16="http://schemas.microsoft.com/office/drawing/2014/main" id="{219675FF-F3E7-55A4-A585-BBF59071793B}"/>
                  </a:ext>
                </a:extLst>
              </p:cNvPr>
              <p:cNvSpPr/>
              <p:nvPr/>
            </p:nvSpPr>
            <p:spPr bwMode="auto">
              <a:xfrm>
                <a:off x="1212426" y="1777124"/>
                <a:ext cx="5868000" cy="3096000"/>
              </a:xfrm>
              <a:prstGeom prst="rect">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000" b="0" i="0" u="none" strike="noStrike" cap="none" normalizeH="0" baseline="0">
                  <a:ln>
                    <a:noFill/>
                  </a:ln>
                  <a:solidFill>
                    <a:schemeClr val="tx1"/>
                  </a:solidFill>
                  <a:effectLst/>
                  <a:latin typeface="Comic Sans MS" pitchFamily="66" charset="0"/>
                </a:endParaRPr>
              </a:p>
            </p:txBody>
          </p:sp>
          <p:cxnSp>
            <p:nvCxnSpPr>
              <p:cNvPr id="191506" name="Conector reto 191505">
                <a:extLst>
                  <a:ext uri="{FF2B5EF4-FFF2-40B4-BE49-F238E27FC236}">
                    <a16:creationId xmlns:a16="http://schemas.microsoft.com/office/drawing/2014/main" id="{61397DD5-9811-80B8-F896-F6F801D08C1B}"/>
                  </a:ext>
                </a:extLst>
              </p:cNvPr>
              <p:cNvCxnSpPr>
                <a:cxnSpLocks/>
              </p:cNvCxnSpPr>
              <p:nvPr/>
            </p:nvCxnSpPr>
            <p:spPr bwMode="auto">
              <a:xfrm>
                <a:off x="3168426" y="1777126"/>
                <a:ext cx="0" cy="3096000"/>
              </a:xfrm>
              <a:prstGeom prst="line">
                <a:avLst/>
              </a:prstGeom>
              <a:noFill/>
              <a:ln w="9525" cap="flat" cmpd="sng" algn="ctr">
                <a:solidFill>
                  <a:schemeClr val="tx1"/>
                </a:solidFill>
                <a:prstDash val="dash"/>
                <a:round/>
                <a:headEnd type="none" w="med" len="med"/>
                <a:tailEnd type="none" w="med" len="med"/>
              </a:ln>
              <a:effectLst/>
            </p:spPr>
          </p:cxnSp>
          <p:cxnSp>
            <p:nvCxnSpPr>
              <p:cNvPr id="191507" name="Conector reto 191506">
                <a:extLst>
                  <a:ext uri="{FF2B5EF4-FFF2-40B4-BE49-F238E27FC236}">
                    <a16:creationId xmlns:a16="http://schemas.microsoft.com/office/drawing/2014/main" id="{1C2685BB-C202-1115-6C55-D28EB30ED6F3}"/>
                  </a:ext>
                </a:extLst>
              </p:cNvPr>
              <p:cNvCxnSpPr>
                <a:cxnSpLocks/>
              </p:cNvCxnSpPr>
              <p:nvPr/>
            </p:nvCxnSpPr>
            <p:spPr bwMode="auto">
              <a:xfrm>
                <a:off x="5110880" y="1777126"/>
                <a:ext cx="0" cy="3096000"/>
              </a:xfrm>
              <a:prstGeom prst="line">
                <a:avLst/>
              </a:prstGeom>
              <a:noFill/>
              <a:ln w="9525" cap="flat" cmpd="sng" algn="ctr">
                <a:solidFill>
                  <a:schemeClr val="tx1"/>
                </a:solidFill>
                <a:prstDash val="dash"/>
                <a:round/>
                <a:headEnd type="none" w="med" len="med"/>
                <a:tailEnd type="none" w="med" len="med"/>
              </a:ln>
              <a:effectLst/>
            </p:spPr>
          </p:cxnSp>
        </p:grpSp>
      </p:grpSp>
    </p:spTree>
    <p:extLst>
      <p:ext uri="{BB962C8B-B14F-4D97-AF65-F5344CB8AC3E}">
        <p14:creationId xmlns:p14="http://schemas.microsoft.com/office/powerpoint/2010/main" val="10592677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89DB5549-C815-8372-0BB0-DF4C60A99162}"/>
              </a:ext>
            </a:extLst>
          </p:cNvPr>
          <p:cNvPicPr>
            <a:picLocks/>
          </p:cNvPicPr>
          <p:nvPr/>
        </p:nvPicPr>
        <p:blipFill>
          <a:blip r:embed="rId2"/>
          <a:stretch>
            <a:fillRect/>
          </a:stretch>
        </p:blipFill>
        <p:spPr>
          <a:xfrm>
            <a:off x="246264" y="1413466"/>
            <a:ext cx="7200000" cy="3204000"/>
          </a:xfrm>
          <a:prstGeom prst="rect">
            <a:avLst/>
          </a:prstGeom>
        </p:spPr>
      </p:pic>
      <p:grpSp>
        <p:nvGrpSpPr>
          <p:cNvPr id="191488" name="Agrupar 191487">
            <a:extLst>
              <a:ext uri="{FF2B5EF4-FFF2-40B4-BE49-F238E27FC236}">
                <a16:creationId xmlns:a16="http://schemas.microsoft.com/office/drawing/2014/main" id="{30B76956-B8BA-7EF2-7C29-3300142C2C20}"/>
              </a:ext>
            </a:extLst>
          </p:cNvPr>
          <p:cNvGrpSpPr/>
          <p:nvPr/>
        </p:nvGrpSpPr>
        <p:grpSpPr>
          <a:xfrm>
            <a:off x="858575" y="1781527"/>
            <a:ext cx="7970150" cy="3121277"/>
            <a:chOff x="858575" y="1781527"/>
            <a:chExt cx="7970150" cy="3121277"/>
          </a:xfrm>
        </p:grpSpPr>
        <p:grpSp>
          <p:nvGrpSpPr>
            <p:cNvPr id="12" name="Agrupar 11">
              <a:extLst>
                <a:ext uri="{FF2B5EF4-FFF2-40B4-BE49-F238E27FC236}">
                  <a16:creationId xmlns:a16="http://schemas.microsoft.com/office/drawing/2014/main" id="{689B896F-60F9-CA49-7E7F-8727842107EF}"/>
                </a:ext>
              </a:extLst>
            </p:cNvPr>
            <p:cNvGrpSpPr/>
            <p:nvPr/>
          </p:nvGrpSpPr>
          <p:grpSpPr>
            <a:xfrm>
              <a:off x="1087655" y="1781527"/>
              <a:ext cx="5977287" cy="3121277"/>
              <a:chOff x="1087655" y="1781527"/>
              <a:chExt cx="5977287" cy="3121277"/>
            </a:xfrm>
          </p:grpSpPr>
          <p:grpSp>
            <p:nvGrpSpPr>
              <p:cNvPr id="13" name="Agrupar 12">
                <a:extLst>
                  <a:ext uri="{FF2B5EF4-FFF2-40B4-BE49-F238E27FC236}">
                    <a16:creationId xmlns:a16="http://schemas.microsoft.com/office/drawing/2014/main" id="{8ECF3905-5052-8AD4-1B47-EAC951225245}"/>
                  </a:ext>
                </a:extLst>
              </p:cNvPr>
              <p:cNvGrpSpPr/>
              <p:nvPr/>
            </p:nvGrpSpPr>
            <p:grpSpPr>
              <a:xfrm>
                <a:off x="1087655" y="1781527"/>
                <a:ext cx="5977287" cy="3096000"/>
                <a:chOff x="1087655" y="1777126"/>
                <a:chExt cx="5977287" cy="3096000"/>
              </a:xfrm>
            </p:grpSpPr>
            <p:sp>
              <p:nvSpPr>
                <p:cNvPr id="25" name="Retângulo 24">
                  <a:extLst>
                    <a:ext uri="{FF2B5EF4-FFF2-40B4-BE49-F238E27FC236}">
                      <a16:creationId xmlns:a16="http://schemas.microsoft.com/office/drawing/2014/main" id="{F8E2C49C-F139-5DC4-D16F-AF484496A25D}"/>
                    </a:ext>
                  </a:extLst>
                </p:cNvPr>
                <p:cNvSpPr/>
                <p:nvPr/>
              </p:nvSpPr>
              <p:spPr bwMode="auto">
                <a:xfrm>
                  <a:off x="1087655" y="1777126"/>
                  <a:ext cx="5977287" cy="3096000"/>
                </a:xfrm>
                <a:prstGeom prst="rect">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cxnSp>
              <p:nvCxnSpPr>
                <p:cNvPr id="26" name="Conector reto 25">
                  <a:extLst>
                    <a:ext uri="{FF2B5EF4-FFF2-40B4-BE49-F238E27FC236}">
                      <a16:creationId xmlns:a16="http://schemas.microsoft.com/office/drawing/2014/main" id="{6B2D7885-AA94-A9FE-9667-99D35F8A11AE}"/>
                    </a:ext>
                  </a:extLst>
                </p:cNvPr>
                <p:cNvCxnSpPr>
                  <a:cxnSpLocks/>
                </p:cNvCxnSpPr>
                <p:nvPr/>
              </p:nvCxnSpPr>
              <p:spPr bwMode="auto">
                <a:xfrm>
                  <a:off x="3090866" y="1777126"/>
                  <a:ext cx="0" cy="3096000"/>
                </a:xfrm>
                <a:prstGeom prst="line">
                  <a:avLst/>
                </a:prstGeom>
                <a:noFill/>
                <a:ln w="9525" cap="flat" cmpd="sng" algn="ctr">
                  <a:solidFill>
                    <a:schemeClr val="tx1"/>
                  </a:solidFill>
                  <a:prstDash val="dash"/>
                  <a:round/>
                  <a:headEnd type="none" w="med" len="med"/>
                  <a:tailEnd type="none" w="med" len="med"/>
                </a:ln>
                <a:effectLst/>
              </p:spPr>
            </p:cxnSp>
            <p:cxnSp>
              <p:nvCxnSpPr>
                <p:cNvPr id="27" name="Conector reto 26">
                  <a:extLst>
                    <a:ext uri="{FF2B5EF4-FFF2-40B4-BE49-F238E27FC236}">
                      <a16:creationId xmlns:a16="http://schemas.microsoft.com/office/drawing/2014/main" id="{747B9E3F-FB06-40F3-3C66-B3DF0DB7C327}"/>
                    </a:ext>
                  </a:extLst>
                </p:cNvPr>
                <p:cNvCxnSpPr>
                  <a:cxnSpLocks/>
                </p:cNvCxnSpPr>
                <p:nvPr/>
              </p:nvCxnSpPr>
              <p:spPr bwMode="auto">
                <a:xfrm>
                  <a:off x="5081445" y="1777126"/>
                  <a:ext cx="0" cy="3096000"/>
                </a:xfrm>
                <a:prstGeom prst="line">
                  <a:avLst/>
                </a:prstGeom>
                <a:noFill/>
                <a:ln w="9525" cap="flat" cmpd="sng" algn="ctr">
                  <a:solidFill>
                    <a:schemeClr val="tx1"/>
                  </a:solidFill>
                  <a:prstDash val="dash"/>
                  <a:round/>
                  <a:headEnd type="none" w="med" len="med"/>
                  <a:tailEnd type="none" w="med" len="med"/>
                </a:ln>
                <a:effectLst/>
              </p:spPr>
            </p:cxnSp>
          </p:grpSp>
          <p:sp>
            <p:nvSpPr>
              <p:cNvPr id="16" name="CaixaDeTexto 15">
                <a:extLst>
                  <a:ext uri="{FF2B5EF4-FFF2-40B4-BE49-F238E27FC236}">
                    <a16:creationId xmlns:a16="http://schemas.microsoft.com/office/drawing/2014/main" id="{4770752D-036A-4D91-6A4C-DAA95899C1A5}"/>
                  </a:ext>
                </a:extLst>
              </p:cNvPr>
              <p:cNvSpPr txBox="1"/>
              <p:nvPr/>
            </p:nvSpPr>
            <p:spPr>
              <a:xfrm>
                <a:off x="1115156" y="4471917"/>
                <a:ext cx="1956000" cy="430887"/>
              </a:xfrm>
              <a:prstGeom prst="rect">
                <a:avLst/>
              </a:prstGeom>
              <a:noFill/>
            </p:spPr>
            <p:txBody>
              <a:bodyPr wrap="square">
                <a:spAutoFit/>
              </a:bodyPr>
              <a:lstStyle/>
              <a:p>
                <a:r>
                  <a:rPr lang="pt-BR" sz="1100" dirty="0">
                    <a:latin typeface="Tahoma" panose="020B0604030504040204" pitchFamily="34" charset="0"/>
                  </a:rPr>
                  <a:t>Aleatória Simples</a:t>
                </a:r>
              </a:p>
              <a:p>
                <a:r>
                  <a:rPr lang="pt-BR" sz="1100" dirty="0">
                    <a:latin typeface="Tahoma" panose="020B0604030504040204" pitchFamily="34" charset="0"/>
                  </a:rPr>
                  <a:t>Corrigida</a:t>
                </a:r>
                <a:endParaRPr lang="pt-BR" sz="1100" dirty="0"/>
              </a:p>
            </p:txBody>
          </p:sp>
          <p:sp>
            <p:nvSpPr>
              <p:cNvPr id="20" name="CaixaDeTexto 19">
                <a:extLst>
                  <a:ext uri="{FF2B5EF4-FFF2-40B4-BE49-F238E27FC236}">
                    <a16:creationId xmlns:a16="http://schemas.microsoft.com/office/drawing/2014/main" id="{C7FD8374-B60A-C87C-7427-E7911587A3A2}"/>
                  </a:ext>
                </a:extLst>
              </p:cNvPr>
              <p:cNvSpPr txBox="1"/>
              <p:nvPr/>
            </p:nvSpPr>
            <p:spPr>
              <a:xfrm>
                <a:off x="3105075" y="4471917"/>
                <a:ext cx="1956000" cy="430887"/>
              </a:xfrm>
              <a:prstGeom prst="rect">
                <a:avLst/>
              </a:prstGeom>
              <a:noFill/>
            </p:spPr>
            <p:txBody>
              <a:bodyPr wrap="square">
                <a:spAutoFit/>
              </a:bodyPr>
              <a:lstStyle/>
              <a:p>
                <a:r>
                  <a:rPr lang="pt-BR" sz="1100" dirty="0" err="1">
                    <a:latin typeface="Tahoma" panose="020B0604030504040204" pitchFamily="34" charset="0"/>
                  </a:rPr>
                  <a:t>Estrat</a:t>
                </a:r>
                <a:r>
                  <a:rPr lang="pt-BR" sz="1100" dirty="0">
                    <a:latin typeface="Tahoma" panose="020B0604030504040204" pitchFamily="34" charset="0"/>
                  </a:rPr>
                  <a:t> Proporcional</a:t>
                </a:r>
              </a:p>
              <a:p>
                <a:r>
                  <a:rPr lang="pt-BR" sz="1100" dirty="0">
                    <a:latin typeface="Tahoma" panose="020B0604030504040204" pitchFamily="34" charset="0"/>
                  </a:rPr>
                  <a:t>Corrigida</a:t>
                </a:r>
                <a:endParaRPr lang="pt-BR" sz="1100" dirty="0"/>
              </a:p>
            </p:txBody>
          </p:sp>
          <p:sp>
            <p:nvSpPr>
              <p:cNvPr id="24" name="CaixaDeTexto 23">
                <a:extLst>
                  <a:ext uri="{FF2B5EF4-FFF2-40B4-BE49-F238E27FC236}">
                    <a16:creationId xmlns:a16="http://schemas.microsoft.com/office/drawing/2014/main" id="{5E82451B-3AA6-8324-FC8E-2DE13CD8165A}"/>
                  </a:ext>
                </a:extLst>
              </p:cNvPr>
              <p:cNvSpPr txBox="1"/>
              <p:nvPr/>
            </p:nvSpPr>
            <p:spPr>
              <a:xfrm>
                <a:off x="5108028" y="4471917"/>
                <a:ext cx="1956000" cy="430887"/>
              </a:xfrm>
              <a:prstGeom prst="rect">
                <a:avLst/>
              </a:prstGeom>
              <a:noFill/>
            </p:spPr>
            <p:txBody>
              <a:bodyPr wrap="square">
                <a:spAutoFit/>
              </a:bodyPr>
              <a:lstStyle/>
              <a:p>
                <a:r>
                  <a:rPr lang="pt-BR" sz="1100" dirty="0" err="1">
                    <a:latin typeface="Tahoma" panose="020B0604030504040204" pitchFamily="34" charset="0"/>
                  </a:rPr>
                  <a:t>Estrat</a:t>
                </a:r>
                <a:r>
                  <a:rPr lang="pt-BR" sz="1100" dirty="0">
                    <a:latin typeface="Tahoma" panose="020B0604030504040204" pitchFamily="34" charset="0"/>
                  </a:rPr>
                  <a:t> Mesmo Tamanho</a:t>
                </a:r>
              </a:p>
              <a:p>
                <a:r>
                  <a:rPr lang="pt-BR" sz="1100" dirty="0">
                    <a:latin typeface="Tahoma" panose="020B0604030504040204" pitchFamily="34" charset="0"/>
                  </a:rPr>
                  <a:t>Corrigida</a:t>
                </a:r>
                <a:endParaRPr lang="pt-BR" sz="1100" dirty="0"/>
              </a:p>
            </p:txBody>
          </p:sp>
        </p:grpSp>
        <p:cxnSp>
          <p:nvCxnSpPr>
            <p:cNvPr id="28" name="Conector reto 27">
              <a:extLst>
                <a:ext uri="{FF2B5EF4-FFF2-40B4-BE49-F238E27FC236}">
                  <a16:creationId xmlns:a16="http://schemas.microsoft.com/office/drawing/2014/main" id="{79D5CCA7-865F-64E6-20AD-A7002D82023B}"/>
                </a:ext>
              </a:extLst>
            </p:cNvPr>
            <p:cNvCxnSpPr/>
            <p:nvPr/>
          </p:nvCxnSpPr>
          <p:spPr bwMode="auto">
            <a:xfrm>
              <a:off x="858575" y="4192213"/>
              <a:ext cx="6480000"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grpSp>
          <p:nvGrpSpPr>
            <p:cNvPr id="29" name="Agrupar 28">
              <a:extLst>
                <a:ext uri="{FF2B5EF4-FFF2-40B4-BE49-F238E27FC236}">
                  <a16:creationId xmlns:a16="http://schemas.microsoft.com/office/drawing/2014/main" id="{676A3CFF-C475-C556-7539-DA57FA038695}"/>
                </a:ext>
              </a:extLst>
            </p:cNvPr>
            <p:cNvGrpSpPr/>
            <p:nvPr/>
          </p:nvGrpSpPr>
          <p:grpSpPr>
            <a:xfrm>
              <a:off x="7453381" y="2132856"/>
              <a:ext cx="1375344" cy="1476488"/>
              <a:chOff x="7453381" y="2132856"/>
              <a:chExt cx="1375344" cy="1476488"/>
            </a:xfrm>
          </p:grpSpPr>
          <p:sp>
            <p:nvSpPr>
              <p:cNvPr id="30" name="Retângulo 29">
                <a:extLst>
                  <a:ext uri="{FF2B5EF4-FFF2-40B4-BE49-F238E27FC236}">
                    <a16:creationId xmlns:a16="http://schemas.microsoft.com/office/drawing/2014/main" id="{375C83E6-82D6-0F75-793F-A96FF8B95C49}"/>
                  </a:ext>
                </a:extLst>
              </p:cNvPr>
              <p:cNvSpPr/>
              <p:nvPr/>
            </p:nvSpPr>
            <p:spPr bwMode="auto">
              <a:xfrm>
                <a:off x="7524328" y="2132856"/>
                <a:ext cx="288032" cy="288032"/>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31" name="Retângulo 30">
                <a:extLst>
                  <a:ext uri="{FF2B5EF4-FFF2-40B4-BE49-F238E27FC236}">
                    <a16:creationId xmlns:a16="http://schemas.microsoft.com/office/drawing/2014/main" id="{361EACC3-5AAB-7E94-97B4-5A2454F75DB6}"/>
                  </a:ext>
                </a:extLst>
              </p:cNvPr>
              <p:cNvSpPr/>
              <p:nvPr/>
            </p:nvSpPr>
            <p:spPr bwMode="auto">
              <a:xfrm>
                <a:off x="7524328" y="2515952"/>
                <a:ext cx="288032" cy="288032"/>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32" name="Retângulo 31">
                <a:extLst>
                  <a:ext uri="{FF2B5EF4-FFF2-40B4-BE49-F238E27FC236}">
                    <a16:creationId xmlns:a16="http://schemas.microsoft.com/office/drawing/2014/main" id="{86ABD171-ED87-A036-F183-286C63022262}"/>
                  </a:ext>
                </a:extLst>
              </p:cNvPr>
              <p:cNvSpPr/>
              <p:nvPr/>
            </p:nvSpPr>
            <p:spPr bwMode="auto">
              <a:xfrm>
                <a:off x="7524328" y="2899048"/>
                <a:ext cx="288032" cy="288032"/>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33" name="CaixaDeTexto 32">
                <a:extLst>
                  <a:ext uri="{FF2B5EF4-FFF2-40B4-BE49-F238E27FC236}">
                    <a16:creationId xmlns:a16="http://schemas.microsoft.com/office/drawing/2014/main" id="{BA19AAF5-274D-BB8D-2115-437B35A4840B}"/>
                  </a:ext>
                </a:extLst>
              </p:cNvPr>
              <p:cNvSpPr txBox="1"/>
              <p:nvPr/>
            </p:nvSpPr>
            <p:spPr>
              <a:xfrm>
                <a:off x="7771722" y="2938334"/>
                <a:ext cx="614589" cy="261610"/>
              </a:xfrm>
              <a:prstGeom prst="rect">
                <a:avLst/>
              </a:prstGeom>
              <a:noFill/>
            </p:spPr>
            <p:txBody>
              <a:bodyPr wrap="square">
                <a:spAutoFit/>
              </a:bodyPr>
              <a:lstStyle/>
              <a:p>
                <a:pPr algn="l"/>
                <a:r>
                  <a:rPr lang="pt-BR" sz="1100" dirty="0">
                    <a:latin typeface="Tahoma" panose="020B0604030504040204" pitchFamily="34" charset="0"/>
                  </a:rPr>
                  <a:t>1000</a:t>
                </a:r>
                <a:endParaRPr lang="pt-BR" sz="1100" dirty="0"/>
              </a:p>
            </p:txBody>
          </p:sp>
          <p:sp>
            <p:nvSpPr>
              <p:cNvPr id="34" name="CaixaDeTexto 33">
                <a:extLst>
                  <a:ext uri="{FF2B5EF4-FFF2-40B4-BE49-F238E27FC236}">
                    <a16:creationId xmlns:a16="http://schemas.microsoft.com/office/drawing/2014/main" id="{373DB867-E5C0-4601-A8F5-AACE0ED0EDD0}"/>
                  </a:ext>
                </a:extLst>
              </p:cNvPr>
              <p:cNvSpPr txBox="1"/>
              <p:nvPr/>
            </p:nvSpPr>
            <p:spPr>
              <a:xfrm>
                <a:off x="7771721" y="2556525"/>
                <a:ext cx="614589" cy="261610"/>
              </a:xfrm>
              <a:prstGeom prst="rect">
                <a:avLst/>
              </a:prstGeom>
              <a:noFill/>
            </p:spPr>
            <p:txBody>
              <a:bodyPr wrap="square">
                <a:spAutoFit/>
              </a:bodyPr>
              <a:lstStyle/>
              <a:p>
                <a:pPr algn="l"/>
                <a:r>
                  <a:rPr lang="pt-BR" sz="1100" dirty="0">
                    <a:latin typeface="Tahoma" panose="020B0604030504040204" pitchFamily="34" charset="0"/>
                  </a:rPr>
                  <a:t>300</a:t>
                </a:r>
                <a:endParaRPr lang="pt-BR" sz="1100" dirty="0"/>
              </a:p>
            </p:txBody>
          </p:sp>
          <p:sp>
            <p:nvSpPr>
              <p:cNvPr id="35" name="CaixaDeTexto 34">
                <a:extLst>
                  <a:ext uri="{FF2B5EF4-FFF2-40B4-BE49-F238E27FC236}">
                    <a16:creationId xmlns:a16="http://schemas.microsoft.com/office/drawing/2014/main" id="{7DA798BB-AFA0-AD9C-784D-417D90AA5301}"/>
                  </a:ext>
                </a:extLst>
              </p:cNvPr>
              <p:cNvSpPr txBox="1"/>
              <p:nvPr/>
            </p:nvSpPr>
            <p:spPr>
              <a:xfrm>
                <a:off x="7771720" y="2174716"/>
                <a:ext cx="614589" cy="261610"/>
              </a:xfrm>
              <a:prstGeom prst="rect">
                <a:avLst/>
              </a:prstGeom>
              <a:noFill/>
            </p:spPr>
            <p:txBody>
              <a:bodyPr wrap="square">
                <a:spAutoFit/>
              </a:bodyPr>
              <a:lstStyle/>
              <a:p>
                <a:pPr algn="l"/>
                <a:r>
                  <a:rPr lang="pt-BR" sz="1100" dirty="0">
                    <a:latin typeface="Tahoma" panose="020B0604030504040204" pitchFamily="34" charset="0"/>
                  </a:rPr>
                  <a:t>100</a:t>
                </a:r>
                <a:endParaRPr lang="pt-BR" sz="1100" dirty="0"/>
              </a:p>
            </p:txBody>
          </p:sp>
          <p:cxnSp>
            <p:nvCxnSpPr>
              <p:cNvPr id="36" name="Conector reto 35">
                <a:extLst>
                  <a:ext uri="{FF2B5EF4-FFF2-40B4-BE49-F238E27FC236}">
                    <a16:creationId xmlns:a16="http://schemas.microsoft.com/office/drawing/2014/main" id="{9FE8BEDB-0A15-DD36-1D31-6CE48C012666}"/>
                  </a:ext>
                </a:extLst>
              </p:cNvPr>
              <p:cNvCxnSpPr>
                <a:cxnSpLocks/>
              </p:cNvCxnSpPr>
              <p:nvPr/>
            </p:nvCxnSpPr>
            <p:spPr bwMode="auto">
              <a:xfrm>
                <a:off x="7453381" y="3474530"/>
                <a:ext cx="360000"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sp>
            <p:nvSpPr>
              <p:cNvPr id="37" name="CaixaDeTexto 36">
                <a:extLst>
                  <a:ext uri="{FF2B5EF4-FFF2-40B4-BE49-F238E27FC236}">
                    <a16:creationId xmlns:a16="http://schemas.microsoft.com/office/drawing/2014/main" id="{35ACBCE1-032D-40C3-8A39-F394083F97B7}"/>
                  </a:ext>
                </a:extLst>
              </p:cNvPr>
              <p:cNvSpPr txBox="1"/>
              <p:nvPr/>
            </p:nvSpPr>
            <p:spPr>
              <a:xfrm>
                <a:off x="7771722" y="3347734"/>
                <a:ext cx="1057003" cy="261610"/>
              </a:xfrm>
              <a:prstGeom prst="rect">
                <a:avLst/>
              </a:prstGeom>
              <a:noFill/>
            </p:spPr>
            <p:txBody>
              <a:bodyPr wrap="square">
                <a:spAutoFit/>
              </a:bodyPr>
              <a:lstStyle/>
              <a:p>
                <a:pPr algn="l"/>
                <a:r>
                  <a:rPr lang="pt-BR" sz="1100" dirty="0">
                    <a:latin typeface="Tahoma" panose="020B0604030504040204" pitchFamily="34" charset="0"/>
                  </a:rPr>
                  <a:t>Referência</a:t>
                </a:r>
                <a:endParaRPr lang="pt-BR" sz="1100" dirty="0"/>
              </a:p>
            </p:txBody>
          </p:sp>
        </p:grpSp>
        <p:grpSp>
          <p:nvGrpSpPr>
            <p:cNvPr id="58" name="Agrupar 57">
              <a:extLst>
                <a:ext uri="{FF2B5EF4-FFF2-40B4-BE49-F238E27FC236}">
                  <a16:creationId xmlns:a16="http://schemas.microsoft.com/office/drawing/2014/main" id="{C42BD521-2D75-7CBB-6CAB-14971452B8B5}"/>
                </a:ext>
              </a:extLst>
            </p:cNvPr>
            <p:cNvGrpSpPr/>
            <p:nvPr/>
          </p:nvGrpSpPr>
          <p:grpSpPr>
            <a:xfrm>
              <a:off x="1135671" y="4069050"/>
              <a:ext cx="5890694" cy="399960"/>
              <a:chOff x="1135671" y="4069050"/>
              <a:chExt cx="5890694" cy="399960"/>
            </a:xfrm>
          </p:grpSpPr>
          <p:cxnSp>
            <p:nvCxnSpPr>
              <p:cNvPr id="49" name="Conector reto 48">
                <a:extLst>
                  <a:ext uri="{FF2B5EF4-FFF2-40B4-BE49-F238E27FC236}">
                    <a16:creationId xmlns:a16="http://schemas.microsoft.com/office/drawing/2014/main" id="{F3178FE0-2A44-4D71-16F6-839D1170A6B8}"/>
                  </a:ext>
                </a:extLst>
              </p:cNvPr>
              <p:cNvCxnSpPr>
                <a:cxnSpLocks/>
              </p:cNvCxnSpPr>
              <p:nvPr/>
            </p:nvCxnSpPr>
            <p:spPr bwMode="auto">
              <a:xfrm>
                <a:off x="1135671"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0" name="Conector reto 49">
                <a:extLst>
                  <a:ext uri="{FF2B5EF4-FFF2-40B4-BE49-F238E27FC236}">
                    <a16:creationId xmlns:a16="http://schemas.microsoft.com/office/drawing/2014/main" id="{6F5E115C-E6DD-2E60-7A15-21473A465776}"/>
                  </a:ext>
                </a:extLst>
              </p:cNvPr>
              <p:cNvCxnSpPr>
                <a:cxnSpLocks/>
              </p:cNvCxnSpPr>
              <p:nvPr/>
            </p:nvCxnSpPr>
            <p:spPr bwMode="auto">
              <a:xfrm>
                <a:off x="1797758"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1" name="Conector reto 50">
                <a:extLst>
                  <a:ext uri="{FF2B5EF4-FFF2-40B4-BE49-F238E27FC236}">
                    <a16:creationId xmlns:a16="http://schemas.microsoft.com/office/drawing/2014/main" id="{12749AA8-BA08-76A0-7565-9D514712A5CE}"/>
                  </a:ext>
                </a:extLst>
              </p:cNvPr>
              <p:cNvCxnSpPr>
                <a:cxnSpLocks/>
              </p:cNvCxnSpPr>
              <p:nvPr/>
            </p:nvCxnSpPr>
            <p:spPr bwMode="auto">
              <a:xfrm>
                <a:off x="2459845" y="4269664"/>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2" name="Conector reto 51">
                <a:extLst>
                  <a:ext uri="{FF2B5EF4-FFF2-40B4-BE49-F238E27FC236}">
                    <a16:creationId xmlns:a16="http://schemas.microsoft.com/office/drawing/2014/main" id="{AC4BDFC6-3968-9376-4BC0-14C5C8782AE0}"/>
                  </a:ext>
                </a:extLst>
              </p:cNvPr>
              <p:cNvCxnSpPr>
                <a:cxnSpLocks/>
              </p:cNvCxnSpPr>
              <p:nvPr/>
            </p:nvCxnSpPr>
            <p:spPr bwMode="auto">
              <a:xfrm>
                <a:off x="3121932"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3" name="Conector reto 52">
                <a:extLst>
                  <a:ext uri="{FF2B5EF4-FFF2-40B4-BE49-F238E27FC236}">
                    <a16:creationId xmlns:a16="http://schemas.microsoft.com/office/drawing/2014/main" id="{C68DDB26-B067-8EF4-DB66-33AD7C392F1F}"/>
                  </a:ext>
                </a:extLst>
              </p:cNvPr>
              <p:cNvCxnSpPr>
                <a:cxnSpLocks/>
              </p:cNvCxnSpPr>
              <p:nvPr/>
            </p:nvCxnSpPr>
            <p:spPr bwMode="auto">
              <a:xfrm>
                <a:off x="3784019"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4" name="Conector reto 53">
                <a:extLst>
                  <a:ext uri="{FF2B5EF4-FFF2-40B4-BE49-F238E27FC236}">
                    <a16:creationId xmlns:a16="http://schemas.microsoft.com/office/drawing/2014/main" id="{5FC2A093-D654-A0D6-9789-EBA46DC6596B}"/>
                  </a:ext>
                </a:extLst>
              </p:cNvPr>
              <p:cNvCxnSpPr>
                <a:cxnSpLocks/>
              </p:cNvCxnSpPr>
              <p:nvPr/>
            </p:nvCxnSpPr>
            <p:spPr bwMode="auto">
              <a:xfrm>
                <a:off x="4446106" y="4276867"/>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5" name="Conector reto 54">
                <a:extLst>
                  <a:ext uri="{FF2B5EF4-FFF2-40B4-BE49-F238E27FC236}">
                    <a16:creationId xmlns:a16="http://schemas.microsoft.com/office/drawing/2014/main" id="{CC55D410-B106-2387-9E1F-3E2D074D59E6}"/>
                  </a:ext>
                </a:extLst>
              </p:cNvPr>
              <p:cNvCxnSpPr>
                <a:cxnSpLocks/>
              </p:cNvCxnSpPr>
              <p:nvPr/>
            </p:nvCxnSpPr>
            <p:spPr bwMode="auto">
              <a:xfrm>
                <a:off x="5108193"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6" name="Conector reto 55">
                <a:extLst>
                  <a:ext uri="{FF2B5EF4-FFF2-40B4-BE49-F238E27FC236}">
                    <a16:creationId xmlns:a16="http://schemas.microsoft.com/office/drawing/2014/main" id="{B5739E4C-73C3-736A-8077-55F1AA70A478}"/>
                  </a:ext>
                </a:extLst>
              </p:cNvPr>
              <p:cNvCxnSpPr>
                <a:cxnSpLocks/>
              </p:cNvCxnSpPr>
              <p:nvPr/>
            </p:nvCxnSpPr>
            <p:spPr bwMode="auto">
              <a:xfrm>
                <a:off x="5770280"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7" name="Conector reto 56">
                <a:extLst>
                  <a:ext uri="{FF2B5EF4-FFF2-40B4-BE49-F238E27FC236}">
                    <a16:creationId xmlns:a16="http://schemas.microsoft.com/office/drawing/2014/main" id="{FBF772CC-40EC-B681-C6E6-152CD21442A2}"/>
                  </a:ext>
                </a:extLst>
              </p:cNvPr>
              <p:cNvCxnSpPr>
                <a:cxnSpLocks/>
              </p:cNvCxnSpPr>
              <p:nvPr/>
            </p:nvCxnSpPr>
            <p:spPr bwMode="auto">
              <a:xfrm>
                <a:off x="6432365" y="406905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grpSp>
        <p:pic>
          <p:nvPicPr>
            <p:cNvPr id="63" name="Imagem 62">
              <a:extLst>
                <a:ext uri="{FF2B5EF4-FFF2-40B4-BE49-F238E27FC236}">
                  <a16:creationId xmlns:a16="http://schemas.microsoft.com/office/drawing/2014/main" id="{6449FC9D-2B2B-2C7B-C284-9C37863EA4AF}"/>
                </a:ext>
              </a:extLst>
            </p:cNvPr>
            <p:cNvPicPr>
              <a:picLocks noChangeAspect="1"/>
            </p:cNvPicPr>
            <p:nvPr/>
          </p:nvPicPr>
          <p:blipFill>
            <a:blip r:embed="rId3"/>
            <a:stretch>
              <a:fillRect/>
            </a:stretch>
          </p:blipFill>
          <p:spPr>
            <a:xfrm>
              <a:off x="7578850" y="3775015"/>
              <a:ext cx="792000" cy="790729"/>
            </a:xfrm>
            <a:prstGeom prst="rect">
              <a:avLst/>
            </a:prstGeom>
            <a:ln>
              <a:solidFill>
                <a:schemeClr val="tx1"/>
              </a:solidFill>
            </a:ln>
          </p:spPr>
        </p:pic>
      </p:grpSp>
      <p:sp>
        <p:nvSpPr>
          <p:cNvPr id="191490" name="Rectangle 2"/>
          <p:cNvSpPr>
            <a:spLocks noGrp="1" noChangeArrowheads="1"/>
          </p:cNvSpPr>
          <p:nvPr>
            <p:ph type="title"/>
          </p:nvPr>
        </p:nvSpPr>
        <p:spPr/>
        <p:txBody>
          <a:bodyPr/>
          <a:lstStyle/>
          <a:p>
            <a:pPr eaLnBrk="1" hangingPunct="1">
              <a:defRPr/>
            </a:pPr>
            <a:r>
              <a:rPr lang="pt-BR" dirty="0"/>
              <a:t>Erros de Comissão</a:t>
            </a:r>
          </a:p>
        </p:txBody>
      </p:sp>
      <p:sp>
        <p:nvSpPr>
          <p:cNvPr id="2" name="Espaço Reservado para Número de Slide 1"/>
          <p:cNvSpPr>
            <a:spLocks noGrp="1"/>
          </p:cNvSpPr>
          <p:nvPr>
            <p:ph type="sldNum" sz="quarter" idx="12"/>
          </p:nvPr>
        </p:nvSpPr>
        <p:spPr/>
        <p:txBody>
          <a:bodyPr/>
          <a:lstStyle/>
          <a:p>
            <a:pPr>
              <a:defRPr/>
            </a:pPr>
            <a:fld id="{7750B3C5-66E6-4154-8489-5ABD3ED3D4E2}" type="slidenum">
              <a:rPr lang="pt-BR"/>
              <a:pPr>
                <a:defRPr/>
              </a:pPr>
              <a:t>88</a:t>
            </a:fld>
            <a:endParaRPr lang="pt-BR"/>
          </a:p>
        </p:txBody>
      </p:sp>
      <p:sp>
        <p:nvSpPr>
          <p:cNvPr id="22" name="CaixaDeTexto 21">
            <a:extLst>
              <a:ext uri="{FF2B5EF4-FFF2-40B4-BE49-F238E27FC236}">
                <a16:creationId xmlns:a16="http://schemas.microsoft.com/office/drawing/2014/main" id="{C617305C-8A6F-A337-7587-B35FF788C063}"/>
              </a:ext>
            </a:extLst>
          </p:cNvPr>
          <p:cNvSpPr txBox="1"/>
          <p:nvPr/>
        </p:nvSpPr>
        <p:spPr>
          <a:xfrm>
            <a:off x="467546" y="4941168"/>
            <a:ext cx="8361179" cy="1077218"/>
          </a:xfrm>
          <a:prstGeom prst="rect">
            <a:avLst/>
          </a:prstGeom>
          <a:noFill/>
        </p:spPr>
        <p:txBody>
          <a:bodyPr wrap="square" rtlCol="0">
            <a:spAutoFit/>
          </a:bodyPr>
          <a:lstStyle/>
          <a:p>
            <a:pPr marL="182563" indent="-182563" algn="l"/>
            <a:r>
              <a:rPr lang="pt-BR" sz="1600" dirty="0">
                <a:latin typeface="Tahoma" panose="020B0604030504040204" pitchFamily="34" charset="0"/>
              </a:rPr>
              <a:t>Com 100 amostras apenas, não foi possível avaliar o erro do usuário para classe Floresta (praticamente todas as estimativas foram iguais a zero!).</a:t>
            </a:r>
          </a:p>
          <a:p>
            <a:pPr marL="182563" indent="-182563" algn="l"/>
            <a:r>
              <a:rPr lang="pt-BR" sz="1600" dirty="0">
                <a:latin typeface="Tahoma" panose="020B0604030504040204" pitchFamily="34" charset="0"/>
              </a:rPr>
              <a:t>A explicação disso é que fica bem complicado “acertar” o erro muito raro numa classe tão abrangente (~70% da área total).</a:t>
            </a:r>
          </a:p>
        </p:txBody>
      </p:sp>
      <p:grpSp>
        <p:nvGrpSpPr>
          <p:cNvPr id="47" name="Agrupar 46">
            <a:extLst>
              <a:ext uri="{FF2B5EF4-FFF2-40B4-BE49-F238E27FC236}">
                <a16:creationId xmlns:a16="http://schemas.microsoft.com/office/drawing/2014/main" id="{DBF7D19E-BA28-5740-85D6-96A364E99F17}"/>
              </a:ext>
            </a:extLst>
          </p:cNvPr>
          <p:cNvGrpSpPr/>
          <p:nvPr/>
        </p:nvGrpSpPr>
        <p:grpSpPr>
          <a:xfrm>
            <a:off x="1043608" y="4271448"/>
            <a:ext cx="4751880" cy="425252"/>
            <a:chOff x="1043608" y="4271448"/>
            <a:chExt cx="4751880" cy="425252"/>
          </a:xfrm>
        </p:grpSpPr>
        <p:sp>
          <p:nvSpPr>
            <p:cNvPr id="42" name="Elipse 41">
              <a:extLst>
                <a:ext uri="{FF2B5EF4-FFF2-40B4-BE49-F238E27FC236}">
                  <a16:creationId xmlns:a16="http://schemas.microsoft.com/office/drawing/2014/main" id="{7AD60EAA-DDD4-B386-258E-DECC7481CF33}"/>
                </a:ext>
              </a:extLst>
            </p:cNvPr>
            <p:cNvSpPr/>
            <p:nvPr/>
          </p:nvSpPr>
          <p:spPr bwMode="auto">
            <a:xfrm>
              <a:off x="1043608" y="4271448"/>
              <a:ext cx="755899" cy="425252"/>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45" name="Elipse 44">
              <a:extLst>
                <a:ext uri="{FF2B5EF4-FFF2-40B4-BE49-F238E27FC236}">
                  <a16:creationId xmlns:a16="http://schemas.microsoft.com/office/drawing/2014/main" id="{2E47316C-8144-290D-6E02-8F6D8A94E717}"/>
                </a:ext>
              </a:extLst>
            </p:cNvPr>
            <p:cNvSpPr/>
            <p:nvPr/>
          </p:nvSpPr>
          <p:spPr bwMode="auto">
            <a:xfrm>
              <a:off x="3018330" y="4271448"/>
              <a:ext cx="755899" cy="425252"/>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46" name="Elipse 45">
              <a:extLst>
                <a:ext uri="{FF2B5EF4-FFF2-40B4-BE49-F238E27FC236}">
                  <a16:creationId xmlns:a16="http://schemas.microsoft.com/office/drawing/2014/main" id="{C4C958EE-FBC6-A66D-B04C-4C7B2D4A4817}"/>
                </a:ext>
              </a:extLst>
            </p:cNvPr>
            <p:cNvSpPr/>
            <p:nvPr/>
          </p:nvSpPr>
          <p:spPr bwMode="auto">
            <a:xfrm>
              <a:off x="5039589" y="4271448"/>
              <a:ext cx="755899" cy="425252"/>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spTree>
    <p:extLst>
      <p:ext uri="{BB962C8B-B14F-4D97-AF65-F5344CB8AC3E}">
        <p14:creationId xmlns:p14="http://schemas.microsoft.com/office/powerpoint/2010/main" val="2080216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7E792-2766-5755-39A4-9A2E60A9BAEE}"/>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A2DCC6AE-A76C-1CFF-DAA9-F0ACC88B79D7}"/>
              </a:ext>
            </a:extLst>
          </p:cNvPr>
          <p:cNvPicPr>
            <a:picLocks/>
          </p:cNvPicPr>
          <p:nvPr/>
        </p:nvPicPr>
        <p:blipFill>
          <a:blip r:embed="rId2"/>
          <a:stretch>
            <a:fillRect/>
          </a:stretch>
        </p:blipFill>
        <p:spPr>
          <a:xfrm>
            <a:off x="246264" y="1413466"/>
            <a:ext cx="7200000" cy="3204000"/>
          </a:xfrm>
          <a:prstGeom prst="rect">
            <a:avLst/>
          </a:prstGeom>
        </p:spPr>
      </p:pic>
      <p:sp>
        <p:nvSpPr>
          <p:cNvPr id="191490" name="Rectangle 2">
            <a:extLst>
              <a:ext uri="{FF2B5EF4-FFF2-40B4-BE49-F238E27FC236}">
                <a16:creationId xmlns:a16="http://schemas.microsoft.com/office/drawing/2014/main" id="{6F8B7584-719A-73B3-D4AD-10A5FEA3F500}"/>
              </a:ext>
            </a:extLst>
          </p:cNvPr>
          <p:cNvSpPr>
            <a:spLocks noGrp="1" noChangeArrowheads="1"/>
          </p:cNvSpPr>
          <p:nvPr>
            <p:ph type="title"/>
          </p:nvPr>
        </p:nvSpPr>
        <p:spPr/>
        <p:txBody>
          <a:bodyPr/>
          <a:lstStyle/>
          <a:p>
            <a:pPr eaLnBrk="1" hangingPunct="1">
              <a:defRPr/>
            </a:pPr>
            <a:r>
              <a:rPr lang="pt-BR" dirty="0"/>
              <a:t>Erros de Comissão</a:t>
            </a:r>
          </a:p>
        </p:txBody>
      </p:sp>
      <p:sp>
        <p:nvSpPr>
          <p:cNvPr id="2" name="Espaço Reservado para Número de Slide 1">
            <a:extLst>
              <a:ext uri="{FF2B5EF4-FFF2-40B4-BE49-F238E27FC236}">
                <a16:creationId xmlns:a16="http://schemas.microsoft.com/office/drawing/2014/main" id="{B30AD3FB-713C-F229-B8EF-3C385CA39A0D}"/>
              </a:ext>
            </a:extLst>
          </p:cNvPr>
          <p:cNvSpPr>
            <a:spLocks noGrp="1"/>
          </p:cNvSpPr>
          <p:nvPr>
            <p:ph type="sldNum" sz="quarter" idx="12"/>
          </p:nvPr>
        </p:nvSpPr>
        <p:spPr/>
        <p:txBody>
          <a:bodyPr/>
          <a:lstStyle/>
          <a:p>
            <a:pPr>
              <a:defRPr/>
            </a:pPr>
            <a:fld id="{7750B3C5-66E6-4154-8489-5ABD3ED3D4E2}" type="slidenum">
              <a:rPr lang="pt-BR"/>
              <a:pPr>
                <a:defRPr/>
              </a:pPr>
              <a:t>89</a:t>
            </a:fld>
            <a:endParaRPr lang="pt-BR"/>
          </a:p>
        </p:txBody>
      </p:sp>
      <p:sp>
        <p:nvSpPr>
          <p:cNvPr id="5" name="CaixaDeTexto 4">
            <a:extLst>
              <a:ext uri="{FF2B5EF4-FFF2-40B4-BE49-F238E27FC236}">
                <a16:creationId xmlns:a16="http://schemas.microsoft.com/office/drawing/2014/main" id="{273E1317-0865-372D-C8A0-E8D822B0BCB0}"/>
              </a:ext>
            </a:extLst>
          </p:cNvPr>
          <p:cNvSpPr txBox="1"/>
          <p:nvPr/>
        </p:nvSpPr>
        <p:spPr>
          <a:xfrm>
            <a:off x="442762" y="4941168"/>
            <a:ext cx="8426601" cy="1815882"/>
          </a:xfrm>
          <a:prstGeom prst="rect">
            <a:avLst/>
          </a:prstGeom>
          <a:noFill/>
        </p:spPr>
        <p:txBody>
          <a:bodyPr wrap="square" rtlCol="0">
            <a:spAutoFit/>
          </a:bodyPr>
          <a:lstStyle/>
          <a:p>
            <a:pPr marL="182563" indent="-182563" algn="l"/>
            <a:r>
              <a:rPr lang="pt-BR" sz="1600" dirty="0">
                <a:latin typeface="Tahoma" panose="020B0604030504040204" pitchFamily="34" charset="0"/>
              </a:rPr>
              <a:t>Com o aumento do tamanho da amostra, diminui-se a incerteza aproximando-se a estimativa do valor de referência (mediana mais próxima do valor real).</a:t>
            </a:r>
          </a:p>
          <a:p>
            <a:pPr marL="182563" indent="-182563" algn="l"/>
            <a:r>
              <a:rPr lang="pt-BR" sz="1600" dirty="0">
                <a:latin typeface="Tahoma" panose="020B0604030504040204" pitchFamily="34" charset="0"/>
              </a:rPr>
              <a:t>Na Amostragem Proporcional de Mesmo Tamanho para n = 300, apenas 100 pontos foram amostrados!</a:t>
            </a:r>
          </a:p>
          <a:p>
            <a:pPr marL="182563" indent="-182563" algn="l"/>
            <a:r>
              <a:rPr lang="pt-BR" sz="1600" dirty="0">
                <a:latin typeface="Tahoma" panose="020B0604030504040204" pitchFamily="34" charset="0"/>
              </a:rPr>
              <a:t>A Amostragem Estratificada de Mesmo Tamanho para n = 1000 apresentou maior incerteza pois foram sorteados apenas 333 pontos sobre essa classe (nas outras abordagens a amostragem dessa classe foi de cerca de 690 amostras).</a:t>
            </a:r>
          </a:p>
        </p:txBody>
      </p:sp>
      <p:grpSp>
        <p:nvGrpSpPr>
          <p:cNvPr id="9" name="Agrupar 8">
            <a:extLst>
              <a:ext uri="{FF2B5EF4-FFF2-40B4-BE49-F238E27FC236}">
                <a16:creationId xmlns:a16="http://schemas.microsoft.com/office/drawing/2014/main" id="{01AA0BF0-74F8-4D9B-495E-380EB23B5FB8}"/>
              </a:ext>
            </a:extLst>
          </p:cNvPr>
          <p:cNvGrpSpPr/>
          <p:nvPr/>
        </p:nvGrpSpPr>
        <p:grpSpPr>
          <a:xfrm>
            <a:off x="2883795" y="3295516"/>
            <a:ext cx="2394448" cy="576064"/>
            <a:chOff x="2883795" y="3295516"/>
            <a:chExt cx="2394448" cy="576064"/>
          </a:xfrm>
        </p:grpSpPr>
        <p:sp>
          <p:nvSpPr>
            <p:cNvPr id="4" name="Seta para a direita 21">
              <a:extLst>
                <a:ext uri="{FF2B5EF4-FFF2-40B4-BE49-F238E27FC236}">
                  <a16:creationId xmlns:a16="http://schemas.microsoft.com/office/drawing/2014/main" id="{FE8972F6-FEBF-18F4-2EC8-F75EBFC303FA}"/>
                </a:ext>
              </a:extLst>
            </p:cNvPr>
            <p:cNvSpPr/>
            <p:nvPr/>
          </p:nvSpPr>
          <p:spPr bwMode="auto">
            <a:xfrm rot="6932726">
              <a:off x="2811787" y="3367524"/>
              <a:ext cx="576064" cy="432048"/>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7" name="Seta para a direita 21">
              <a:extLst>
                <a:ext uri="{FF2B5EF4-FFF2-40B4-BE49-F238E27FC236}">
                  <a16:creationId xmlns:a16="http://schemas.microsoft.com/office/drawing/2014/main" id="{DB79C960-5962-CF55-0937-1E6C3940A9E1}"/>
                </a:ext>
              </a:extLst>
            </p:cNvPr>
            <p:cNvSpPr/>
            <p:nvPr/>
          </p:nvSpPr>
          <p:spPr bwMode="auto">
            <a:xfrm rot="6932726">
              <a:off x="4774187" y="3367524"/>
              <a:ext cx="576064" cy="432048"/>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sp>
        <p:nvSpPr>
          <p:cNvPr id="8" name="Seta para a direita 8">
            <a:extLst>
              <a:ext uri="{FF2B5EF4-FFF2-40B4-BE49-F238E27FC236}">
                <a16:creationId xmlns:a16="http://schemas.microsoft.com/office/drawing/2014/main" id="{CFDCB38C-2697-80F1-8F1D-17FEAD0D1A27}"/>
              </a:ext>
            </a:extLst>
          </p:cNvPr>
          <p:cNvSpPr/>
          <p:nvPr/>
        </p:nvSpPr>
        <p:spPr bwMode="auto">
          <a:xfrm rot="7147469">
            <a:off x="6661986" y="3363799"/>
            <a:ext cx="576064" cy="432048"/>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0" name="Seta para a direita 8">
            <a:extLst>
              <a:ext uri="{FF2B5EF4-FFF2-40B4-BE49-F238E27FC236}">
                <a16:creationId xmlns:a16="http://schemas.microsoft.com/office/drawing/2014/main" id="{D05D88A1-E923-F540-37C8-2BA34E4728D3}"/>
              </a:ext>
            </a:extLst>
          </p:cNvPr>
          <p:cNvSpPr/>
          <p:nvPr/>
        </p:nvSpPr>
        <p:spPr bwMode="auto">
          <a:xfrm rot="7147469">
            <a:off x="5848419" y="3853026"/>
            <a:ext cx="576064" cy="432048"/>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nvGrpSpPr>
          <p:cNvPr id="6" name="Agrupar 5">
            <a:extLst>
              <a:ext uri="{FF2B5EF4-FFF2-40B4-BE49-F238E27FC236}">
                <a16:creationId xmlns:a16="http://schemas.microsoft.com/office/drawing/2014/main" id="{8E0E1ACB-10E3-8140-2D5D-77FF68267565}"/>
              </a:ext>
            </a:extLst>
          </p:cNvPr>
          <p:cNvGrpSpPr/>
          <p:nvPr/>
        </p:nvGrpSpPr>
        <p:grpSpPr>
          <a:xfrm>
            <a:off x="858575" y="1781527"/>
            <a:ext cx="7970150" cy="3121277"/>
            <a:chOff x="858575" y="1781527"/>
            <a:chExt cx="7970150" cy="3121277"/>
          </a:xfrm>
        </p:grpSpPr>
        <p:grpSp>
          <p:nvGrpSpPr>
            <p:cNvPr id="11" name="Agrupar 10">
              <a:extLst>
                <a:ext uri="{FF2B5EF4-FFF2-40B4-BE49-F238E27FC236}">
                  <a16:creationId xmlns:a16="http://schemas.microsoft.com/office/drawing/2014/main" id="{9711F313-8B04-5DDD-F4E3-5C6FE3F9C356}"/>
                </a:ext>
              </a:extLst>
            </p:cNvPr>
            <p:cNvGrpSpPr/>
            <p:nvPr/>
          </p:nvGrpSpPr>
          <p:grpSpPr>
            <a:xfrm>
              <a:off x="1087655" y="1781527"/>
              <a:ext cx="5977287" cy="3121277"/>
              <a:chOff x="1087655" y="1781527"/>
              <a:chExt cx="5977287" cy="3121277"/>
            </a:xfrm>
          </p:grpSpPr>
          <p:grpSp>
            <p:nvGrpSpPr>
              <p:cNvPr id="33" name="Agrupar 32">
                <a:extLst>
                  <a:ext uri="{FF2B5EF4-FFF2-40B4-BE49-F238E27FC236}">
                    <a16:creationId xmlns:a16="http://schemas.microsoft.com/office/drawing/2014/main" id="{09DD56DB-ABD2-3F2B-5F63-23B2EB360862}"/>
                  </a:ext>
                </a:extLst>
              </p:cNvPr>
              <p:cNvGrpSpPr/>
              <p:nvPr/>
            </p:nvGrpSpPr>
            <p:grpSpPr>
              <a:xfrm>
                <a:off x="1087655" y="1781527"/>
                <a:ext cx="5977287" cy="3096000"/>
                <a:chOff x="1087655" y="1777126"/>
                <a:chExt cx="5977287" cy="3096000"/>
              </a:xfrm>
            </p:grpSpPr>
            <p:sp>
              <p:nvSpPr>
                <p:cNvPr id="37" name="Retângulo 36">
                  <a:extLst>
                    <a:ext uri="{FF2B5EF4-FFF2-40B4-BE49-F238E27FC236}">
                      <a16:creationId xmlns:a16="http://schemas.microsoft.com/office/drawing/2014/main" id="{8AB9B823-C131-7A3B-B843-072856E11865}"/>
                    </a:ext>
                  </a:extLst>
                </p:cNvPr>
                <p:cNvSpPr/>
                <p:nvPr/>
              </p:nvSpPr>
              <p:spPr bwMode="auto">
                <a:xfrm>
                  <a:off x="1087655" y="1777126"/>
                  <a:ext cx="5977287" cy="3096000"/>
                </a:xfrm>
                <a:prstGeom prst="rect">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cxnSp>
              <p:nvCxnSpPr>
                <p:cNvPr id="38" name="Conector reto 37">
                  <a:extLst>
                    <a:ext uri="{FF2B5EF4-FFF2-40B4-BE49-F238E27FC236}">
                      <a16:creationId xmlns:a16="http://schemas.microsoft.com/office/drawing/2014/main" id="{9209F502-3B0E-62E5-16A4-2DBBFAA8FEBA}"/>
                    </a:ext>
                  </a:extLst>
                </p:cNvPr>
                <p:cNvCxnSpPr>
                  <a:cxnSpLocks/>
                </p:cNvCxnSpPr>
                <p:nvPr/>
              </p:nvCxnSpPr>
              <p:spPr bwMode="auto">
                <a:xfrm>
                  <a:off x="3090866" y="1777126"/>
                  <a:ext cx="0" cy="3096000"/>
                </a:xfrm>
                <a:prstGeom prst="line">
                  <a:avLst/>
                </a:prstGeom>
                <a:noFill/>
                <a:ln w="9525" cap="flat" cmpd="sng" algn="ctr">
                  <a:solidFill>
                    <a:schemeClr val="tx1"/>
                  </a:solidFill>
                  <a:prstDash val="dash"/>
                  <a:round/>
                  <a:headEnd type="none" w="med" len="med"/>
                  <a:tailEnd type="none" w="med" len="med"/>
                </a:ln>
                <a:effectLst/>
              </p:spPr>
            </p:cxnSp>
            <p:cxnSp>
              <p:nvCxnSpPr>
                <p:cNvPr id="39" name="Conector reto 38">
                  <a:extLst>
                    <a:ext uri="{FF2B5EF4-FFF2-40B4-BE49-F238E27FC236}">
                      <a16:creationId xmlns:a16="http://schemas.microsoft.com/office/drawing/2014/main" id="{6391BCF3-6919-9864-B544-AB1CE80BECEF}"/>
                    </a:ext>
                  </a:extLst>
                </p:cNvPr>
                <p:cNvCxnSpPr>
                  <a:cxnSpLocks/>
                </p:cNvCxnSpPr>
                <p:nvPr/>
              </p:nvCxnSpPr>
              <p:spPr bwMode="auto">
                <a:xfrm>
                  <a:off x="5081445" y="1777126"/>
                  <a:ext cx="0" cy="3096000"/>
                </a:xfrm>
                <a:prstGeom prst="line">
                  <a:avLst/>
                </a:prstGeom>
                <a:noFill/>
                <a:ln w="9525" cap="flat" cmpd="sng" algn="ctr">
                  <a:solidFill>
                    <a:schemeClr val="tx1"/>
                  </a:solidFill>
                  <a:prstDash val="dash"/>
                  <a:round/>
                  <a:headEnd type="none" w="med" len="med"/>
                  <a:tailEnd type="none" w="med" len="med"/>
                </a:ln>
                <a:effectLst/>
              </p:spPr>
            </p:cxnSp>
          </p:grpSp>
          <p:sp>
            <p:nvSpPr>
              <p:cNvPr id="34" name="CaixaDeTexto 33">
                <a:extLst>
                  <a:ext uri="{FF2B5EF4-FFF2-40B4-BE49-F238E27FC236}">
                    <a16:creationId xmlns:a16="http://schemas.microsoft.com/office/drawing/2014/main" id="{D34F5011-0DAE-BF2B-B279-3FC96FE2F38B}"/>
                  </a:ext>
                </a:extLst>
              </p:cNvPr>
              <p:cNvSpPr txBox="1"/>
              <p:nvPr/>
            </p:nvSpPr>
            <p:spPr>
              <a:xfrm>
                <a:off x="1115156" y="4471917"/>
                <a:ext cx="1956000" cy="430887"/>
              </a:xfrm>
              <a:prstGeom prst="rect">
                <a:avLst/>
              </a:prstGeom>
              <a:noFill/>
            </p:spPr>
            <p:txBody>
              <a:bodyPr wrap="square">
                <a:spAutoFit/>
              </a:bodyPr>
              <a:lstStyle/>
              <a:p>
                <a:r>
                  <a:rPr lang="pt-BR" sz="1100" dirty="0">
                    <a:latin typeface="Tahoma" panose="020B0604030504040204" pitchFamily="34" charset="0"/>
                  </a:rPr>
                  <a:t>Aleatória Simples</a:t>
                </a:r>
              </a:p>
              <a:p>
                <a:r>
                  <a:rPr lang="pt-BR" sz="1100" dirty="0">
                    <a:latin typeface="Tahoma" panose="020B0604030504040204" pitchFamily="34" charset="0"/>
                  </a:rPr>
                  <a:t>Corrigida</a:t>
                </a:r>
                <a:endParaRPr lang="pt-BR" sz="1100" dirty="0"/>
              </a:p>
            </p:txBody>
          </p:sp>
          <p:sp>
            <p:nvSpPr>
              <p:cNvPr id="35" name="CaixaDeTexto 34">
                <a:extLst>
                  <a:ext uri="{FF2B5EF4-FFF2-40B4-BE49-F238E27FC236}">
                    <a16:creationId xmlns:a16="http://schemas.microsoft.com/office/drawing/2014/main" id="{9C264FC2-1CF9-6BED-80A4-9F94D8CD44A8}"/>
                  </a:ext>
                </a:extLst>
              </p:cNvPr>
              <p:cNvSpPr txBox="1"/>
              <p:nvPr/>
            </p:nvSpPr>
            <p:spPr>
              <a:xfrm>
                <a:off x="3105075" y="4471917"/>
                <a:ext cx="1956000" cy="430887"/>
              </a:xfrm>
              <a:prstGeom prst="rect">
                <a:avLst/>
              </a:prstGeom>
              <a:noFill/>
            </p:spPr>
            <p:txBody>
              <a:bodyPr wrap="square">
                <a:spAutoFit/>
              </a:bodyPr>
              <a:lstStyle/>
              <a:p>
                <a:r>
                  <a:rPr lang="pt-BR" sz="1100" dirty="0" err="1">
                    <a:latin typeface="Tahoma" panose="020B0604030504040204" pitchFamily="34" charset="0"/>
                  </a:rPr>
                  <a:t>Estrat</a:t>
                </a:r>
                <a:r>
                  <a:rPr lang="pt-BR" sz="1100" dirty="0">
                    <a:latin typeface="Tahoma" panose="020B0604030504040204" pitchFamily="34" charset="0"/>
                  </a:rPr>
                  <a:t> Proporcional</a:t>
                </a:r>
              </a:p>
              <a:p>
                <a:r>
                  <a:rPr lang="pt-BR" sz="1100" dirty="0">
                    <a:latin typeface="Tahoma" panose="020B0604030504040204" pitchFamily="34" charset="0"/>
                  </a:rPr>
                  <a:t>Corrigida</a:t>
                </a:r>
                <a:endParaRPr lang="pt-BR" sz="1100" dirty="0"/>
              </a:p>
            </p:txBody>
          </p:sp>
          <p:sp>
            <p:nvSpPr>
              <p:cNvPr id="36" name="CaixaDeTexto 35">
                <a:extLst>
                  <a:ext uri="{FF2B5EF4-FFF2-40B4-BE49-F238E27FC236}">
                    <a16:creationId xmlns:a16="http://schemas.microsoft.com/office/drawing/2014/main" id="{E20DA162-F753-334E-658E-96AD3146BB19}"/>
                  </a:ext>
                </a:extLst>
              </p:cNvPr>
              <p:cNvSpPr txBox="1"/>
              <p:nvPr/>
            </p:nvSpPr>
            <p:spPr>
              <a:xfrm>
                <a:off x="5108028" y="4471917"/>
                <a:ext cx="1956000" cy="430887"/>
              </a:xfrm>
              <a:prstGeom prst="rect">
                <a:avLst/>
              </a:prstGeom>
              <a:noFill/>
            </p:spPr>
            <p:txBody>
              <a:bodyPr wrap="square">
                <a:spAutoFit/>
              </a:bodyPr>
              <a:lstStyle/>
              <a:p>
                <a:r>
                  <a:rPr lang="pt-BR" sz="1100" dirty="0" err="1">
                    <a:latin typeface="Tahoma" panose="020B0604030504040204" pitchFamily="34" charset="0"/>
                  </a:rPr>
                  <a:t>Estrat</a:t>
                </a:r>
                <a:r>
                  <a:rPr lang="pt-BR" sz="1100" dirty="0">
                    <a:latin typeface="Tahoma" panose="020B0604030504040204" pitchFamily="34" charset="0"/>
                  </a:rPr>
                  <a:t> Mesmo Tamanho</a:t>
                </a:r>
              </a:p>
              <a:p>
                <a:r>
                  <a:rPr lang="pt-BR" sz="1100" dirty="0">
                    <a:latin typeface="Tahoma" panose="020B0604030504040204" pitchFamily="34" charset="0"/>
                  </a:rPr>
                  <a:t>Corrigida</a:t>
                </a:r>
                <a:endParaRPr lang="pt-BR" sz="1100" dirty="0"/>
              </a:p>
            </p:txBody>
          </p:sp>
        </p:grpSp>
        <p:cxnSp>
          <p:nvCxnSpPr>
            <p:cNvPr id="12" name="Conector reto 11">
              <a:extLst>
                <a:ext uri="{FF2B5EF4-FFF2-40B4-BE49-F238E27FC236}">
                  <a16:creationId xmlns:a16="http://schemas.microsoft.com/office/drawing/2014/main" id="{41E0888D-F200-A94A-5286-3E361E9A4A88}"/>
                </a:ext>
              </a:extLst>
            </p:cNvPr>
            <p:cNvCxnSpPr/>
            <p:nvPr/>
          </p:nvCxnSpPr>
          <p:spPr bwMode="auto">
            <a:xfrm>
              <a:off x="858575" y="4192213"/>
              <a:ext cx="6480000"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grpSp>
          <p:nvGrpSpPr>
            <p:cNvPr id="13" name="Agrupar 12">
              <a:extLst>
                <a:ext uri="{FF2B5EF4-FFF2-40B4-BE49-F238E27FC236}">
                  <a16:creationId xmlns:a16="http://schemas.microsoft.com/office/drawing/2014/main" id="{CC52F927-2488-2873-6DEC-AF657D13DFD0}"/>
                </a:ext>
              </a:extLst>
            </p:cNvPr>
            <p:cNvGrpSpPr/>
            <p:nvPr/>
          </p:nvGrpSpPr>
          <p:grpSpPr>
            <a:xfrm>
              <a:off x="7453381" y="2132856"/>
              <a:ext cx="1375344" cy="1476488"/>
              <a:chOff x="7453381" y="2132856"/>
              <a:chExt cx="1375344" cy="1476488"/>
            </a:xfrm>
          </p:grpSpPr>
          <p:sp>
            <p:nvSpPr>
              <p:cNvPr id="25" name="Retângulo 24">
                <a:extLst>
                  <a:ext uri="{FF2B5EF4-FFF2-40B4-BE49-F238E27FC236}">
                    <a16:creationId xmlns:a16="http://schemas.microsoft.com/office/drawing/2014/main" id="{8A9CC8F8-FEED-A245-A4F7-2E191B511D21}"/>
                  </a:ext>
                </a:extLst>
              </p:cNvPr>
              <p:cNvSpPr/>
              <p:nvPr/>
            </p:nvSpPr>
            <p:spPr bwMode="auto">
              <a:xfrm>
                <a:off x="7524328" y="2132856"/>
                <a:ext cx="288032" cy="288032"/>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26" name="Retângulo 25">
                <a:extLst>
                  <a:ext uri="{FF2B5EF4-FFF2-40B4-BE49-F238E27FC236}">
                    <a16:creationId xmlns:a16="http://schemas.microsoft.com/office/drawing/2014/main" id="{BF749369-F764-F8DB-29E1-CEB3ADA5205D}"/>
                  </a:ext>
                </a:extLst>
              </p:cNvPr>
              <p:cNvSpPr/>
              <p:nvPr/>
            </p:nvSpPr>
            <p:spPr bwMode="auto">
              <a:xfrm>
                <a:off x="7524328" y="2515952"/>
                <a:ext cx="288032" cy="288032"/>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27" name="Retângulo 26">
                <a:extLst>
                  <a:ext uri="{FF2B5EF4-FFF2-40B4-BE49-F238E27FC236}">
                    <a16:creationId xmlns:a16="http://schemas.microsoft.com/office/drawing/2014/main" id="{80FB4D2A-265C-7925-FB1D-61428DD4DF72}"/>
                  </a:ext>
                </a:extLst>
              </p:cNvPr>
              <p:cNvSpPr/>
              <p:nvPr/>
            </p:nvSpPr>
            <p:spPr bwMode="auto">
              <a:xfrm>
                <a:off x="7524328" y="2899048"/>
                <a:ext cx="288032" cy="288032"/>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28" name="CaixaDeTexto 27">
                <a:extLst>
                  <a:ext uri="{FF2B5EF4-FFF2-40B4-BE49-F238E27FC236}">
                    <a16:creationId xmlns:a16="http://schemas.microsoft.com/office/drawing/2014/main" id="{7621F09C-7494-F340-628A-18EC90B435F6}"/>
                  </a:ext>
                </a:extLst>
              </p:cNvPr>
              <p:cNvSpPr txBox="1"/>
              <p:nvPr/>
            </p:nvSpPr>
            <p:spPr>
              <a:xfrm>
                <a:off x="7771722" y="2938334"/>
                <a:ext cx="614589" cy="261610"/>
              </a:xfrm>
              <a:prstGeom prst="rect">
                <a:avLst/>
              </a:prstGeom>
              <a:noFill/>
            </p:spPr>
            <p:txBody>
              <a:bodyPr wrap="square">
                <a:spAutoFit/>
              </a:bodyPr>
              <a:lstStyle/>
              <a:p>
                <a:pPr algn="l"/>
                <a:r>
                  <a:rPr lang="pt-BR" sz="1100" dirty="0">
                    <a:latin typeface="Tahoma" panose="020B0604030504040204" pitchFamily="34" charset="0"/>
                  </a:rPr>
                  <a:t>1000</a:t>
                </a:r>
                <a:endParaRPr lang="pt-BR" sz="1100" dirty="0"/>
              </a:p>
            </p:txBody>
          </p:sp>
          <p:sp>
            <p:nvSpPr>
              <p:cNvPr id="29" name="CaixaDeTexto 28">
                <a:extLst>
                  <a:ext uri="{FF2B5EF4-FFF2-40B4-BE49-F238E27FC236}">
                    <a16:creationId xmlns:a16="http://schemas.microsoft.com/office/drawing/2014/main" id="{D6C44E45-671C-FF48-3F6D-22DE3482DE7E}"/>
                  </a:ext>
                </a:extLst>
              </p:cNvPr>
              <p:cNvSpPr txBox="1"/>
              <p:nvPr/>
            </p:nvSpPr>
            <p:spPr>
              <a:xfrm>
                <a:off x="7771721" y="2556525"/>
                <a:ext cx="614589" cy="261610"/>
              </a:xfrm>
              <a:prstGeom prst="rect">
                <a:avLst/>
              </a:prstGeom>
              <a:noFill/>
            </p:spPr>
            <p:txBody>
              <a:bodyPr wrap="square">
                <a:spAutoFit/>
              </a:bodyPr>
              <a:lstStyle/>
              <a:p>
                <a:pPr algn="l"/>
                <a:r>
                  <a:rPr lang="pt-BR" sz="1100" dirty="0">
                    <a:latin typeface="Tahoma" panose="020B0604030504040204" pitchFamily="34" charset="0"/>
                  </a:rPr>
                  <a:t>300</a:t>
                </a:r>
                <a:endParaRPr lang="pt-BR" sz="1100" dirty="0"/>
              </a:p>
            </p:txBody>
          </p:sp>
          <p:sp>
            <p:nvSpPr>
              <p:cNvPr id="30" name="CaixaDeTexto 29">
                <a:extLst>
                  <a:ext uri="{FF2B5EF4-FFF2-40B4-BE49-F238E27FC236}">
                    <a16:creationId xmlns:a16="http://schemas.microsoft.com/office/drawing/2014/main" id="{4523E59B-12BD-E2BA-BBD6-14730EF49BFF}"/>
                  </a:ext>
                </a:extLst>
              </p:cNvPr>
              <p:cNvSpPr txBox="1"/>
              <p:nvPr/>
            </p:nvSpPr>
            <p:spPr>
              <a:xfrm>
                <a:off x="7771720" y="2174716"/>
                <a:ext cx="614589" cy="261610"/>
              </a:xfrm>
              <a:prstGeom prst="rect">
                <a:avLst/>
              </a:prstGeom>
              <a:noFill/>
            </p:spPr>
            <p:txBody>
              <a:bodyPr wrap="square">
                <a:spAutoFit/>
              </a:bodyPr>
              <a:lstStyle/>
              <a:p>
                <a:pPr algn="l"/>
                <a:r>
                  <a:rPr lang="pt-BR" sz="1100" dirty="0">
                    <a:latin typeface="Tahoma" panose="020B0604030504040204" pitchFamily="34" charset="0"/>
                  </a:rPr>
                  <a:t>100</a:t>
                </a:r>
                <a:endParaRPr lang="pt-BR" sz="1100" dirty="0"/>
              </a:p>
            </p:txBody>
          </p:sp>
          <p:cxnSp>
            <p:nvCxnSpPr>
              <p:cNvPr id="31" name="Conector reto 30">
                <a:extLst>
                  <a:ext uri="{FF2B5EF4-FFF2-40B4-BE49-F238E27FC236}">
                    <a16:creationId xmlns:a16="http://schemas.microsoft.com/office/drawing/2014/main" id="{14449003-48E8-9AEB-67C9-79113F643735}"/>
                  </a:ext>
                </a:extLst>
              </p:cNvPr>
              <p:cNvCxnSpPr>
                <a:cxnSpLocks/>
              </p:cNvCxnSpPr>
              <p:nvPr/>
            </p:nvCxnSpPr>
            <p:spPr bwMode="auto">
              <a:xfrm>
                <a:off x="7453381" y="3474530"/>
                <a:ext cx="360000"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sp>
            <p:nvSpPr>
              <p:cNvPr id="32" name="CaixaDeTexto 31">
                <a:extLst>
                  <a:ext uri="{FF2B5EF4-FFF2-40B4-BE49-F238E27FC236}">
                    <a16:creationId xmlns:a16="http://schemas.microsoft.com/office/drawing/2014/main" id="{D4C1AA02-582D-4FB4-43CC-48DC37EB8A69}"/>
                  </a:ext>
                </a:extLst>
              </p:cNvPr>
              <p:cNvSpPr txBox="1"/>
              <p:nvPr/>
            </p:nvSpPr>
            <p:spPr>
              <a:xfrm>
                <a:off x="7771722" y="3347734"/>
                <a:ext cx="1057003" cy="261610"/>
              </a:xfrm>
              <a:prstGeom prst="rect">
                <a:avLst/>
              </a:prstGeom>
              <a:noFill/>
            </p:spPr>
            <p:txBody>
              <a:bodyPr wrap="square">
                <a:spAutoFit/>
              </a:bodyPr>
              <a:lstStyle/>
              <a:p>
                <a:pPr algn="l"/>
                <a:r>
                  <a:rPr lang="pt-BR" sz="1100" dirty="0">
                    <a:latin typeface="Tahoma" panose="020B0604030504040204" pitchFamily="34" charset="0"/>
                  </a:rPr>
                  <a:t>Referência</a:t>
                </a:r>
                <a:endParaRPr lang="pt-BR" sz="1100" dirty="0"/>
              </a:p>
            </p:txBody>
          </p:sp>
        </p:grpSp>
        <p:grpSp>
          <p:nvGrpSpPr>
            <p:cNvPr id="14" name="Agrupar 13">
              <a:extLst>
                <a:ext uri="{FF2B5EF4-FFF2-40B4-BE49-F238E27FC236}">
                  <a16:creationId xmlns:a16="http://schemas.microsoft.com/office/drawing/2014/main" id="{0A4C5CC4-17EB-C513-6162-2121D2160D6F}"/>
                </a:ext>
              </a:extLst>
            </p:cNvPr>
            <p:cNvGrpSpPr/>
            <p:nvPr/>
          </p:nvGrpSpPr>
          <p:grpSpPr>
            <a:xfrm>
              <a:off x="1135671" y="4069050"/>
              <a:ext cx="5890694" cy="399960"/>
              <a:chOff x="1135671" y="4069050"/>
              <a:chExt cx="5890694" cy="399960"/>
            </a:xfrm>
          </p:grpSpPr>
          <p:cxnSp>
            <p:nvCxnSpPr>
              <p:cNvPr id="16" name="Conector reto 15">
                <a:extLst>
                  <a:ext uri="{FF2B5EF4-FFF2-40B4-BE49-F238E27FC236}">
                    <a16:creationId xmlns:a16="http://schemas.microsoft.com/office/drawing/2014/main" id="{D5A27179-2C3D-DEA4-1C97-4DA4D53680CE}"/>
                  </a:ext>
                </a:extLst>
              </p:cNvPr>
              <p:cNvCxnSpPr>
                <a:cxnSpLocks/>
              </p:cNvCxnSpPr>
              <p:nvPr/>
            </p:nvCxnSpPr>
            <p:spPr bwMode="auto">
              <a:xfrm>
                <a:off x="1135671"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7" name="Conector reto 16">
                <a:extLst>
                  <a:ext uri="{FF2B5EF4-FFF2-40B4-BE49-F238E27FC236}">
                    <a16:creationId xmlns:a16="http://schemas.microsoft.com/office/drawing/2014/main" id="{F1B7D202-7794-5179-0218-88D4DDAECF1F}"/>
                  </a:ext>
                </a:extLst>
              </p:cNvPr>
              <p:cNvCxnSpPr>
                <a:cxnSpLocks/>
              </p:cNvCxnSpPr>
              <p:nvPr/>
            </p:nvCxnSpPr>
            <p:spPr bwMode="auto">
              <a:xfrm>
                <a:off x="1797758"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8" name="Conector reto 17">
                <a:extLst>
                  <a:ext uri="{FF2B5EF4-FFF2-40B4-BE49-F238E27FC236}">
                    <a16:creationId xmlns:a16="http://schemas.microsoft.com/office/drawing/2014/main" id="{D91BC31C-A381-2891-8795-5DDC56245D15}"/>
                  </a:ext>
                </a:extLst>
              </p:cNvPr>
              <p:cNvCxnSpPr>
                <a:cxnSpLocks/>
              </p:cNvCxnSpPr>
              <p:nvPr/>
            </p:nvCxnSpPr>
            <p:spPr bwMode="auto">
              <a:xfrm>
                <a:off x="2459845" y="4269661"/>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9" name="Conector reto 18">
                <a:extLst>
                  <a:ext uri="{FF2B5EF4-FFF2-40B4-BE49-F238E27FC236}">
                    <a16:creationId xmlns:a16="http://schemas.microsoft.com/office/drawing/2014/main" id="{E40B05C0-406C-4824-F9B8-FF57FCA16135}"/>
                  </a:ext>
                </a:extLst>
              </p:cNvPr>
              <p:cNvCxnSpPr>
                <a:cxnSpLocks/>
              </p:cNvCxnSpPr>
              <p:nvPr/>
            </p:nvCxnSpPr>
            <p:spPr bwMode="auto">
              <a:xfrm>
                <a:off x="3121932"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0" name="Conector reto 19">
                <a:extLst>
                  <a:ext uri="{FF2B5EF4-FFF2-40B4-BE49-F238E27FC236}">
                    <a16:creationId xmlns:a16="http://schemas.microsoft.com/office/drawing/2014/main" id="{DAF43613-5174-F329-30B1-A6BECFA9D5D4}"/>
                  </a:ext>
                </a:extLst>
              </p:cNvPr>
              <p:cNvCxnSpPr>
                <a:cxnSpLocks/>
              </p:cNvCxnSpPr>
              <p:nvPr/>
            </p:nvCxnSpPr>
            <p:spPr bwMode="auto">
              <a:xfrm>
                <a:off x="3784019"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1" name="Conector reto 20">
                <a:extLst>
                  <a:ext uri="{FF2B5EF4-FFF2-40B4-BE49-F238E27FC236}">
                    <a16:creationId xmlns:a16="http://schemas.microsoft.com/office/drawing/2014/main" id="{FB9EE01D-7BE0-0EFE-CFBF-C5DC039CDC22}"/>
                  </a:ext>
                </a:extLst>
              </p:cNvPr>
              <p:cNvCxnSpPr>
                <a:cxnSpLocks/>
              </p:cNvCxnSpPr>
              <p:nvPr/>
            </p:nvCxnSpPr>
            <p:spPr bwMode="auto">
              <a:xfrm>
                <a:off x="4446106" y="4276867"/>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2" name="Conector reto 21">
                <a:extLst>
                  <a:ext uri="{FF2B5EF4-FFF2-40B4-BE49-F238E27FC236}">
                    <a16:creationId xmlns:a16="http://schemas.microsoft.com/office/drawing/2014/main" id="{29BC5859-F70C-6AF4-2B54-91FD6D242E98}"/>
                  </a:ext>
                </a:extLst>
              </p:cNvPr>
              <p:cNvCxnSpPr>
                <a:cxnSpLocks/>
              </p:cNvCxnSpPr>
              <p:nvPr/>
            </p:nvCxnSpPr>
            <p:spPr bwMode="auto">
              <a:xfrm>
                <a:off x="5108193"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3" name="Conector reto 22">
                <a:extLst>
                  <a:ext uri="{FF2B5EF4-FFF2-40B4-BE49-F238E27FC236}">
                    <a16:creationId xmlns:a16="http://schemas.microsoft.com/office/drawing/2014/main" id="{536FC859-817E-DB79-BAD0-0BDE54EA10AB}"/>
                  </a:ext>
                </a:extLst>
              </p:cNvPr>
              <p:cNvCxnSpPr>
                <a:cxnSpLocks/>
              </p:cNvCxnSpPr>
              <p:nvPr/>
            </p:nvCxnSpPr>
            <p:spPr bwMode="auto">
              <a:xfrm>
                <a:off x="5770280"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4" name="Conector reto 23">
                <a:extLst>
                  <a:ext uri="{FF2B5EF4-FFF2-40B4-BE49-F238E27FC236}">
                    <a16:creationId xmlns:a16="http://schemas.microsoft.com/office/drawing/2014/main" id="{E30BC1FF-9315-8FAE-2095-5D113DA91161}"/>
                  </a:ext>
                </a:extLst>
              </p:cNvPr>
              <p:cNvCxnSpPr>
                <a:cxnSpLocks/>
              </p:cNvCxnSpPr>
              <p:nvPr/>
            </p:nvCxnSpPr>
            <p:spPr bwMode="auto">
              <a:xfrm>
                <a:off x="6432365" y="406905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grpSp>
        <p:pic>
          <p:nvPicPr>
            <p:cNvPr id="15" name="Imagem 14">
              <a:extLst>
                <a:ext uri="{FF2B5EF4-FFF2-40B4-BE49-F238E27FC236}">
                  <a16:creationId xmlns:a16="http://schemas.microsoft.com/office/drawing/2014/main" id="{18B2EC23-CAB7-A179-831B-7D51E1F1062E}"/>
                </a:ext>
              </a:extLst>
            </p:cNvPr>
            <p:cNvPicPr>
              <a:picLocks noChangeAspect="1"/>
            </p:cNvPicPr>
            <p:nvPr/>
          </p:nvPicPr>
          <p:blipFill>
            <a:blip r:embed="rId3"/>
            <a:stretch>
              <a:fillRect/>
            </a:stretch>
          </p:blipFill>
          <p:spPr>
            <a:xfrm>
              <a:off x="7578850" y="3775015"/>
              <a:ext cx="792000" cy="790729"/>
            </a:xfrm>
            <a:prstGeom prst="rect">
              <a:avLst/>
            </a:prstGeom>
            <a:ln>
              <a:solidFill>
                <a:schemeClr val="tx1"/>
              </a:solidFill>
            </a:ln>
          </p:spPr>
        </p:pic>
      </p:grpSp>
    </p:spTree>
    <p:extLst>
      <p:ext uri="{BB962C8B-B14F-4D97-AF65-F5344CB8AC3E}">
        <p14:creationId xmlns:p14="http://schemas.microsoft.com/office/powerpoint/2010/main" val="1244827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2A0CE-A2D6-76E2-565B-735DA25F958B}"/>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CFEE03E5-4F69-E7D4-FD13-6AD8D8095F24}"/>
              </a:ext>
            </a:extLst>
          </p:cNvPr>
          <p:cNvPicPr>
            <a:picLocks/>
          </p:cNvPicPr>
          <p:nvPr/>
        </p:nvPicPr>
        <p:blipFill>
          <a:blip r:embed="rId2"/>
          <a:stretch>
            <a:fillRect/>
          </a:stretch>
        </p:blipFill>
        <p:spPr>
          <a:xfrm>
            <a:off x="246264" y="1413466"/>
            <a:ext cx="7200000" cy="3204000"/>
          </a:xfrm>
          <a:prstGeom prst="rect">
            <a:avLst/>
          </a:prstGeom>
        </p:spPr>
      </p:pic>
      <p:sp>
        <p:nvSpPr>
          <p:cNvPr id="191490" name="Rectangle 2">
            <a:extLst>
              <a:ext uri="{FF2B5EF4-FFF2-40B4-BE49-F238E27FC236}">
                <a16:creationId xmlns:a16="http://schemas.microsoft.com/office/drawing/2014/main" id="{06A8BC01-C485-D654-FCD9-95E8F0F283CA}"/>
              </a:ext>
            </a:extLst>
          </p:cNvPr>
          <p:cNvSpPr>
            <a:spLocks noGrp="1" noChangeArrowheads="1"/>
          </p:cNvSpPr>
          <p:nvPr>
            <p:ph type="title"/>
          </p:nvPr>
        </p:nvSpPr>
        <p:spPr/>
        <p:txBody>
          <a:bodyPr/>
          <a:lstStyle/>
          <a:p>
            <a:pPr eaLnBrk="1" hangingPunct="1">
              <a:defRPr/>
            </a:pPr>
            <a:r>
              <a:rPr lang="pt-BR" dirty="0"/>
              <a:t>Erros de Comissão</a:t>
            </a:r>
          </a:p>
        </p:txBody>
      </p:sp>
      <p:sp>
        <p:nvSpPr>
          <p:cNvPr id="2" name="Espaço Reservado para Número de Slide 1">
            <a:extLst>
              <a:ext uri="{FF2B5EF4-FFF2-40B4-BE49-F238E27FC236}">
                <a16:creationId xmlns:a16="http://schemas.microsoft.com/office/drawing/2014/main" id="{8DD9F273-0EE1-4DA1-D4C9-ED452B99771F}"/>
              </a:ext>
            </a:extLst>
          </p:cNvPr>
          <p:cNvSpPr>
            <a:spLocks noGrp="1"/>
          </p:cNvSpPr>
          <p:nvPr>
            <p:ph type="sldNum" sz="quarter" idx="12"/>
          </p:nvPr>
        </p:nvSpPr>
        <p:spPr/>
        <p:txBody>
          <a:bodyPr/>
          <a:lstStyle/>
          <a:p>
            <a:pPr>
              <a:defRPr/>
            </a:pPr>
            <a:fld id="{7750B3C5-66E6-4154-8489-5ABD3ED3D4E2}" type="slidenum">
              <a:rPr lang="pt-BR"/>
              <a:pPr>
                <a:defRPr/>
              </a:pPr>
              <a:t>90</a:t>
            </a:fld>
            <a:endParaRPr lang="pt-BR"/>
          </a:p>
        </p:txBody>
      </p:sp>
      <p:sp>
        <p:nvSpPr>
          <p:cNvPr id="5" name="CaixaDeTexto 4">
            <a:extLst>
              <a:ext uri="{FF2B5EF4-FFF2-40B4-BE49-F238E27FC236}">
                <a16:creationId xmlns:a16="http://schemas.microsoft.com/office/drawing/2014/main" id="{C7D6281D-417C-CF96-2B20-1C0CEC7E86FB}"/>
              </a:ext>
            </a:extLst>
          </p:cNvPr>
          <p:cNvSpPr txBox="1"/>
          <p:nvPr/>
        </p:nvSpPr>
        <p:spPr>
          <a:xfrm>
            <a:off x="442762" y="4941168"/>
            <a:ext cx="8426601" cy="1569660"/>
          </a:xfrm>
          <a:prstGeom prst="rect">
            <a:avLst/>
          </a:prstGeom>
          <a:noFill/>
        </p:spPr>
        <p:txBody>
          <a:bodyPr wrap="square" rtlCol="0">
            <a:spAutoFit/>
          </a:bodyPr>
          <a:lstStyle/>
          <a:p>
            <a:pPr marL="182563" indent="-182563" algn="l"/>
            <a:r>
              <a:rPr lang="pt-BR" sz="1600" dirty="0">
                <a:latin typeface="Tahoma" panose="020B0604030504040204" pitchFamily="34" charset="0"/>
              </a:rPr>
              <a:t>É importante notar também que o erro de comissão para a classe Floresta, em geral foi subestimada mesmo quando 1000 amostras foram avaliadas.</a:t>
            </a:r>
          </a:p>
          <a:p>
            <a:pPr marL="182563" indent="-182563" algn="l"/>
            <a:r>
              <a:rPr lang="pt-BR" sz="1600" dirty="0">
                <a:latin typeface="Tahoma" panose="020B0604030504040204" pitchFamily="34" charset="0"/>
              </a:rPr>
              <a:t>O erro de comissão para a classe Floresta foi superestimado quando adotou-se a Amostragem Estratificada de Mesmo Tamanho , pois a classe Água, que apresentou o maior erro de comissão, foi relativamente mais amostrada (333 amostras), o que aumentou a chance de amostrar erros entre essas classes.</a:t>
            </a:r>
          </a:p>
        </p:txBody>
      </p:sp>
      <p:grpSp>
        <p:nvGrpSpPr>
          <p:cNvPr id="6" name="Agrupar 5">
            <a:extLst>
              <a:ext uri="{FF2B5EF4-FFF2-40B4-BE49-F238E27FC236}">
                <a16:creationId xmlns:a16="http://schemas.microsoft.com/office/drawing/2014/main" id="{8A760FB8-7DF3-1F97-8D09-4116C2943DCD}"/>
              </a:ext>
            </a:extLst>
          </p:cNvPr>
          <p:cNvGrpSpPr/>
          <p:nvPr/>
        </p:nvGrpSpPr>
        <p:grpSpPr>
          <a:xfrm>
            <a:off x="858575" y="1781527"/>
            <a:ext cx="7970150" cy="3121277"/>
            <a:chOff x="858575" y="1781527"/>
            <a:chExt cx="7970150" cy="3121277"/>
          </a:xfrm>
        </p:grpSpPr>
        <p:grpSp>
          <p:nvGrpSpPr>
            <p:cNvPr id="11" name="Agrupar 10">
              <a:extLst>
                <a:ext uri="{FF2B5EF4-FFF2-40B4-BE49-F238E27FC236}">
                  <a16:creationId xmlns:a16="http://schemas.microsoft.com/office/drawing/2014/main" id="{D2EA1A51-0F8D-0846-F983-71FCDF8A34FC}"/>
                </a:ext>
              </a:extLst>
            </p:cNvPr>
            <p:cNvGrpSpPr/>
            <p:nvPr/>
          </p:nvGrpSpPr>
          <p:grpSpPr>
            <a:xfrm>
              <a:off x="1087655" y="1781527"/>
              <a:ext cx="5977287" cy="3121277"/>
              <a:chOff x="1087655" y="1781527"/>
              <a:chExt cx="5977287" cy="3121277"/>
            </a:xfrm>
          </p:grpSpPr>
          <p:grpSp>
            <p:nvGrpSpPr>
              <p:cNvPr id="33" name="Agrupar 32">
                <a:extLst>
                  <a:ext uri="{FF2B5EF4-FFF2-40B4-BE49-F238E27FC236}">
                    <a16:creationId xmlns:a16="http://schemas.microsoft.com/office/drawing/2014/main" id="{B5001F71-4397-C7F0-B722-E5CC30FCE2E7}"/>
                  </a:ext>
                </a:extLst>
              </p:cNvPr>
              <p:cNvGrpSpPr/>
              <p:nvPr/>
            </p:nvGrpSpPr>
            <p:grpSpPr>
              <a:xfrm>
                <a:off x="1087655" y="1781527"/>
                <a:ext cx="5977287" cy="3096000"/>
                <a:chOff x="1087655" y="1777126"/>
                <a:chExt cx="5977287" cy="3096000"/>
              </a:xfrm>
            </p:grpSpPr>
            <p:sp>
              <p:nvSpPr>
                <p:cNvPr id="37" name="Retângulo 36">
                  <a:extLst>
                    <a:ext uri="{FF2B5EF4-FFF2-40B4-BE49-F238E27FC236}">
                      <a16:creationId xmlns:a16="http://schemas.microsoft.com/office/drawing/2014/main" id="{CBB03C10-4D2A-A77B-FAA2-3732C0993178}"/>
                    </a:ext>
                  </a:extLst>
                </p:cNvPr>
                <p:cNvSpPr/>
                <p:nvPr/>
              </p:nvSpPr>
              <p:spPr bwMode="auto">
                <a:xfrm>
                  <a:off x="1087655" y="1777126"/>
                  <a:ext cx="5977287" cy="3096000"/>
                </a:xfrm>
                <a:prstGeom prst="rect">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cxnSp>
              <p:nvCxnSpPr>
                <p:cNvPr id="38" name="Conector reto 37">
                  <a:extLst>
                    <a:ext uri="{FF2B5EF4-FFF2-40B4-BE49-F238E27FC236}">
                      <a16:creationId xmlns:a16="http://schemas.microsoft.com/office/drawing/2014/main" id="{353D8406-D5D0-9DC7-C613-D4C2F9D8CC68}"/>
                    </a:ext>
                  </a:extLst>
                </p:cNvPr>
                <p:cNvCxnSpPr>
                  <a:cxnSpLocks/>
                </p:cNvCxnSpPr>
                <p:nvPr/>
              </p:nvCxnSpPr>
              <p:spPr bwMode="auto">
                <a:xfrm>
                  <a:off x="3090866" y="1777126"/>
                  <a:ext cx="0" cy="3096000"/>
                </a:xfrm>
                <a:prstGeom prst="line">
                  <a:avLst/>
                </a:prstGeom>
                <a:noFill/>
                <a:ln w="9525" cap="flat" cmpd="sng" algn="ctr">
                  <a:solidFill>
                    <a:schemeClr val="tx1"/>
                  </a:solidFill>
                  <a:prstDash val="dash"/>
                  <a:round/>
                  <a:headEnd type="none" w="med" len="med"/>
                  <a:tailEnd type="none" w="med" len="med"/>
                </a:ln>
                <a:effectLst/>
              </p:spPr>
            </p:cxnSp>
            <p:cxnSp>
              <p:nvCxnSpPr>
                <p:cNvPr id="39" name="Conector reto 38">
                  <a:extLst>
                    <a:ext uri="{FF2B5EF4-FFF2-40B4-BE49-F238E27FC236}">
                      <a16:creationId xmlns:a16="http://schemas.microsoft.com/office/drawing/2014/main" id="{4791F741-C668-B091-86E0-4960CD912B38}"/>
                    </a:ext>
                  </a:extLst>
                </p:cNvPr>
                <p:cNvCxnSpPr>
                  <a:cxnSpLocks/>
                </p:cNvCxnSpPr>
                <p:nvPr/>
              </p:nvCxnSpPr>
              <p:spPr bwMode="auto">
                <a:xfrm>
                  <a:off x="5081445" y="1777126"/>
                  <a:ext cx="0" cy="3096000"/>
                </a:xfrm>
                <a:prstGeom prst="line">
                  <a:avLst/>
                </a:prstGeom>
                <a:noFill/>
                <a:ln w="9525" cap="flat" cmpd="sng" algn="ctr">
                  <a:solidFill>
                    <a:schemeClr val="tx1"/>
                  </a:solidFill>
                  <a:prstDash val="dash"/>
                  <a:round/>
                  <a:headEnd type="none" w="med" len="med"/>
                  <a:tailEnd type="none" w="med" len="med"/>
                </a:ln>
                <a:effectLst/>
              </p:spPr>
            </p:cxnSp>
          </p:grpSp>
          <p:sp>
            <p:nvSpPr>
              <p:cNvPr id="34" name="CaixaDeTexto 33">
                <a:extLst>
                  <a:ext uri="{FF2B5EF4-FFF2-40B4-BE49-F238E27FC236}">
                    <a16:creationId xmlns:a16="http://schemas.microsoft.com/office/drawing/2014/main" id="{0E4C9D10-DD40-7B71-C02A-DA72FECEB8B7}"/>
                  </a:ext>
                </a:extLst>
              </p:cNvPr>
              <p:cNvSpPr txBox="1"/>
              <p:nvPr/>
            </p:nvSpPr>
            <p:spPr>
              <a:xfrm>
                <a:off x="1115156" y="4471917"/>
                <a:ext cx="1956000" cy="430887"/>
              </a:xfrm>
              <a:prstGeom prst="rect">
                <a:avLst/>
              </a:prstGeom>
              <a:noFill/>
            </p:spPr>
            <p:txBody>
              <a:bodyPr wrap="square">
                <a:spAutoFit/>
              </a:bodyPr>
              <a:lstStyle/>
              <a:p>
                <a:r>
                  <a:rPr lang="pt-BR" sz="1100" dirty="0">
                    <a:latin typeface="Tahoma" panose="020B0604030504040204" pitchFamily="34" charset="0"/>
                  </a:rPr>
                  <a:t>Aleatória Simples</a:t>
                </a:r>
              </a:p>
              <a:p>
                <a:r>
                  <a:rPr lang="pt-BR" sz="1100" dirty="0">
                    <a:latin typeface="Tahoma" panose="020B0604030504040204" pitchFamily="34" charset="0"/>
                  </a:rPr>
                  <a:t>Corrigida</a:t>
                </a:r>
                <a:endParaRPr lang="pt-BR" sz="1100" dirty="0"/>
              </a:p>
            </p:txBody>
          </p:sp>
          <p:sp>
            <p:nvSpPr>
              <p:cNvPr id="35" name="CaixaDeTexto 34">
                <a:extLst>
                  <a:ext uri="{FF2B5EF4-FFF2-40B4-BE49-F238E27FC236}">
                    <a16:creationId xmlns:a16="http://schemas.microsoft.com/office/drawing/2014/main" id="{5F8B4A46-41A2-DFB1-7B6E-99E6D27E3EEB}"/>
                  </a:ext>
                </a:extLst>
              </p:cNvPr>
              <p:cNvSpPr txBox="1"/>
              <p:nvPr/>
            </p:nvSpPr>
            <p:spPr>
              <a:xfrm>
                <a:off x="3105075" y="4471917"/>
                <a:ext cx="1956000" cy="430887"/>
              </a:xfrm>
              <a:prstGeom prst="rect">
                <a:avLst/>
              </a:prstGeom>
              <a:noFill/>
            </p:spPr>
            <p:txBody>
              <a:bodyPr wrap="square">
                <a:spAutoFit/>
              </a:bodyPr>
              <a:lstStyle/>
              <a:p>
                <a:r>
                  <a:rPr lang="pt-BR" sz="1100" dirty="0" err="1">
                    <a:latin typeface="Tahoma" panose="020B0604030504040204" pitchFamily="34" charset="0"/>
                  </a:rPr>
                  <a:t>Estrat</a:t>
                </a:r>
                <a:r>
                  <a:rPr lang="pt-BR" sz="1100" dirty="0">
                    <a:latin typeface="Tahoma" panose="020B0604030504040204" pitchFamily="34" charset="0"/>
                  </a:rPr>
                  <a:t> Proporcional</a:t>
                </a:r>
              </a:p>
              <a:p>
                <a:r>
                  <a:rPr lang="pt-BR" sz="1100" dirty="0">
                    <a:latin typeface="Tahoma" panose="020B0604030504040204" pitchFamily="34" charset="0"/>
                  </a:rPr>
                  <a:t>Corrigida</a:t>
                </a:r>
                <a:endParaRPr lang="pt-BR" sz="1100" dirty="0"/>
              </a:p>
            </p:txBody>
          </p:sp>
          <p:sp>
            <p:nvSpPr>
              <p:cNvPr id="36" name="CaixaDeTexto 35">
                <a:extLst>
                  <a:ext uri="{FF2B5EF4-FFF2-40B4-BE49-F238E27FC236}">
                    <a16:creationId xmlns:a16="http://schemas.microsoft.com/office/drawing/2014/main" id="{827ED929-4213-C6B2-1E49-9F7096308DFA}"/>
                  </a:ext>
                </a:extLst>
              </p:cNvPr>
              <p:cNvSpPr txBox="1"/>
              <p:nvPr/>
            </p:nvSpPr>
            <p:spPr>
              <a:xfrm>
                <a:off x="5108028" y="4471917"/>
                <a:ext cx="1956000" cy="430887"/>
              </a:xfrm>
              <a:prstGeom prst="rect">
                <a:avLst/>
              </a:prstGeom>
              <a:noFill/>
            </p:spPr>
            <p:txBody>
              <a:bodyPr wrap="square">
                <a:spAutoFit/>
              </a:bodyPr>
              <a:lstStyle/>
              <a:p>
                <a:r>
                  <a:rPr lang="pt-BR" sz="1100" dirty="0" err="1">
                    <a:latin typeface="Tahoma" panose="020B0604030504040204" pitchFamily="34" charset="0"/>
                  </a:rPr>
                  <a:t>Estrat</a:t>
                </a:r>
                <a:r>
                  <a:rPr lang="pt-BR" sz="1100" dirty="0">
                    <a:latin typeface="Tahoma" panose="020B0604030504040204" pitchFamily="34" charset="0"/>
                  </a:rPr>
                  <a:t> Mesmo Tamanho</a:t>
                </a:r>
              </a:p>
              <a:p>
                <a:r>
                  <a:rPr lang="pt-BR" sz="1100" dirty="0">
                    <a:latin typeface="Tahoma" panose="020B0604030504040204" pitchFamily="34" charset="0"/>
                  </a:rPr>
                  <a:t>Corrigida</a:t>
                </a:r>
                <a:endParaRPr lang="pt-BR" sz="1100" dirty="0"/>
              </a:p>
            </p:txBody>
          </p:sp>
        </p:grpSp>
        <p:cxnSp>
          <p:nvCxnSpPr>
            <p:cNvPr id="12" name="Conector reto 11">
              <a:extLst>
                <a:ext uri="{FF2B5EF4-FFF2-40B4-BE49-F238E27FC236}">
                  <a16:creationId xmlns:a16="http://schemas.microsoft.com/office/drawing/2014/main" id="{0D68913D-5474-4C09-1A96-9F2A59082A54}"/>
                </a:ext>
              </a:extLst>
            </p:cNvPr>
            <p:cNvCxnSpPr/>
            <p:nvPr/>
          </p:nvCxnSpPr>
          <p:spPr bwMode="auto">
            <a:xfrm>
              <a:off x="858575" y="4192213"/>
              <a:ext cx="6480000"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grpSp>
          <p:nvGrpSpPr>
            <p:cNvPr id="13" name="Agrupar 12">
              <a:extLst>
                <a:ext uri="{FF2B5EF4-FFF2-40B4-BE49-F238E27FC236}">
                  <a16:creationId xmlns:a16="http://schemas.microsoft.com/office/drawing/2014/main" id="{28A1F65F-4A83-9B4A-35D8-9694741454B2}"/>
                </a:ext>
              </a:extLst>
            </p:cNvPr>
            <p:cNvGrpSpPr/>
            <p:nvPr/>
          </p:nvGrpSpPr>
          <p:grpSpPr>
            <a:xfrm>
              <a:off x="7453381" y="2132856"/>
              <a:ext cx="1375344" cy="1476488"/>
              <a:chOff x="7453381" y="2132856"/>
              <a:chExt cx="1375344" cy="1476488"/>
            </a:xfrm>
          </p:grpSpPr>
          <p:sp>
            <p:nvSpPr>
              <p:cNvPr id="25" name="Retângulo 24">
                <a:extLst>
                  <a:ext uri="{FF2B5EF4-FFF2-40B4-BE49-F238E27FC236}">
                    <a16:creationId xmlns:a16="http://schemas.microsoft.com/office/drawing/2014/main" id="{CC7F6D67-EF62-3BCA-8C43-ADC5DC32F0C6}"/>
                  </a:ext>
                </a:extLst>
              </p:cNvPr>
              <p:cNvSpPr/>
              <p:nvPr/>
            </p:nvSpPr>
            <p:spPr bwMode="auto">
              <a:xfrm>
                <a:off x="7524328" y="2132856"/>
                <a:ext cx="288032" cy="288032"/>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26" name="Retângulo 25">
                <a:extLst>
                  <a:ext uri="{FF2B5EF4-FFF2-40B4-BE49-F238E27FC236}">
                    <a16:creationId xmlns:a16="http://schemas.microsoft.com/office/drawing/2014/main" id="{40A70994-CD79-B386-F26E-39FDBED94A19}"/>
                  </a:ext>
                </a:extLst>
              </p:cNvPr>
              <p:cNvSpPr/>
              <p:nvPr/>
            </p:nvSpPr>
            <p:spPr bwMode="auto">
              <a:xfrm>
                <a:off x="7524328" y="2515952"/>
                <a:ext cx="288032" cy="288032"/>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27" name="Retângulo 26">
                <a:extLst>
                  <a:ext uri="{FF2B5EF4-FFF2-40B4-BE49-F238E27FC236}">
                    <a16:creationId xmlns:a16="http://schemas.microsoft.com/office/drawing/2014/main" id="{C93A8F41-7766-A2C3-C2A7-840000A95156}"/>
                  </a:ext>
                </a:extLst>
              </p:cNvPr>
              <p:cNvSpPr/>
              <p:nvPr/>
            </p:nvSpPr>
            <p:spPr bwMode="auto">
              <a:xfrm>
                <a:off x="7524328" y="2899048"/>
                <a:ext cx="288032" cy="288032"/>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28" name="CaixaDeTexto 27">
                <a:extLst>
                  <a:ext uri="{FF2B5EF4-FFF2-40B4-BE49-F238E27FC236}">
                    <a16:creationId xmlns:a16="http://schemas.microsoft.com/office/drawing/2014/main" id="{33B5BFF3-589C-2965-ADCE-5268214DCC5F}"/>
                  </a:ext>
                </a:extLst>
              </p:cNvPr>
              <p:cNvSpPr txBox="1"/>
              <p:nvPr/>
            </p:nvSpPr>
            <p:spPr>
              <a:xfrm>
                <a:off x="7771722" y="2938334"/>
                <a:ext cx="614589" cy="261610"/>
              </a:xfrm>
              <a:prstGeom prst="rect">
                <a:avLst/>
              </a:prstGeom>
              <a:noFill/>
            </p:spPr>
            <p:txBody>
              <a:bodyPr wrap="square">
                <a:spAutoFit/>
              </a:bodyPr>
              <a:lstStyle/>
              <a:p>
                <a:pPr algn="l"/>
                <a:r>
                  <a:rPr lang="pt-BR" sz="1100" dirty="0">
                    <a:latin typeface="Tahoma" panose="020B0604030504040204" pitchFamily="34" charset="0"/>
                  </a:rPr>
                  <a:t>1000</a:t>
                </a:r>
                <a:endParaRPr lang="pt-BR" sz="1100" dirty="0"/>
              </a:p>
            </p:txBody>
          </p:sp>
          <p:sp>
            <p:nvSpPr>
              <p:cNvPr id="29" name="CaixaDeTexto 28">
                <a:extLst>
                  <a:ext uri="{FF2B5EF4-FFF2-40B4-BE49-F238E27FC236}">
                    <a16:creationId xmlns:a16="http://schemas.microsoft.com/office/drawing/2014/main" id="{4986A2BC-2065-A8FB-2AA3-B4F6EC7AB37C}"/>
                  </a:ext>
                </a:extLst>
              </p:cNvPr>
              <p:cNvSpPr txBox="1"/>
              <p:nvPr/>
            </p:nvSpPr>
            <p:spPr>
              <a:xfrm>
                <a:off x="7771721" y="2556525"/>
                <a:ext cx="614589" cy="261610"/>
              </a:xfrm>
              <a:prstGeom prst="rect">
                <a:avLst/>
              </a:prstGeom>
              <a:noFill/>
            </p:spPr>
            <p:txBody>
              <a:bodyPr wrap="square">
                <a:spAutoFit/>
              </a:bodyPr>
              <a:lstStyle/>
              <a:p>
                <a:pPr algn="l"/>
                <a:r>
                  <a:rPr lang="pt-BR" sz="1100" dirty="0">
                    <a:latin typeface="Tahoma" panose="020B0604030504040204" pitchFamily="34" charset="0"/>
                  </a:rPr>
                  <a:t>300</a:t>
                </a:r>
                <a:endParaRPr lang="pt-BR" sz="1100" dirty="0"/>
              </a:p>
            </p:txBody>
          </p:sp>
          <p:sp>
            <p:nvSpPr>
              <p:cNvPr id="30" name="CaixaDeTexto 29">
                <a:extLst>
                  <a:ext uri="{FF2B5EF4-FFF2-40B4-BE49-F238E27FC236}">
                    <a16:creationId xmlns:a16="http://schemas.microsoft.com/office/drawing/2014/main" id="{DCE653E9-A521-DFDB-5A65-D77A8F47C755}"/>
                  </a:ext>
                </a:extLst>
              </p:cNvPr>
              <p:cNvSpPr txBox="1"/>
              <p:nvPr/>
            </p:nvSpPr>
            <p:spPr>
              <a:xfrm>
                <a:off x="7771720" y="2174716"/>
                <a:ext cx="614589" cy="261610"/>
              </a:xfrm>
              <a:prstGeom prst="rect">
                <a:avLst/>
              </a:prstGeom>
              <a:noFill/>
            </p:spPr>
            <p:txBody>
              <a:bodyPr wrap="square">
                <a:spAutoFit/>
              </a:bodyPr>
              <a:lstStyle/>
              <a:p>
                <a:pPr algn="l"/>
                <a:r>
                  <a:rPr lang="pt-BR" sz="1100" dirty="0">
                    <a:latin typeface="Tahoma" panose="020B0604030504040204" pitchFamily="34" charset="0"/>
                  </a:rPr>
                  <a:t>100</a:t>
                </a:r>
                <a:endParaRPr lang="pt-BR" sz="1100" dirty="0"/>
              </a:p>
            </p:txBody>
          </p:sp>
          <p:cxnSp>
            <p:nvCxnSpPr>
              <p:cNvPr id="31" name="Conector reto 30">
                <a:extLst>
                  <a:ext uri="{FF2B5EF4-FFF2-40B4-BE49-F238E27FC236}">
                    <a16:creationId xmlns:a16="http://schemas.microsoft.com/office/drawing/2014/main" id="{6B0A0F5B-DB84-C4E0-1E23-170FB1ECE783}"/>
                  </a:ext>
                </a:extLst>
              </p:cNvPr>
              <p:cNvCxnSpPr>
                <a:cxnSpLocks/>
              </p:cNvCxnSpPr>
              <p:nvPr/>
            </p:nvCxnSpPr>
            <p:spPr bwMode="auto">
              <a:xfrm>
                <a:off x="7453381" y="3474530"/>
                <a:ext cx="360000"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sp>
            <p:nvSpPr>
              <p:cNvPr id="32" name="CaixaDeTexto 31">
                <a:extLst>
                  <a:ext uri="{FF2B5EF4-FFF2-40B4-BE49-F238E27FC236}">
                    <a16:creationId xmlns:a16="http://schemas.microsoft.com/office/drawing/2014/main" id="{43DA2117-AB04-9FAE-AC0E-E9D8828F0E4E}"/>
                  </a:ext>
                </a:extLst>
              </p:cNvPr>
              <p:cNvSpPr txBox="1"/>
              <p:nvPr/>
            </p:nvSpPr>
            <p:spPr>
              <a:xfrm>
                <a:off x="7771722" y="3347734"/>
                <a:ext cx="1057003" cy="261610"/>
              </a:xfrm>
              <a:prstGeom prst="rect">
                <a:avLst/>
              </a:prstGeom>
              <a:noFill/>
            </p:spPr>
            <p:txBody>
              <a:bodyPr wrap="square">
                <a:spAutoFit/>
              </a:bodyPr>
              <a:lstStyle/>
              <a:p>
                <a:pPr algn="l"/>
                <a:r>
                  <a:rPr lang="pt-BR" sz="1100" dirty="0">
                    <a:latin typeface="Tahoma" panose="020B0604030504040204" pitchFamily="34" charset="0"/>
                  </a:rPr>
                  <a:t>Referência</a:t>
                </a:r>
                <a:endParaRPr lang="pt-BR" sz="1100" dirty="0"/>
              </a:p>
            </p:txBody>
          </p:sp>
        </p:grpSp>
        <p:grpSp>
          <p:nvGrpSpPr>
            <p:cNvPr id="14" name="Agrupar 13">
              <a:extLst>
                <a:ext uri="{FF2B5EF4-FFF2-40B4-BE49-F238E27FC236}">
                  <a16:creationId xmlns:a16="http://schemas.microsoft.com/office/drawing/2014/main" id="{6919A184-802F-8D74-9E86-D21B1CB8748B}"/>
                </a:ext>
              </a:extLst>
            </p:cNvPr>
            <p:cNvGrpSpPr/>
            <p:nvPr/>
          </p:nvGrpSpPr>
          <p:grpSpPr>
            <a:xfrm>
              <a:off x="1135671" y="4069050"/>
              <a:ext cx="5890694" cy="399960"/>
              <a:chOff x="1135671" y="4069050"/>
              <a:chExt cx="5890694" cy="399960"/>
            </a:xfrm>
          </p:grpSpPr>
          <p:cxnSp>
            <p:nvCxnSpPr>
              <p:cNvPr id="16" name="Conector reto 15">
                <a:extLst>
                  <a:ext uri="{FF2B5EF4-FFF2-40B4-BE49-F238E27FC236}">
                    <a16:creationId xmlns:a16="http://schemas.microsoft.com/office/drawing/2014/main" id="{D533761F-4AA5-7029-69C1-50E867C317F1}"/>
                  </a:ext>
                </a:extLst>
              </p:cNvPr>
              <p:cNvCxnSpPr>
                <a:cxnSpLocks/>
              </p:cNvCxnSpPr>
              <p:nvPr/>
            </p:nvCxnSpPr>
            <p:spPr bwMode="auto">
              <a:xfrm>
                <a:off x="1135671"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7" name="Conector reto 16">
                <a:extLst>
                  <a:ext uri="{FF2B5EF4-FFF2-40B4-BE49-F238E27FC236}">
                    <a16:creationId xmlns:a16="http://schemas.microsoft.com/office/drawing/2014/main" id="{AD22FA2A-CFBF-740D-C852-6416F4EDFE6E}"/>
                  </a:ext>
                </a:extLst>
              </p:cNvPr>
              <p:cNvCxnSpPr>
                <a:cxnSpLocks/>
              </p:cNvCxnSpPr>
              <p:nvPr/>
            </p:nvCxnSpPr>
            <p:spPr bwMode="auto">
              <a:xfrm>
                <a:off x="1797758"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8" name="Conector reto 17">
                <a:extLst>
                  <a:ext uri="{FF2B5EF4-FFF2-40B4-BE49-F238E27FC236}">
                    <a16:creationId xmlns:a16="http://schemas.microsoft.com/office/drawing/2014/main" id="{3F4F4239-D94A-AD0C-30E3-E5830DC808D1}"/>
                  </a:ext>
                </a:extLst>
              </p:cNvPr>
              <p:cNvCxnSpPr>
                <a:cxnSpLocks/>
              </p:cNvCxnSpPr>
              <p:nvPr/>
            </p:nvCxnSpPr>
            <p:spPr bwMode="auto">
              <a:xfrm>
                <a:off x="2459845" y="4269661"/>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9" name="Conector reto 18">
                <a:extLst>
                  <a:ext uri="{FF2B5EF4-FFF2-40B4-BE49-F238E27FC236}">
                    <a16:creationId xmlns:a16="http://schemas.microsoft.com/office/drawing/2014/main" id="{8BD5C971-FABE-97B9-A07E-E79CB49BED09}"/>
                  </a:ext>
                </a:extLst>
              </p:cNvPr>
              <p:cNvCxnSpPr>
                <a:cxnSpLocks/>
              </p:cNvCxnSpPr>
              <p:nvPr/>
            </p:nvCxnSpPr>
            <p:spPr bwMode="auto">
              <a:xfrm>
                <a:off x="3121932"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0" name="Conector reto 19">
                <a:extLst>
                  <a:ext uri="{FF2B5EF4-FFF2-40B4-BE49-F238E27FC236}">
                    <a16:creationId xmlns:a16="http://schemas.microsoft.com/office/drawing/2014/main" id="{AA9BCE76-3BA7-882C-A9EF-1275CC2293AF}"/>
                  </a:ext>
                </a:extLst>
              </p:cNvPr>
              <p:cNvCxnSpPr>
                <a:cxnSpLocks/>
              </p:cNvCxnSpPr>
              <p:nvPr/>
            </p:nvCxnSpPr>
            <p:spPr bwMode="auto">
              <a:xfrm>
                <a:off x="3784019"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1" name="Conector reto 20">
                <a:extLst>
                  <a:ext uri="{FF2B5EF4-FFF2-40B4-BE49-F238E27FC236}">
                    <a16:creationId xmlns:a16="http://schemas.microsoft.com/office/drawing/2014/main" id="{8FEA5480-F97C-1F9D-469F-F8C7D9492236}"/>
                  </a:ext>
                </a:extLst>
              </p:cNvPr>
              <p:cNvCxnSpPr>
                <a:cxnSpLocks/>
              </p:cNvCxnSpPr>
              <p:nvPr/>
            </p:nvCxnSpPr>
            <p:spPr bwMode="auto">
              <a:xfrm>
                <a:off x="4446106" y="4276867"/>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2" name="Conector reto 21">
                <a:extLst>
                  <a:ext uri="{FF2B5EF4-FFF2-40B4-BE49-F238E27FC236}">
                    <a16:creationId xmlns:a16="http://schemas.microsoft.com/office/drawing/2014/main" id="{95D2DA40-8C05-4F34-D2A0-8C8DA55C81DB}"/>
                  </a:ext>
                </a:extLst>
              </p:cNvPr>
              <p:cNvCxnSpPr>
                <a:cxnSpLocks/>
              </p:cNvCxnSpPr>
              <p:nvPr/>
            </p:nvCxnSpPr>
            <p:spPr bwMode="auto">
              <a:xfrm>
                <a:off x="5108193"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3" name="Conector reto 22">
                <a:extLst>
                  <a:ext uri="{FF2B5EF4-FFF2-40B4-BE49-F238E27FC236}">
                    <a16:creationId xmlns:a16="http://schemas.microsoft.com/office/drawing/2014/main" id="{79DC08D0-3986-F9F1-53DF-D5409D6ECCD5}"/>
                  </a:ext>
                </a:extLst>
              </p:cNvPr>
              <p:cNvCxnSpPr>
                <a:cxnSpLocks/>
              </p:cNvCxnSpPr>
              <p:nvPr/>
            </p:nvCxnSpPr>
            <p:spPr bwMode="auto">
              <a:xfrm>
                <a:off x="5770280"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4" name="Conector reto 23">
                <a:extLst>
                  <a:ext uri="{FF2B5EF4-FFF2-40B4-BE49-F238E27FC236}">
                    <a16:creationId xmlns:a16="http://schemas.microsoft.com/office/drawing/2014/main" id="{5393D4ED-7100-04DE-92C7-47CA8F000EC0}"/>
                  </a:ext>
                </a:extLst>
              </p:cNvPr>
              <p:cNvCxnSpPr>
                <a:cxnSpLocks/>
              </p:cNvCxnSpPr>
              <p:nvPr/>
            </p:nvCxnSpPr>
            <p:spPr bwMode="auto">
              <a:xfrm>
                <a:off x="6432365" y="406905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grpSp>
        <p:pic>
          <p:nvPicPr>
            <p:cNvPr id="15" name="Imagem 14">
              <a:extLst>
                <a:ext uri="{FF2B5EF4-FFF2-40B4-BE49-F238E27FC236}">
                  <a16:creationId xmlns:a16="http://schemas.microsoft.com/office/drawing/2014/main" id="{61D22097-23E4-E91C-761C-1A005C5740FF}"/>
                </a:ext>
              </a:extLst>
            </p:cNvPr>
            <p:cNvPicPr>
              <a:picLocks noChangeAspect="1"/>
            </p:cNvPicPr>
            <p:nvPr/>
          </p:nvPicPr>
          <p:blipFill>
            <a:blip r:embed="rId3"/>
            <a:stretch>
              <a:fillRect/>
            </a:stretch>
          </p:blipFill>
          <p:spPr>
            <a:xfrm>
              <a:off x="7578850" y="3775015"/>
              <a:ext cx="792000" cy="790729"/>
            </a:xfrm>
            <a:prstGeom prst="rect">
              <a:avLst/>
            </a:prstGeom>
            <a:ln>
              <a:solidFill>
                <a:schemeClr val="tx1"/>
              </a:solidFill>
            </a:ln>
          </p:spPr>
        </p:pic>
      </p:grpSp>
      <p:grpSp>
        <p:nvGrpSpPr>
          <p:cNvPr id="40" name="Agrupar 39">
            <a:extLst>
              <a:ext uri="{FF2B5EF4-FFF2-40B4-BE49-F238E27FC236}">
                <a16:creationId xmlns:a16="http://schemas.microsoft.com/office/drawing/2014/main" id="{57FA21D0-AD40-64F4-3E85-37979DDCE610}"/>
              </a:ext>
            </a:extLst>
          </p:cNvPr>
          <p:cNvGrpSpPr/>
          <p:nvPr/>
        </p:nvGrpSpPr>
        <p:grpSpPr>
          <a:xfrm>
            <a:off x="1087655" y="4069050"/>
            <a:ext cx="5328000" cy="627650"/>
            <a:chOff x="1087655" y="4069050"/>
            <a:chExt cx="5328000" cy="627650"/>
          </a:xfrm>
        </p:grpSpPr>
        <p:sp>
          <p:nvSpPr>
            <p:cNvPr id="41" name="Elipse 40">
              <a:extLst>
                <a:ext uri="{FF2B5EF4-FFF2-40B4-BE49-F238E27FC236}">
                  <a16:creationId xmlns:a16="http://schemas.microsoft.com/office/drawing/2014/main" id="{F8115878-B7D2-4639-3645-DD105674D489}"/>
                </a:ext>
              </a:extLst>
            </p:cNvPr>
            <p:cNvSpPr/>
            <p:nvPr/>
          </p:nvSpPr>
          <p:spPr bwMode="auto">
            <a:xfrm>
              <a:off x="1087655" y="4069050"/>
              <a:ext cx="1997050" cy="627650"/>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42" name="Elipse 41">
              <a:extLst>
                <a:ext uri="{FF2B5EF4-FFF2-40B4-BE49-F238E27FC236}">
                  <a16:creationId xmlns:a16="http://schemas.microsoft.com/office/drawing/2014/main" id="{C36829BF-DEAB-95FF-572D-BE2E95277A0E}"/>
                </a:ext>
              </a:extLst>
            </p:cNvPr>
            <p:cNvSpPr/>
            <p:nvPr/>
          </p:nvSpPr>
          <p:spPr bwMode="auto">
            <a:xfrm>
              <a:off x="3091526" y="4069050"/>
              <a:ext cx="1978090" cy="627650"/>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43" name="Elipse 42">
              <a:extLst>
                <a:ext uri="{FF2B5EF4-FFF2-40B4-BE49-F238E27FC236}">
                  <a16:creationId xmlns:a16="http://schemas.microsoft.com/office/drawing/2014/main" id="{85C7355E-7C08-3ED3-363C-539DBD1045AD}"/>
                </a:ext>
              </a:extLst>
            </p:cNvPr>
            <p:cNvSpPr/>
            <p:nvPr/>
          </p:nvSpPr>
          <p:spPr bwMode="auto">
            <a:xfrm>
              <a:off x="5081445" y="4271448"/>
              <a:ext cx="1334210" cy="425252"/>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sp>
        <p:nvSpPr>
          <p:cNvPr id="47" name="Elipse 46">
            <a:extLst>
              <a:ext uri="{FF2B5EF4-FFF2-40B4-BE49-F238E27FC236}">
                <a16:creationId xmlns:a16="http://schemas.microsoft.com/office/drawing/2014/main" id="{F6C4FF5D-845F-D8CE-E33F-42A1BD3547B9}"/>
              </a:ext>
            </a:extLst>
          </p:cNvPr>
          <p:cNvSpPr/>
          <p:nvPr/>
        </p:nvSpPr>
        <p:spPr bwMode="auto">
          <a:xfrm>
            <a:off x="6248871" y="3874729"/>
            <a:ext cx="948655" cy="425252"/>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Tree>
    <p:extLst>
      <p:ext uri="{BB962C8B-B14F-4D97-AF65-F5344CB8AC3E}">
        <p14:creationId xmlns:p14="http://schemas.microsoft.com/office/powerpoint/2010/main" val="3691207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080D3-EF94-5D01-C4DF-313442664B32}"/>
            </a:ext>
          </a:extLst>
        </p:cNvPr>
        <p:cNvGrpSpPr/>
        <p:nvPr/>
      </p:nvGrpSpPr>
      <p:grpSpPr>
        <a:xfrm>
          <a:off x="0" y="0"/>
          <a:ext cx="0" cy="0"/>
          <a:chOff x="0" y="0"/>
          <a:chExt cx="0" cy="0"/>
        </a:xfrm>
      </p:grpSpPr>
      <p:pic>
        <p:nvPicPr>
          <p:cNvPr id="50" name="Imagem 49">
            <a:extLst>
              <a:ext uri="{FF2B5EF4-FFF2-40B4-BE49-F238E27FC236}">
                <a16:creationId xmlns:a16="http://schemas.microsoft.com/office/drawing/2014/main" id="{97507CFA-4D7E-3722-D2F4-263C3954BE70}"/>
              </a:ext>
            </a:extLst>
          </p:cNvPr>
          <p:cNvPicPr>
            <a:picLocks noChangeAspect="1"/>
          </p:cNvPicPr>
          <p:nvPr/>
        </p:nvPicPr>
        <p:blipFill>
          <a:blip r:embed="rId2">
            <a:clrChange>
              <a:clrFrom>
                <a:srgbClr val="000000"/>
              </a:clrFrom>
              <a:clrTo>
                <a:srgbClr val="000000">
                  <a:alpha val="0"/>
                </a:srgbClr>
              </a:clrTo>
            </a:clrChange>
          </a:blip>
          <a:stretch>
            <a:fillRect/>
          </a:stretch>
        </p:blipFill>
        <p:spPr>
          <a:xfrm>
            <a:off x="7578850" y="3775556"/>
            <a:ext cx="792000" cy="792000"/>
          </a:xfrm>
          <a:prstGeom prst="rect">
            <a:avLst/>
          </a:prstGeom>
          <a:ln>
            <a:solidFill>
              <a:schemeClr val="tx1"/>
            </a:solidFill>
          </a:ln>
        </p:spPr>
      </p:pic>
      <p:pic>
        <p:nvPicPr>
          <p:cNvPr id="6" name="Imagem 5">
            <a:extLst>
              <a:ext uri="{FF2B5EF4-FFF2-40B4-BE49-F238E27FC236}">
                <a16:creationId xmlns:a16="http://schemas.microsoft.com/office/drawing/2014/main" id="{C68AB821-C294-1440-EA81-80940E38A71F}"/>
              </a:ext>
            </a:extLst>
          </p:cNvPr>
          <p:cNvPicPr>
            <a:picLocks/>
          </p:cNvPicPr>
          <p:nvPr/>
        </p:nvPicPr>
        <p:blipFill>
          <a:blip r:embed="rId3"/>
          <a:stretch>
            <a:fillRect/>
          </a:stretch>
        </p:blipFill>
        <p:spPr>
          <a:xfrm>
            <a:off x="246264" y="1413466"/>
            <a:ext cx="7200000" cy="3204000"/>
          </a:xfrm>
          <a:prstGeom prst="rect">
            <a:avLst/>
          </a:prstGeom>
        </p:spPr>
      </p:pic>
      <p:sp>
        <p:nvSpPr>
          <p:cNvPr id="191490" name="Rectangle 2">
            <a:extLst>
              <a:ext uri="{FF2B5EF4-FFF2-40B4-BE49-F238E27FC236}">
                <a16:creationId xmlns:a16="http://schemas.microsoft.com/office/drawing/2014/main" id="{76C73486-4DED-840D-D0BF-6644E59A9A1C}"/>
              </a:ext>
            </a:extLst>
          </p:cNvPr>
          <p:cNvSpPr>
            <a:spLocks noGrp="1" noChangeArrowheads="1"/>
          </p:cNvSpPr>
          <p:nvPr>
            <p:ph type="title"/>
          </p:nvPr>
        </p:nvSpPr>
        <p:spPr/>
        <p:txBody>
          <a:bodyPr/>
          <a:lstStyle/>
          <a:p>
            <a:pPr eaLnBrk="1" hangingPunct="1">
              <a:defRPr/>
            </a:pPr>
            <a:r>
              <a:rPr lang="pt-BR" dirty="0"/>
              <a:t>Erros de Comissão</a:t>
            </a:r>
          </a:p>
        </p:txBody>
      </p:sp>
      <p:sp>
        <p:nvSpPr>
          <p:cNvPr id="2" name="Espaço Reservado para Número de Slide 1">
            <a:extLst>
              <a:ext uri="{FF2B5EF4-FFF2-40B4-BE49-F238E27FC236}">
                <a16:creationId xmlns:a16="http://schemas.microsoft.com/office/drawing/2014/main" id="{D90423D1-DFF4-79AF-8123-9C5868F28BF3}"/>
              </a:ext>
            </a:extLst>
          </p:cNvPr>
          <p:cNvSpPr>
            <a:spLocks noGrp="1"/>
          </p:cNvSpPr>
          <p:nvPr>
            <p:ph type="sldNum" sz="quarter" idx="12"/>
          </p:nvPr>
        </p:nvSpPr>
        <p:spPr/>
        <p:txBody>
          <a:bodyPr/>
          <a:lstStyle/>
          <a:p>
            <a:pPr>
              <a:defRPr/>
            </a:pPr>
            <a:fld id="{7750B3C5-66E6-4154-8489-5ABD3ED3D4E2}" type="slidenum">
              <a:rPr lang="pt-BR"/>
              <a:pPr>
                <a:defRPr/>
              </a:pPr>
              <a:t>91</a:t>
            </a:fld>
            <a:endParaRPr lang="pt-BR"/>
          </a:p>
        </p:txBody>
      </p:sp>
      <p:sp>
        <p:nvSpPr>
          <p:cNvPr id="5" name="CaixaDeTexto 4">
            <a:extLst>
              <a:ext uri="{FF2B5EF4-FFF2-40B4-BE49-F238E27FC236}">
                <a16:creationId xmlns:a16="http://schemas.microsoft.com/office/drawing/2014/main" id="{9C6E14DB-D916-2B69-3C80-A64F2B432353}"/>
              </a:ext>
            </a:extLst>
          </p:cNvPr>
          <p:cNvSpPr txBox="1"/>
          <p:nvPr/>
        </p:nvSpPr>
        <p:spPr>
          <a:xfrm>
            <a:off x="442762" y="4985881"/>
            <a:ext cx="8426601" cy="1815882"/>
          </a:xfrm>
          <a:prstGeom prst="rect">
            <a:avLst/>
          </a:prstGeom>
          <a:noFill/>
        </p:spPr>
        <p:txBody>
          <a:bodyPr wrap="square" rtlCol="0">
            <a:spAutoFit/>
          </a:bodyPr>
          <a:lstStyle/>
          <a:p>
            <a:pPr marL="182563" indent="-182563" algn="l"/>
            <a:r>
              <a:rPr lang="pt-BR" sz="1600" dirty="0">
                <a:latin typeface="Tahoma" panose="020B0604030504040204" pitchFamily="34" charset="0"/>
              </a:rPr>
              <a:t>Em geral, o mesmo comportamento foi observado para a classe Desmatamento.</a:t>
            </a:r>
          </a:p>
          <a:p>
            <a:pPr marL="182563" indent="-182563" algn="l"/>
            <a:r>
              <a:rPr lang="pt-BR" sz="1600" dirty="0">
                <a:latin typeface="Tahoma" panose="020B0604030504040204" pitchFamily="34" charset="0"/>
              </a:rPr>
              <a:t>Amostragens pequenas foram insuficientes para estimar o erro de comissão dessa classe.</a:t>
            </a:r>
          </a:p>
          <a:p>
            <a:pPr marL="182563" indent="-182563" algn="l"/>
            <a:r>
              <a:rPr lang="pt-BR" sz="1600" dirty="0">
                <a:latin typeface="Tahoma" panose="020B0604030504040204" pitchFamily="34" charset="0"/>
              </a:rPr>
              <a:t>O erro de comissão foi subestimado para as abordagens Aleatória Simples e Estratificada Proporcional quando 300 amostras foram selecionadas e foi exato quando 1000 amostras foram selecionadas (mediana próximo ao valor real).</a:t>
            </a:r>
          </a:p>
          <a:p>
            <a:pPr marL="182563" indent="-182563" algn="l"/>
            <a:r>
              <a:rPr lang="pt-BR" sz="1600" dirty="0">
                <a:latin typeface="Tahoma" panose="020B0604030504040204" pitchFamily="34" charset="0"/>
              </a:rPr>
              <a:t>O erro de comissão dessa classe foi superestimado quando adotou-se a Amostragem Estratificada de Mesmo Tamanho (pelo mesmo motivo observado para classe Floresta).</a:t>
            </a:r>
          </a:p>
        </p:txBody>
      </p:sp>
      <p:grpSp>
        <p:nvGrpSpPr>
          <p:cNvPr id="9" name="Agrupar 8">
            <a:extLst>
              <a:ext uri="{FF2B5EF4-FFF2-40B4-BE49-F238E27FC236}">
                <a16:creationId xmlns:a16="http://schemas.microsoft.com/office/drawing/2014/main" id="{62DBBFE9-076C-9CAC-DC06-215584DBE588}"/>
              </a:ext>
            </a:extLst>
          </p:cNvPr>
          <p:cNvGrpSpPr/>
          <p:nvPr/>
        </p:nvGrpSpPr>
        <p:grpSpPr>
          <a:xfrm>
            <a:off x="1087655" y="1781527"/>
            <a:ext cx="5977287" cy="3121277"/>
            <a:chOff x="1087655" y="1781527"/>
            <a:chExt cx="5977287" cy="3121277"/>
          </a:xfrm>
        </p:grpSpPr>
        <p:grpSp>
          <p:nvGrpSpPr>
            <p:cNvPr id="31" name="Agrupar 30">
              <a:extLst>
                <a:ext uri="{FF2B5EF4-FFF2-40B4-BE49-F238E27FC236}">
                  <a16:creationId xmlns:a16="http://schemas.microsoft.com/office/drawing/2014/main" id="{09398588-DA1B-2BE6-8BE5-5490627DB191}"/>
                </a:ext>
              </a:extLst>
            </p:cNvPr>
            <p:cNvGrpSpPr/>
            <p:nvPr/>
          </p:nvGrpSpPr>
          <p:grpSpPr>
            <a:xfrm>
              <a:off x="1087655" y="1781527"/>
              <a:ext cx="5977287" cy="3096000"/>
              <a:chOff x="1087655" y="1777126"/>
              <a:chExt cx="5977287" cy="3096000"/>
            </a:xfrm>
          </p:grpSpPr>
          <p:sp>
            <p:nvSpPr>
              <p:cNvPr id="35" name="Retângulo 34">
                <a:extLst>
                  <a:ext uri="{FF2B5EF4-FFF2-40B4-BE49-F238E27FC236}">
                    <a16:creationId xmlns:a16="http://schemas.microsoft.com/office/drawing/2014/main" id="{8ADD1DBE-0DE0-7F8C-62A4-B5FC39A939F1}"/>
                  </a:ext>
                </a:extLst>
              </p:cNvPr>
              <p:cNvSpPr/>
              <p:nvPr/>
            </p:nvSpPr>
            <p:spPr bwMode="auto">
              <a:xfrm>
                <a:off x="1087655" y="1777126"/>
                <a:ext cx="5977287" cy="3096000"/>
              </a:xfrm>
              <a:prstGeom prst="rect">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cxnSp>
            <p:nvCxnSpPr>
              <p:cNvPr id="36" name="Conector reto 35">
                <a:extLst>
                  <a:ext uri="{FF2B5EF4-FFF2-40B4-BE49-F238E27FC236}">
                    <a16:creationId xmlns:a16="http://schemas.microsoft.com/office/drawing/2014/main" id="{C64547C0-60FA-59F4-9C09-D5BD19408A9F}"/>
                  </a:ext>
                </a:extLst>
              </p:cNvPr>
              <p:cNvCxnSpPr>
                <a:cxnSpLocks/>
              </p:cNvCxnSpPr>
              <p:nvPr/>
            </p:nvCxnSpPr>
            <p:spPr bwMode="auto">
              <a:xfrm>
                <a:off x="3090866" y="1777126"/>
                <a:ext cx="0" cy="3096000"/>
              </a:xfrm>
              <a:prstGeom prst="line">
                <a:avLst/>
              </a:prstGeom>
              <a:noFill/>
              <a:ln w="9525" cap="flat" cmpd="sng" algn="ctr">
                <a:solidFill>
                  <a:schemeClr val="tx1"/>
                </a:solidFill>
                <a:prstDash val="dash"/>
                <a:round/>
                <a:headEnd type="none" w="med" len="med"/>
                <a:tailEnd type="none" w="med" len="med"/>
              </a:ln>
              <a:effectLst/>
            </p:spPr>
          </p:cxnSp>
          <p:cxnSp>
            <p:nvCxnSpPr>
              <p:cNvPr id="37" name="Conector reto 36">
                <a:extLst>
                  <a:ext uri="{FF2B5EF4-FFF2-40B4-BE49-F238E27FC236}">
                    <a16:creationId xmlns:a16="http://schemas.microsoft.com/office/drawing/2014/main" id="{401C7D9A-836F-64C9-834B-EF87AE3E047C}"/>
                  </a:ext>
                </a:extLst>
              </p:cNvPr>
              <p:cNvCxnSpPr>
                <a:cxnSpLocks/>
              </p:cNvCxnSpPr>
              <p:nvPr/>
            </p:nvCxnSpPr>
            <p:spPr bwMode="auto">
              <a:xfrm>
                <a:off x="5081445" y="1777126"/>
                <a:ext cx="0" cy="3096000"/>
              </a:xfrm>
              <a:prstGeom prst="line">
                <a:avLst/>
              </a:prstGeom>
              <a:noFill/>
              <a:ln w="9525" cap="flat" cmpd="sng" algn="ctr">
                <a:solidFill>
                  <a:schemeClr val="tx1"/>
                </a:solidFill>
                <a:prstDash val="dash"/>
                <a:round/>
                <a:headEnd type="none" w="med" len="med"/>
                <a:tailEnd type="none" w="med" len="med"/>
              </a:ln>
              <a:effectLst/>
            </p:spPr>
          </p:cxnSp>
        </p:grpSp>
        <p:sp>
          <p:nvSpPr>
            <p:cNvPr id="32" name="CaixaDeTexto 31">
              <a:extLst>
                <a:ext uri="{FF2B5EF4-FFF2-40B4-BE49-F238E27FC236}">
                  <a16:creationId xmlns:a16="http://schemas.microsoft.com/office/drawing/2014/main" id="{91027061-FA92-7E58-DC49-29E939DC4673}"/>
                </a:ext>
              </a:extLst>
            </p:cNvPr>
            <p:cNvSpPr txBox="1"/>
            <p:nvPr/>
          </p:nvSpPr>
          <p:spPr>
            <a:xfrm>
              <a:off x="1115156" y="4471917"/>
              <a:ext cx="1956000" cy="430887"/>
            </a:xfrm>
            <a:prstGeom prst="rect">
              <a:avLst/>
            </a:prstGeom>
            <a:noFill/>
          </p:spPr>
          <p:txBody>
            <a:bodyPr wrap="square">
              <a:spAutoFit/>
            </a:bodyPr>
            <a:lstStyle/>
            <a:p>
              <a:r>
                <a:rPr lang="pt-BR" sz="1100" dirty="0">
                  <a:latin typeface="Tahoma" panose="020B0604030504040204" pitchFamily="34" charset="0"/>
                </a:rPr>
                <a:t>Aleatória Simples</a:t>
              </a:r>
            </a:p>
            <a:p>
              <a:r>
                <a:rPr lang="pt-BR" sz="1100" dirty="0">
                  <a:latin typeface="Tahoma" panose="020B0604030504040204" pitchFamily="34" charset="0"/>
                </a:rPr>
                <a:t>Corrigida</a:t>
              </a:r>
              <a:endParaRPr lang="pt-BR" sz="1100" dirty="0"/>
            </a:p>
          </p:txBody>
        </p:sp>
        <p:sp>
          <p:nvSpPr>
            <p:cNvPr id="33" name="CaixaDeTexto 32">
              <a:extLst>
                <a:ext uri="{FF2B5EF4-FFF2-40B4-BE49-F238E27FC236}">
                  <a16:creationId xmlns:a16="http://schemas.microsoft.com/office/drawing/2014/main" id="{98E9ABDC-BBA3-1FD9-2B17-E442F83A73A5}"/>
                </a:ext>
              </a:extLst>
            </p:cNvPr>
            <p:cNvSpPr txBox="1"/>
            <p:nvPr/>
          </p:nvSpPr>
          <p:spPr>
            <a:xfrm>
              <a:off x="3105075" y="4471917"/>
              <a:ext cx="1956000" cy="430887"/>
            </a:xfrm>
            <a:prstGeom prst="rect">
              <a:avLst/>
            </a:prstGeom>
            <a:noFill/>
          </p:spPr>
          <p:txBody>
            <a:bodyPr wrap="square">
              <a:spAutoFit/>
            </a:bodyPr>
            <a:lstStyle/>
            <a:p>
              <a:r>
                <a:rPr lang="pt-BR" sz="1100" dirty="0" err="1">
                  <a:latin typeface="Tahoma" panose="020B0604030504040204" pitchFamily="34" charset="0"/>
                </a:rPr>
                <a:t>Estrat</a:t>
              </a:r>
              <a:r>
                <a:rPr lang="pt-BR" sz="1100" dirty="0">
                  <a:latin typeface="Tahoma" panose="020B0604030504040204" pitchFamily="34" charset="0"/>
                </a:rPr>
                <a:t> Proporcional</a:t>
              </a:r>
            </a:p>
            <a:p>
              <a:r>
                <a:rPr lang="pt-BR" sz="1100" dirty="0">
                  <a:latin typeface="Tahoma" panose="020B0604030504040204" pitchFamily="34" charset="0"/>
                </a:rPr>
                <a:t>Corrigida</a:t>
              </a:r>
              <a:endParaRPr lang="pt-BR" sz="1100" dirty="0"/>
            </a:p>
          </p:txBody>
        </p:sp>
        <p:sp>
          <p:nvSpPr>
            <p:cNvPr id="34" name="CaixaDeTexto 33">
              <a:extLst>
                <a:ext uri="{FF2B5EF4-FFF2-40B4-BE49-F238E27FC236}">
                  <a16:creationId xmlns:a16="http://schemas.microsoft.com/office/drawing/2014/main" id="{A52522D8-3F75-FDEB-4182-E840DBBB7543}"/>
                </a:ext>
              </a:extLst>
            </p:cNvPr>
            <p:cNvSpPr txBox="1"/>
            <p:nvPr/>
          </p:nvSpPr>
          <p:spPr>
            <a:xfrm>
              <a:off x="5108028" y="4471917"/>
              <a:ext cx="1956000" cy="430887"/>
            </a:xfrm>
            <a:prstGeom prst="rect">
              <a:avLst/>
            </a:prstGeom>
            <a:noFill/>
          </p:spPr>
          <p:txBody>
            <a:bodyPr wrap="square">
              <a:spAutoFit/>
            </a:bodyPr>
            <a:lstStyle/>
            <a:p>
              <a:r>
                <a:rPr lang="pt-BR" sz="1100" dirty="0" err="1">
                  <a:latin typeface="Tahoma" panose="020B0604030504040204" pitchFamily="34" charset="0"/>
                </a:rPr>
                <a:t>Estrat</a:t>
              </a:r>
              <a:r>
                <a:rPr lang="pt-BR" sz="1100" dirty="0">
                  <a:latin typeface="Tahoma" panose="020B0604030504040204" pitchFamily="34" charset="0"/>
                </a:rPr>
                <a:t> Mesmo Tamanho</a:t>
              </a:r>
            </a:p>
            <a:p>
              <a:r>
                <a:rPr lang="pt-BR" sz="1100" dirty="0">
                  <a:latin typeface="Tahoma" panose="020B0604030504040204" pitchFamily="34" charset="0"/>
                </a:rPr>
                <a:t>Corrigida</a:t>
              </a:r>
              <a:endParaRPr lang="pt-BR" sz="1100" dirty="0"/>
            </a:p>
          </p:txBody>
        </p:sp>
      </p:grpSp>
      <p:cxnSp>
        <p:nvCxnSpPr>
          <p:cNvPr id="10" name="Conector reto 9">
            <a:extLst>
              <a:ext uri="{FF2B5EF4-FFF2-40B4-BE49-F238E27FC236}">
                <a16:creationId xmlns:a16="http://schemas.microsoft.com/office/drawing/2014/main" id="{DFE10526-D068-850A-A93A-15F565278DF6}"/>
              </a:ext>
            </a:extLst>
          </p:cNvPr>
          <p:cNvCxnSpPr/>
          <p:nvPr/>
        </p:nvCxnSpPr>
        <p:spPr bwMode="auto">
          <a:xfrm>
            <a:off x="858575" y="4075611"/>
            <a:ext cx="6480000"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grpSp>
        <p:nvGrpSpPr>
          <p:cNvPr id="11" name="Agrupar 10">
            <a:extLst>
              <a:ext uri="{FF2B5EF4-FFF2-40B4-BE49-F238E27FC236}">
                <a16:creationId xmlns:a16="http://schemas.microsoft.com/office/drawing/2014/main" id="{96B6559F-68DA-D09B-052D-82F92BCC257E}"/>
              </a:ext>
            </a:extLst>
          </p:cNvPr>
          <p:cNvGrpSpPr/>
          <p:nvPr/>
        </p:nvGrpSpPr>
        <p:grpSpPr>
          <a:xfrm>
            <a:off x="7453381" y="2132856"/>
            <a:ext cx="1375344" cy="1476488"/>
            <a:chOff x="7453381" y="2132856"/>
            <a:chExt cx="1375344" cy="1476488"/>
          </a:xfrm>
        </p:grpSpPr>
        <p:sp>
          <p:nvSpPr>
            <p:cNvPr id="23" name="Retângulo 22">
              <a:extLst>
                <a:ext uri="{FF2B5EF4-FFF2-40B4-BE49-F238E27FC236}">
                  <a16:creationId xmlns:a16="http://schemas.microsoft.com/office/drawing/2014/main" id="{95E7BECF-5452-F131-8394-5BAA9C85E0F4}"/>
                </a:ext>
              </a:extLst>
            </p:cNvPr>
            <p:cNvSpPr/>
            <p:nvPr/>
          </p:nvSpPr>
          <p:spPr bwMode="auto">
            <a:xfrm>
              <a:off x="7524328" y="2132856"/>
              <a:ext cx="288032" cy="288032"/>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24" name="Retângulo 23">
              <a:extLst>
                <a:ext uri="{FF2B5EF4-FFF2-40B4-BE49-F238E27FC236}">
                  <a16:creationId xmlns:a16="http://schemas.microsoft.com/office/drawing/2014/main" id="{D7BAC770-B5A8-77C9-4AA8-2172A0243E82}"/>
                </a:ext>
              </a:extLst>
            </p:cNvPr>
            <p:cNvSpPr/>
            <p:nvPr/>
          </p:nvSpPr>
          <p:spPr bwMode="auto">
            <a:xfrm>
              <a:off x="7524328" y="2515952"/>
              <a:ext cx="288032" cy="288032"/>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25" name="Retângulo 24">
              <a:extLst>
                <a:ext uri="{FF2B5EF4-FFF2-40B4-BE49-F238E27FC236}">
                  <a16:creationId xmlns:a16="http://schemas.microsoft.com/office/drawing/2014/main" id="{10FBDF94-F256-918F-34BC-035F49326FA0}"/>
                </a:ext>
              </a:extLst>
            </p:cNvPr>
            <p:cNvSpPr/>
            <p:nvPr/>
          </p:nvSpPr>
          <p:spPr bwMode="auto">
            <a:xfrm>
              <a:off x="7524328" y="2899048"/>
              <a:ext cx="288032" cy="288032"/>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26" name="CaixaDeTexto 25">
              <a:extLst>
                <a:ext uri="{FF2B5EF4-FFF2-40B4-BE49-F238E27FC236}">
                  <a16:creationId xmlns:a16="http://schemas.microsoft.com/office/drawing/2014/main" id="{15294F13-7818-5C75-20B3-3CD34E1FDF77}"/>
                </a:ext>
              </a:extLst>
            </p:cNvPr>
            <p:cNvSpPr txBox="1"/>
            <p:nvPr/>
          </p:nvSpPr>
          <p:spPr>
            <a:xfrm>
              <a:off x="7771722" y="2938334"/>
              <a:ext cx="614589" cy="261610"/>
            </a:xfrm>
            <a:prstGeom prst="rect">
              <a:avLst/>
            </a:prstGeom>
            <a:noFill/>
          </p:spPr>
          <p:txBody>
            <a:bodyPr wrap="square">
              <a:spAutoFit/>
            </a:bodyPr>
            <a:lstStyle/>
            <a:p>
              <a:pPr algn="l"/>
              <a:r>
                <a:rPr lang="pt-BR" sz="1100" dirty="0">
                  <a:latin typeface="Tahoma" panose="020B0604030504040204" pitchFamily="34" charset="0"/>
                </a:rPr>
                <a:t>1000</a:t>
              </a:r>
              <a:endParaRPr lang="pt-BR" sz="1100" dirty="0"/>
            </a:p>
          </p:txBody>
        </p:sp>
        <p:sp>
          <p:nvSpPr>
            <p:cNvPr id="27" name="CaixaDeTexto 26">
              <a:extLst>
                <a:ext uri="{FF2B5EF4-FFF2-40B4-BE49-F238E27FC236}">
                  <a16:creationId xmlns:a16="http://schemas.microsoft.com/office/drawing/2014/main" id="{0BD07E08-1815-3E2A-4344-5F5104AF4BBE}"/>
                </a:ext>
              </a:extLst>
            </p:cNvPr>
            <p:cNvSpPr txBox="1"/>
            <p:nvPr/>
          </p:nvSpPr>
          <p:spPr>
            <a:xfrm>
              <a:off x="7771721" y="2556525"/>
              <a:ext cx="614589" cy="261610"/>
            </a:xfrm>
            <a:prstGeom prst="rect">
              <a:avLst/>
            </a:prstGeom>
            <a:noFill/>
          </p:spPr>
          <p:txBody>
            <a:bodyPr wrap="square">
              <a:spAutoFit/>
            </a:bodyPr>
            <a:lstStyle/>
            <a:p>
              <a:pPr algn="l"/>
              <a:r>
                <a:rPr lang="pt-BR" sz="1100" dirty="0">
                  <a:latin typeface="Tahoma" panose="020B0604030504040204" pitchFamily="34" charset="0"/>
                </a:rPr>
                <a:t>300</a:t>
              </a:r>
              <a:endParaRPr lang="pt-BR" sz="1100" dirty="0"/>
            </a:p>
          </p:txBody>
        </p:sp>
        <p:sp>
          <p:nvSpPr>
            <p:cNvPr id="28" name="CaixaDeTexto 27">
              <a:extLst>
                <a:ext uri="{FF2B5EF4-FFF2-40B4-BE49-F238E27FC236}">
                  <a16:creationId xmlns:a16="http://schemas.microsoft.com/office/drawing/2014/main" id="{D3DB15EC-39CF-9858-A0CF-44FF3BEC8A19}"/>
                </a:ext>
              </a:extLst>
            </p:cNvPr>
            <p:cNvSpPr txBox="1"/>
            <p:nvPr/>
          </p:nvSpPr>
          <p:spPr>
            <a:xfrm>
              <a:off x="7771720" y="2174716"/>
              <a:ext cx="614589" cy="261610"/>
            </a:xfrm>
            <a:prstGeom prst="rect">
              <a:avLst/>
            </a:prstGeom>
            <a:noFill/>
          </p:spPr>
          <p:txBody>
            <a:bodyPr wrap="square">
              <a:spAutoFit/>
            </a:bodyPr>
            <a:lstStyle/>
            <a:p>
              <a:pPr algn="l"/>
              <a:r>
                <a:rPr lang="pt-BR" sz="1100" dirty="0">
                  <a:latin typeface="Tahoma" panose="020B0604030504040204" pitchFamily="34" charset="0"/>
                </a:rPr>
                <a:t>100</a:t>
              </a:r>
              <a:endParaRPr lang="pt-BR" sz="1100" dirty="0"/>
            </a:p>
          </p:txBody>
        </p:sp>
        <p:cxnSp>
          <p:nvCxnSpPr>
            <p:cNvPr id="29" name="Conector reto 28">
              <a:extLst>
                <a:ext uri="{FF2B5EF4-FFF2-40B4-BE49-F238E27FC236}">
                  <a16:creationId xmlns:a16="http://schemas.microsoft.com/office/drawing/2014/main" id="{AE6856EA-B9A6-F019-1A8F-97E4C3D0844D}"/>
                </a:ext>
              </a:extLst>
            </p:cNvPr>
            <p:cNvCxnSpPr>
              <a:cxnSpLocks/>
            </p:cNvCxnSpPr>
            <p:nvPr/>
          </p:nvCxnSpPr>
          <p:spPr bwMode="auto">
            <a:xfrm>
              <a:off x="7453381" y="3474530"/>
              <a:ext cx="360000"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sp>
          <p:nvSpPr>
            <p:cNvPr id="30" name="CaixaDeTexto 29">
              <a:extLst>
                <a:ext uri="{FF2B5EF4-FFF2-40B4-BE49-F238E27FC236}">
                  <a16:creationId xmlns:a16="http://schemas.microsoft.com/office/drawing/2014/main" id="{E2FCA744-71F1-42DD-50FE-38E9D7C87F85}"/>
                </a:ext>
              </a:extLst>
            </p:cNvPr>
            <p:cNvSpPr txBox="1"/>
            <p:nvPr/>
          </p:nvSpPr>
          <p:spPr>
            <a:xfrm>
              <a:off x="7771722" y="3347734"/>
              <a:ext cx="1057003" cy="261610"/>
            </a:xfrm>
            <a:prstGeom prst="rect">
              <a:avLst/>
            </a:prstGeom>
            <a:noFill/>
          </p:spPr>
          <p:txBody>
            <a:bodyPr wrap="square">
              <a:spAutoFit/>
            </a:bodyPr>
            <a:lstStyle/>
            <a:p>
              <a:pPr algn="l"/>
              <a:r>
                <a:rPr lang="pt-BR" sz="1100" dirty="0">
                  <a:latin typeface="Tahoma" panose="020B0604030504040204" pitchFamily="34" charset="0"/>
                </a:rPr>
                <a:t>Referência</a:t>
              </a:r>
              <a:endParaRPr lang="pt-BR" sz="1100" dirty="0"/>
            </a:p>
          </p:txBody>
        </p:sp>
      </p:grpSp>
      <p:grpSp>
        <p:nvGrpSpPr>
          <p:cNvPr id="12" name="Agrupar 11">
            <a:extLst>
              <a:ext uri="{FF2B5EF4-FFF2-40B4-BE49-F238E27FC236}">
                <a16:creationId xmlns:a16="http://schemas.microsoft.com/office/drawing/2014/main" id="{3CBEBD4D-9E17-1A02-4979-22AA7A874552}"/>
              </a:ext>
            </a:extLst>
          </p:cNvPr>
          <p:cNvGrpSpPr/>
          <p:nvPr/>
        </p:nvGrpSpPr>
        <p:grpSpPr>
          <a:xfrm>
            <a:off x="1135671" y="3947314"/>
            <a:ext cx="5890694" cy="521696"/>
            <a:chOff x="1135671" y="3947314"/>
            <a:chExt cx="5890694" cy="521696"/>
          </a:xfrm>
        </p:grpSpPr>
        <p:cxnSp>
          <p:nvCxnSpPr>
            <p:cNvPr id="14" name="Conector reto 13">
              <a:extLst>
                <a:ext uri="{FF2B5EF4-FFF2-40B4-BE49-F238E27FC236}">
                  <a16:creationId xmlns:a16="http://schemas.microsoft.com/office/drawing/2014/main" id="{9E1C74FA-478F-025A-5578-6D216E246871}"/>
                </a:ext>
              </a:extLst>
            </p:cNvPr>
            <p:cNvCxnSpPr>
              <a:cxnSpLocks/>
            </p:cNvCxnSpPr>
            <p:nvPr/>
          </p:nvCxnSpPr>
          <p:spPr bwMode="auto">
            <a:xfrm>
              <a:off x="1135671"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 name="Conector reto 14">
              <a:extLst>
                <a:ext uri="{FF2B5EF4-FFF2-40B4-BE49-F238E27FC236}">
                  <a16:creationId xmlns:a16="http://schemas.microsoft.com/office/drawing/2014/main" id="{2B7F9DD6-3B14-DB5E-81B4-BC14330CB06B}"/>
                </a:ext>
              </a:extLst>
            </p:cNvPr>
            <p:cNvCxnSpPr>
              <a:cxnSpLocks/>
            </p:cNvCxnSpPr>
            <p:nvPr/>
          </p:nvCxnSpPr>
          <p:spPr bwMode="auto">
            <a:xfrm>
              <a:off x="1797758"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6" name="Conector reto 15">
              <a:extLst>
                <a:ext uri="{FF2B5EF4-FFF2-40B4-BE49-F238E27FC236}">
                  <a16:creationId xmlns:a16="http://schemas.microsoft.com/office/drawing/2014/main" id="{FF8B4FF1-DCDF-1E78-014F-006EEBC89E0F}"/>
                </a:ext>
              </a:extLst>
            </p:cNvPr>
            <p:cNvCxnSpPr>
              <a:cxnSpLocks/>
            </p:cNvCxnSpPr>
            <p:nvPr/>
          </p:nvCxnSpPr>
          <p:spPr bwMode="auto">
            <a:xfrm>
              <a:off x="2459845" y="4057017"/>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7" name="Conector reto 16">
              <a:extLst>
                <a:ext uri="{FF2B5EF4-FFF2-40B4-BE49-F238E27FC236}">
                  <a16:creationId xmlns:a16="http://schemas.microsoft.com/office/drawing/2014/main" id="{087855A5-6A7D-FB3E-D9CA-4A223B69508D}"/>
                </a:ext>
              </a:extLst>
            </p:cNvPr>
            <p:cNvCxnSpPr>
              <a:cxnSpLocks/>
            </p:cNvCxnSpPr>
            <p:nvPr/>
          </p:nvCxnSpPr>
          <p:spPr bwMode="auto">
            <a:xfrm>
              <a:off x="3121932"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8" name="Conector reto 17">
              <a:extLst>
                <a:ext uri="{FF2B5EF4-FFF2-40B4-BE49-F238E27FC236}">
                  <a16:creationId xmlns:a16="http://schemas.microsoft.com/office/drawing/2014/main" id="{AC49F359-957A-053C-DC2A-3C3B7C0C7BDB}"/>
                </a:ext>
              </a:extLst>
            </p:cNvPr>
            <p:cNvCxnSpPr>
              <a:cxnSpLocks/>
            </p:cNvCxnSpPr>
            <p:nvPr/>
          </p:nvCxnSpPr>
          <p:spPr bwMode="auto">
            <a:xfrm>
              <a:off x="3784019"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9" name="Conector reto 18">
              <a:extLst>
                <a:ext uri="{FF2B5EF4-FFF2-40B4-BE49-F238E27FC236}">
                  <a16:creationId xmlns:a16="http://schemas.microsoft.com/office/drawing/2014/main" id="{57943EFD-BD68-9969-F60D-614323C190EF}"/>
                </a:ext>
              </a:extLst>
            </p:cNvPr>
            <p:cNvCxnSpPr>
              <a:cxnSpLocks/>
            </p:cNvCxnSpPr>
            <p:nvPr/>
          </p:nvCxnSpPr>
          <p:spPr bwMode="auto">
            <a:xfrm>
              <a:off x="4446106" y="4065039"/>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0" name="Conector reto 19">
              <a:extLst>
                <a:ext uri="{FF2B5EF4-FFF2-40B4-BE49-F238E27FC236}">
                  <a16:creationId xmlns:a16="http://schemas.microsoft.com/office/drawing/2014/main" id="{E458FF93-CFE8-1A4D-BFBB-AA11E81685F5}"/>
                </a:ext>
              </a:extLst>
            </p:cNvPr>
            <p:cNvCxnSpPr>
              <a:cxnSpLocks/>
            </p:cNvCxnSpPr>
            <p:nvPr/>
          </p:nvCxnSpPr>
          <p:spPr bwMode="auto">
            <a:xfrm>
              <a:off x="5108193"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1" name="Conector reto 20">
              <a:extLst>
                <a:ext uri="{FF2B5EF4-FFF2-40B4-BE49-F238E27FC236}">
                  <a16:creationId xmlns:a16="http://schemas.microsoft.com/office/drawing/2014/main" id="{B0F027FF-8FA8-A163-D432-E17F56DEFBDC}"/>
                </a:ext>
              </a:extLst>
            </p:cNvPr>
            <p:cNvCxnSpPr>
              <a:cxnSpLocks/>
            </p:cNvCxnSpPr>
            <p:nvPr/>
          </p:nvCxnSpPr>
          <p:spPr bwMode="auto">
            <a:xfrm>
              <a:off x="5770280" y="3947314"/>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2" name="Conector reto 21">
              <a:extLst>
                <a:ext uri="{FF2B5EF4-FFF2-40B4-BE49-F238E27FC236}">
                  <a16:creationId xmlns:a16="http://schemas.microsoft.com/office/drawing/2014/main" id="{B1F87BCB-2CAD-4621-966E-D49BBD10C62B}"/>
                </a:ext>
              </a:extLst>
            </p:cNvPr>
            <p:cNvCxnSpPr>
              <a:cxnSpLocks/>
            </p:cNvCxnSpPr>
            <p:nvPr/>
          </p:nvCxnSpPr>
          <p:spPr bwMode="auto">
            <a:xfrm>
              <a:off x="6432365" y="3988835"/>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grpSp>
      <p:grpSp>
        <p:nvGrpSpPr>
          <p:cNvPr id="3" name="Agrupar 2">
            <a:extLst>
              <a:ext uri="{FF2B5EF4-FFF2-40B4-BE49-F238E27FC236}">
                <a16:creationId xmlns:a16="http://schemas.microsoft.com/office/drawing/2014/main" id="{DDA82829-C1EB-86FF-3F95-3ED4FA7E11AE}"/>
              </a:ext>
            </a:extLst>
          </p:cNvPr>
          <p:cNvGrpSpPr/>
          <p:nvPr/>
        </p:nvGrpSpPr>
        <p:grpSpPr>
          <a:xfrm>
            <a:off x="1043608" y="4271448"/>
            <a:ext cx="4751880" cy="425252"/>
            <a:chOff x="1043608" y="4271448"/>
            <a:chExt cx="4751880" cy="425252"/>
          </a:xfrm>
        </p:grpSpPr>
        <p:sp>
          <p:nvSpPr>
            <p:cNvPr id="4" name="Elipse 3">
              <a:extLst>
                <a:ext uri="{FF2B5EF4-FFF2-40B4-BE49-F238E27FC236}">
                  <a16:creationId xmlns:a16="http://schemas.microsoft.com/office/drawing/2014/main" id="{2BAD99A3-E2E3-0625-5242-6DF8429B6133}"/>
                </a:ext>
              </a:extLst>
            </p:cNvPr>
            <p:cNvSpPr/>
            <p:nvPr/>
          </p:nvSpPr>
          <p:spPr bwMode="auto">
            <a:xfrm>
              <a:off x="1043608" y="4271448"/>
              <a:ext cx="755899" cy="425252"/>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8" name="Elipse 7">
              <a:extLst>
                <a:ext uri="{FF2B5EF4-FFF2-40B4-BE49-F238E27FC236}">
                  <a16:creationId xmlns:a16="http://schemas.microsoft.com/office/drawing/2014/main" id="{5D225155-D496-1466-5741-3BD4AAB2C116}"/>
                </a:ext>
              </a:extLst>
            </p:cNvPr>
            <p:cNvSpPr/>
            <p:nvPr/>
          </p:nvSpPr>
          <p:spPr bwMode="auto">
            <a:xfrm>
              <a:off x="3018330" y="4271448"/>
              <a:ext cx="755899" cy="425252"/>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39" name="Elipse 38">
              <a:extLst>
                <a:ext uri="{FF2B5EF4-FFF2-40B4-BE49-F238E27FC236}">
                  <a16:creationId xmlns:a16="http://schemas.microsoft.com/office/drawing/2014/main" id="{74DCDB02-679A-6043-7D4A-B188BFFBFEE8}"/>
                </a:ext>
              </a:extLst>
            </p:cNvPr>
            <p:cNvSpPr/>
            <p:nvPr/>
          </p:nvSpPr>
          <p:spPr bwMode="auto">
            <a:xfrm>
              <a:off x="5039589" y="4271448"/>
              <a:ext cx="755899" cy="425252"/>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grpSp>
        <p:nvGrpSpPr>
          <p:cNvPr id="43" name="Agrupar 42">
            <a:extLst>
              <a:ext uri="{FF2B5EF4-FFF2-40B4-BE49-F238E27FC236}">
                <a16:creationId xmlns:a16="http://schemas.microsoft.com/office/drawing/2014/main" id="{256EECAC-B96F-1A2B-171A-740830C370DC}"/>
              </a:ext>
            </a:extLst>
          </p:cNvPr>
          <p:cNvGrpSpPr/>
          <p:nvPr/>
        </p:nvGrpSpPr>
        <p:grpSpPr>
          <a:xfrm>
            <a:off x="1729671" y="4262108"/>
            <a:ext cx="2730621" cy="425252"/>
            <a:chOff x="1043608" y="4271448"/>
            <a:chExt cx="2730621" cy="425252"/>
          </a:xfrm>
        </p:grpSpPr>
        <p:sp>
          <p:nvSpPr>
            <p:cNvPr id="44" name="Elipse 43">
              <a:extLst>
                <a:ext uri="{FF2B5EF4-FFF2-40B4-BE49-F238E27FC236}">
                  <a16:creationId xmlns:a16="http://schemas.microsoft.com/office/drawing/2014/main" id="{7743AEAF-5D19-8AE8-52D4-424A21933EBF}"/>
                </a:ext>
              </a:extLst>
            </p:cNvPr>
            <p:cNvSpPr/>
            <p:nvPr/>
          </p:nvSpPr>
          <p:spPr bwMode="auto">
            <a:xfrm>
              <a:off x="1043608" y="4271448"/>
              <a:ext cx="755899" cy="425252"/>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45" name="Elipse 44">
              <a:extLst>
                <a:ext uri="{FF2B5EF4-FFF2-40B4-BE49-F238E27FC236}">
                  <a16:creationId xmlns:a16="http://schemas.microsoft.com/office/drawing/2014/main" id="{62AB50BB-36CD-BBA2-D07E-1FF28FCA3D78}"/>
                </a:ext>
              </a:extLst>
            </p:cNvPr>
            <p:cNvSpPr/>
            <p:nvPr/>
          </p:nvSpPr>
          <p:spPr bwMode="auto">
            <a:xfrm>
              <a:off x="3018330" y="4271448"/>
              <a:ext cx="755899" cy="425252"/>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sp>
        <p:nvSpPr>
          <p:cNvPr id="49" name="Elipse 48">
            <a:extLst>
              <a:ext uri="{FF2B5EF4-FFF2-40B4-BE49-F238E27FC236}">
                <a16:creationId xmlns:a16="http://schemas.microsoft.com/office/drawing/2014/main" id="{8F0BC0B4-5330-64E9-1E51-9779FC384CD7}"/>
              </a:ext>
            </a:extLst>
          </p:cNvPr>
          <p:cNvSpPr/>
          <p:nvPr/>
        </p:nvSpPr>
        <p:spPr bwMode="auto">
          <a:xfrm>
            <a:off x="5640229" y="3734479"/>
            <a:ext cx="1557299" cy="425252"/>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Tree>
    <p:extLst>
      <p:ext uri="{BB962C8B-B14F-4D97-AF65-F5344CB8AC3E}">
        <p14:creationId xmlns:p14="http://schemas.microsoft.com/office/powerpoint/2010/main" val="256735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subTnLst>
                                    <p:set>
                                      <p:cBhvr override="childStyle">
                                        <p:cTn dur="1" fill="hold" display="0" masterRel="nextClick" afterEffect="1"/>
                                        <p:tgtEl>
                                          <p:spTgt spid="43"/>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16883-C555-477C-168B-DB1EFF36D46F}"/>
            </a:ext>
          </a:extLst>
        </p:cNvPr>
        <p:cNvGrpSpPr/>
        <p:nvPr/>
      </p:nvGrpSpPr>
      <p:grpSpPr>
        <a:xfrm>
          <a:off x="0" y="0"/>
          <a:ext cx="0" cy="0"/>
          <a:chOff x="0" y="0"/>
          <a:chExt cx="0" cy="0"/>
        </a:xfrm>
      </p:grpSpPr>
      <p:pic>
        <p:nvPicPr>
          <p:cNvPr id="6" name="Imagem 5">
            <a:extLst>
              <a:ext uri="{FF2B5EF4-FFF2-40B4-BE49-F238E27FC236}">
                <a16:creationId xmlns:a16="http://schemas.microsoft.com/office/drawing/2014/main" id="{07C53DEB-A5CE-17B2-32EF-AED2DAB61238}"/>
              </a:ext>
            </a:extLst>
          </p:cNvPr>
          <p:cNvPicPr>
            <a:picLocks noChangeAspect="1"/>
          </p:cNvPicPr>
          <p:nvPr/>
        </p:nvPicPr>
        <p:blipFill>
          <a:blip r:embed="rId2">
            <a:clrChange>
              <a:clrFrom>
                <a:srgbClr val="000000"/>
              </a:clrFrom>
              <a:clrTo>
                <a:srgbClr val="000000">
                  <a:alpha val="0"/>
                </a:srgbClr>
              </a:clrTo>
            </a:clrChange>
          </a:blip>
          <a:stretch>
            <a:fillRect/>
          </a:stretch>
        </p:blipFill>
        <p:spPr>
          <a:xfrm>
            <a:off x="7578850" y="3775015"/>
            <a:ext cx="792000" cy="792000"/>
          </a:xfrm>
          <a:prstGeom prst="rect">
            <a:avLst/>
          </a:prstGeom>
          <a:ln>
            <a:solidFill>
              <a:schemeClr val="tx1"/>
            </a:solidFill>
          </a:ln>
        </p:spPr>
      </p:pic>
      <p:pic>
        <p:nvPicPr>
          <p:cNvPr id="8" name="Imagem 7">
            <a:extLst>
              <a:ext uri="{FF2B5EF4-FFF2-40B4-BE49-F238E27FC236}">
                <a16:creationId xmlns:a16="http://schemas.microsoft.com/office/drawing/2014/main" id="{6985CC22-0E95-4A4F-C154-78EC9011D08D}"/>
              </a:ext>
            </a:extLst>
          </p:cNvPr>
          <p:cNvPicPr>
            <a:picLocks/>
          </p:cNvPicPr>
          <p:nvPr/>
        </p:nvPicPr>
        <p:blipFill>
          <a:blip r:embed="rId3"/>
          <a:stretch>
            <a:fillRect/>
          </a:stretch>
        </p:blipFill>
        <p:spPr>
          <a:xfrm>
            <a:off x="256675" y="1413466"/>
            <a:ext cx="7200000" cy="3204000"/>
          </a:xfrm>
          <a:prstGeom prst="rect">
            <a:avLst/>
          </a:prstGeom>
        </p:spPr>
      </p:pic>
      <p:sp>
        <p:nvSpPr>
          <p:cNvPr id="191490" name="Rectangle 2">
            <a:extLst>
              <a:ext uri="{FF2B5EF4-FFF2-40B4-BE49-F238E27FC236}">
                <a16:creationId xmlns:a16="http://schemas.microsoft.com/office/drawing/2014/main" id="{5B68D936-8A54-EEFB-CCFB-B4C039F370F1}"/>
              </a:ext>
            </a:extLst>
          </p:cNvPr>
          <p:cNvSpPr>
            <a:spLocks noGrp="1" noChangeArrowheads="1"/>
          </p:cNvSpPr>
          <p:nvPr>
            <p:ph type="title"/>
          </p:nvPr>
        </p:nvSpPr>
        <p:spPr/>
        <p:txBody>
          <a:bodyPr/>
          <a:lstStyle/>
          <a:p>
            <a:pPr eaLnBrk="1" hangingPunct="1">
              <a:defRPr/>
            </a:pPr>
            <a:r>
              <a:rPr lang="pt-BR" dirty="0"/>
              <a:t>Erros de Comissão</a:t>
            </a:r>
          </a:p>
        </p:txBody>
      </p:sp>
      <p:sp>
        <p:nvSpPr>
          <p:cNvPr id="2" name="Espaço Reservado para Número de Slide 1">
            <a:extLst>
              <a:ext uri="{FF2B5EF4-FFF2-40B4-BE49-F238E27FC236}">
                <a16:creationId xmlns:a16="http://schemas.microsoft.com/office/drawing/2014/main" id="{7649EC83-6740-7235-6A7F-4E38D71E9228}"/>
              </a:ext>
            </a:extLst>
          </p:cNvPr>
          <p:cNvSpPr>
            <a:spLocks noGrp="1"/>
          </p:cNvSpPr>
          <p:nvPr>
            <p:ph type="sldNum" sz="quarter" idx="12"/>
          </p:nvPr>
        </p:nvSpPr>
        <p:spPr/>
        <p:txBody>
          <a:bodyPr/>
          <a:lstStyle/>
          <a:p>
            <a:pPr>
              <a:defRPr/>
            </a:pPr>
            <a:fld id="{7750B3C5-66E6-4154-8489-5ABD3ED3D4E2}" type="slidenum">
              <a:rPr lang="pt-BR"/>
              <a:pPr>
                <a:defRPr/>
              </a:pPr>
              <a:t>92</a:t>
            </a:fld>
            <a:endParaRPr lang="pt-BR"/>
          </a:p>
        </p:txBody>
      </p:sp>
      <p:sp>
        <p:nvSpPr>
          <p:cNvPr id="5" name="CaixaDeTexto 4">
            <a:extLst>
              <a:ext uri="{FF2B5EF4-FFF2-40B4-BE49-F238E27FC236}">
                <a16:creationId xmlns:a16="http://schemas.microsoft.com/office/drawing/2014/main" id="{81D5344D-82A4-E73E-C628-78BAEA378DD1}"/>
              </a:ext>
            </a:extLst>
          </p:cNvPr>
          <p:cNvSpPr txBox="1"/>
          <p:nvPr/>
        </p:nvSpPr>
        <p:spPr>
          <a:xfrm>
            <a:off x="442762" y="4985881"/>
            <a:ext cx="8426601" cy="1569660"/>
          </a:xfrm>
          <a:prstGeom prst="rect">
            <a:avLst/>
          </a:prstGeom>
          <a:noFill/>
        </p:spPr>
        <p:txBody>
          <a:bodyPr wrap="square" rtlCol="0">
            <a:spAutoFit/>
          </a:bodyPr>
          <a:lstStyle/>
          <a:p>
            <a:pPr marL="182563" indent="-182563" algn="l"/>
            <a:r>
              <a:rPr lang="pt-BR" sz="1600" dirty="0">
                <a:latin typeface="Tahoma" panose="020B0604030504040204" pitchFamily="34" charset="0"/>
              </a:rPr>
              <a:t>Para classe água, a Amostragem Estratificada de Mesmo Tamanho conseguiu estimar o erro de comissão mesmo quando apenas 100 amostras foram selecionadas já que nesse caso essa classe foi adequadamente estimada (33 amostras).</a:t>
            </a:r>
          </a:p>
          <a:p>
            <a:pPr marL="182563" indent="-182563" algn="l"/>
            <a:r>
              <a:rPr lang="pt-BR" sz="1600" dirty="0">
                <a:latin typeface="Tahoma" panose="020B0604030504040204" pitchFamily="34" charset="0"/>
              </a:rPr>
              <a:t>Também foi nessa abordagem amostral é que as estimativas foram mais precisas (relativamente, a classe Água recebe 1/3 das amostras mesmo representando apenas 4,25% da área classificada).</a:t>
            </a:r>
          </a:p>
        </p:txBody>
      </p:sp>
      <p:grpSp>
        <p:nvGrpSpPr>
          <p:cNvPr id="9" name="Agrupar 8">
            <a:extLst>
              <a:ext uri="{FF2B5EF4-FFF2-40B4-BE49-F238E27FC236}">
                <a16:creationId xmlns:a16="http://schemas.microsoft.com/office/drawing/2014/main" id="{7D3AC9C0-46D7-2BCD-8BF7-D338D1CB4ED0}"/>
              </a:ext>
            </a:extLst>
          </p:cNvPr>
          <p:cNvGrpSpPr/>
          <p:nvPr/>
        </p:nvGrpSpPr>
        <p:grpSpPr>
          <a:xfrm>
            <a:off x="1135780" y="1781527"/>
            <a:ext cx="5977287" cy="3121277"/>
            <a:chOff x="1087655" y="1781527"/>
            <a:chExt cx="5977287" cy="3121277"/>
          </a:xfrm>
        </p:grpSpPr>
        <p:grpSp>
          <p:nvGrpSpPr>
            <p:cNvPr id="31" name="Agrupar 30">
              <a:extLst>
                <a:ext uri="{FF2B5EF4-FFF2-40B4-BE49-F238E27FC236}">
                  <a16:creationId xmlns:a16="http://schemas.microsoft.com/office/drawing/2014/main" id="{7D1486C3-567C-E356-EEAD-47D34BC49512}"/>
                </a:ext>
              </a:extLst>
            </p:cNvPr>
            <p:cNvGrpSpPr/>
            <p:nvPr/>
          </p:nvGrpSpPr>
          <p:grpSpPr>
            <a:xfrm>
              <a:off x="1087655" y="1781527"/>
              <a:ext cx="5977287" cy="3096000"/>
              <a:chOff x="1087655" y="1777126"/>
              <a:chExt cx="5977287" cy="3096000"/>
            </a:xfrm>
          </p:grpSpPr>
          <p:sp>
            <p:nvSpPr>
              <p:cNvPr id="35" name="Retângulo 34">
                <a:extLst>
                  <a:ext uri="{FF2B5EF4-FFF2-40B4-BE49-F238E27FC236}">
                    <a16:creationId xmlns:a16="http://schemas.microsoft.com/office/drawing/2014/main" id="{C3A2D6A1-DB34-0BF2-8842-CECF1235FE62}"/>
                  </a:ext>
                </a:extLst>
              </p:cNvPr>
              <p:cNvSpPr/>
              <p:nvPr/>
            </p:nvSpPr>
            <p:spPr bwMode="auto">
              <a:xfrm>
                <a:off x="1087655" y="1777126"/>
                <a:ext cx="5977287" cy="3096000"/>
              </a:xfrm>
              <a:prstGeom prst="rect">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cxnSp>
            <p:nvCxnSpPr>
              <p:cNvPr id="36" name="Conector reto 35">
                <a:extLst>
                  <a:ext uri="{FF2B5EF4-FFF2-40B4-BE49-F238E27FC236}">
                    <a16:creationId xmlns:a16="http://schemas.microsoft.com/office/drawing/2014/main" id="{C50AE339-252D-E646-A0FD-30D4F3236172}"/>
                  </a:ext>
                </a:extLst>
              </p:cNvPr>
              <p:cNvCxnSpPr>
                <a:cxnSpLocks/>
              </p:cNvCxnSpPr>
              <p:nvPr/>
            </p:nvCxnSpPr>
            <p:spPr bwMode="auto">
              <a:xfrm>
                <a:off x="3090866" y="1777126"/>
                <a:ext cx="0" cy="3096000"/>
              </a:xfrm>
              <a:prstGeom prst="line">
                <a:avLst/>
              </a:prstGeom>
              <a:noFill/>
              <a:ln w="9525" cap="flat" cmpd="sng" algn="ctr">
                <a:solidFill>
                  <a:schemeClr val="tx1"/>
                </a:solidFill>
                <a:prstDash val="dash"/>
                <a:round/>
                <a:headEnd type="none" w="med" len="med"/>
                <a:tailEnd type="none" w="med" len="med"/>
              </a:ln>
              <a:effectLst/>
            </p:spPr>
          </p:cxnSp>
          <p:cxnSp>
            <p:nvCxnSpPr>
              <p:cNvPr id="37" name="Conector reto 36">
                <a:extLst>
                  <a:ext uri="{FF2B5EF4-FFF2-40B4-BE49-F238E27FC236}">
                    <a16:creationId xmlns:a16="http://schemas.microsoft.com/office/drawing/2014/main" id="{06B1AB8C-EFA0-1F7C-9AF3-B1F3F74F255A}"/>
                  </a:ext>
                </a:extLst>
              </p:cNvPr>
              <p:cNvCxnSpPr>
                <a:cxnSpLocks/>
              </p:cNvCxnSpPr>
              <p:nvPr/>
            </p:nvCxnSpPr>
            <p:spPr bwMode="auto">
              <a:xfrm>
                <a:off x="5052570" y="1777126"/>
                <a:ext cx="0" cy="3096000"/>
              </a:xfrm>
              <a:prstGeom prst="line">
                <a:avLst/>
              </a:prstGeom>
              <a:noFill/>
              <a:ln w="9525" cap="flat" cmpd="sng" algn="ctr">
                <a:solidFill>
                  <a:schemeClr val="tx1"/>
                </a:solidFill>
                <a:prstDash val="dash"/>
                <a:round/>
                <a:headEnd type="none" w="med" len="med"/>
                <a:tailEnd type="none" w="med" len="med"/>
              </a:ln>
              <a:effectLst/>
            </p:spPr>
          </p:cxnSp>
        </p:grpSp>
        <p:sp>
          <p:nvSpPr>
            <p:cNvPr id="32" name="CaixaDeTexto 31">
              <a:extLst>
                <a:ext uri="{FF2B5EF4-FFF2-40B4-BE49-F238E27FC236}">
                  <a16:creationId xmlns:a16="http://schemas.microsoft.com/office/drawing/2014/main" id="{D340D254-5736-308D-3FC6-1B61EF1F8551}"/>
                </a:ext>
              </a:extLst>
            </p:cNvPr>
            <p:cNvSpPr txBox="1"/>
            <p:nvPr/>
          </p:nvSpPr>
          <p:spPr>
            <a:xfrm>
              <a:off x="1115156" y="4471917"/>
              <a:ext cx="1956000" cy="430887"/>
            </a:xfrm>
            <a:prstGeom prst="rect">
              <a:avLst/>
            </a:prstGeom>
            <a:noFill/>
          </p:spPr>
          <p:txBody>
            <a:bodyPr wrap="square">
              <a:spAutoFit/>
            </a:bodyPr>
            <a:lstStyle/>
            <a:p>
              <a:r>
                <a:rPr lang="pt-BR" sz="1100" dirty="0">
                  <a:latin typeface="Tahoma" panose="020B0604030504040204" pitchFamily="34" charset="0"/>
                </a:rPr>
                <a:t>Aleatória Simples</a:t>
              </a:r>
            </a:p>
            <a:p>
              <a:r>
                <a:rPr lang="pt-BR" sz="1100" dirty="0">
                  <a:latin typeface="Tahoma" panose="020B0604030504040204" pitchFamily="34" charset="0"/>
                </a:rPr>
                <a:t>Corrigida</a:t>
              </a:r>
              <a:endParaRPr lang="pt-BR" sz="1100" dirty="0"/>
            </a:p>
          </p:txBody>
        </p:sp>
        <p:sp>
          <p:nvSpPr>
            <p:cNvPr id="33" name="CaixaDeTexto 32">
              <a:extLst>
                <a:ext uri="{FF2B5EF4-FFF2-40B4-BE49-F238E27FC236}">
                  <a16:creationId xmlns:a16="http://schemas.microsoft.com/office/drawing/2014/main" id="{8B19C502-EE57-9C5D-1D99-F815F726D22D}"/>
                </a:ext>
              </a:extLst>
            </p:cNvPr>
            <p:cNvSpPr txBox="1"/>
            <p:nvPr/>
          </p:nvSpPr>
          <p:spPr>
            <a:xfrm>
              <a:off x="3105075" y="4471917"/>
              <a:ext cx="1956000" cy="430887"/>
            </a:xfrm>
            <a:prstGeom prst="rect">
              <a:avLst/>
            </a:prstGeom>
            <a:noFill/>
          </p:spPr>
          <p:txBody>
            <a:bodyPr wrap="square">
              <a:spAutoFit/>
            </a:bodyPr>
            <a:lstStyle/>
            <a:p>
              <a:r>
                <a:rPr lang="pt-BR" sz="1100" dirty="0" err="1">
                  <a:latin typeface="Tahoma" panose="020B0604030504040204" pitchFamily="34" charset="0"/>
                </a:rPr>
                <a:t>Estrat</a:t>
              </a:r>
              <a:r>
                <a:rPr lang="pt-BR" sz="1100" dirty="0">
                  <a:latin typeface="Tahoma" panose="020B0604030504040204" pitchFamily="34" charset="0"/>
                </a:rPr>
                <a:t> Proporcional</a:t>
              </a:r>
            </a:p>
            <a:p>
              <a:r>
                <a:rPr lang="pt-BR" sz="1100" dirty="0">
                  <a:latin typeface="Tahoma" panose="020B0604030504040204" pitchFamily="34" charset="0"/>
                </a:rPr>
                <a:t>Corrigida</a:t>
              </a:r>
              <a:endParaRPr lang="pt-BR" sz="1100" dirty="0"/>
            </a:p>
          </p:txBody>
        </p:sp>
        <p:sp>
          <p:nvSpPr>
            <p:cNvPr id="34" name="CaixaDeTexto 33">
              <a:extLst>
                <a:ext uri="{FF2B5EF4-FFF2-40B4-BE49-F238E27FC236}">
                  <a16:creationId xmlns:a16="http://schemas.microsoft.com/office/drawing/2014/main" id="{06E1E8A6-AAE2-BCD0-B676-6E5E69419CD2}"/>
                </a:ext>
              </a:extLst>
            </p:cNvPr>
            <p:cNvSpPr txBox="1"/>
            <p:nvPr/>
          </p:nvSpPr>
          <p:spPr>
            <a:xfrm>
              <a:off x="5108028" y="4471917"/>
              <a:ext cx="1956000" cy="430887"/>
            </a:xfrm>
            <a:prstGeom prst="rect">
              <a:avLst/>
            </a:prstGeom>
            <a:noFill/>
          </p:spPr>
          <p:txBody>
            <a:bodyPr wrap="square">
              <a:spAutoFit/>
            </a:bodyPr>
            <a:lstStyle/>
            <a:p>
              <a:r>
                <a:rPr lang="pt-BR" sz="1100" dirty="0" err="1">
                  <a:latin typeface="Tahoma" panose="020B0604030504040204" pitchFamily="34" charset="0"/>
                </a:rPr>
                <a:t>Estrat</a:t>
              </a:r>
              <a:r>
                <a:rPr lang="pt-BR" sz="1100" dirty="0">
                  <a:latin typeface="Tahoma" panose="020B0604030504040204" pitchFamily="34" charset="0"/>
                </a:rPr>
                <a:t> Mesmo Tamanho</a:t>
              </a:r>
            </a:p>
            <a:p>
              <a:r>
                <a:rPr lang="pt-BR" sz="1100" dirty="0">
                  <a:latin typeface="Tahoma" panose="020B0604030504040204" pitchFamily="34" charset="0"/>
                </a:rPr>
                <a:t>Corrigida</a:t>
              </a:r>
              <a:endParaRPr lang="pt-BR" sz="1100" dirty="0"/>
            </a:p>
          </p:txBody>
        </p:sp>
      </p:grpSp>
      <p:cxnSp>
        <p:nvCxnSpPr>
          <p:cNvPr id="10" name="Conector reto 9">
            <a:extLst>
              <a:ext uri="{FF2B5EF4-FFF2-40B4-BE49-F238E27FC236}">
                <a16:creationId xmlns:a16="http://schemas.microsoft.com/office/drawing/2014/main" id="{95184BCC-3C11-F803-B497-F1E20A6B6734}"/>
              </a:ext>
            </a:extLst>
          </p:cNvPr>
          <p:cNvCxnSpPr/>
          <p:nvPr/>
        </p:nvCxnSpPr>
        <p:spPr bwMode="auto">
          <a:xfrm>
            <a:off x="916325" y="4117816"/>
            <a:ext cx="6444000"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grpSp>
        <p:nvGrpSpPr>
          <p:cNvPr id="11" name="Agrupar 10">
            <a:extLst>
              <a:ext uri="{FF2B5EF4-FFF2-40B4-BE49-F238E27FC236}">
                <a16:creationId xmlns:a16="http://schemas.microsoft.com/office/drawing/2014/main" id="{1AA9B212-61DD-5E17-9CB2-49B51FC69E7E}"/>
              </a:ext>
            </a:extLst>
          </p:cNvPr>
          <p:cNvGrpSpPr/>
          <p:nvPr/>
        </p:nvGrpSpPr>
        <p:grpSpPr>
          <a:xfrm>
            <a:off x="7453381" y="2132856"/>
            <a:ext cx="1375344" cy="1476488"/>
            <a:chOff x="7453381" y="2132856"/>
            <a:chExt cx="1375344" cy="1476488"/>
          </a:xfrm>
        </p:grpSpPr>
        <p:sp>
          <p:nvSpPr>
            <p:cNvPr id="23" name="Retângulo 22">
              <a:extLst>
                <a:ext uri="{FF2B5EF4-FFF2-40B4-BE49-F238E27FC236}">
                  <a16:creationId xmlns:a16="http://schemas.microsoft.com/office/drawing/2014/main" id="{2841A7EB-68B9-F34E-DDC5-8E93D4D0F38B}"/>
                </a:ext>
              </a:extLst>
            </p:cNvPr>
            <p:cNvSpPr/>
            <p:nvPr/>
          </p:nvSpPr>
          <p:spPr bwMode="auto">
            <a:xfrm>
              <a:off x="7524328" y="2132856"/>
              <a:ext cx="288032" cy="288032"/>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24" name="Retângulo 23">
              <a:extLst>
                <a:ext uri="{FF2B5EF4-FFF2-40B4-BE49-F238E27FC236}">
                  <a16:creationId xmlns:a16="http://schemas.microsoft.com/office/drawing/2014/main" id="{765F0FF0-46F6-24E8-4D4F-17E544751C4E}"/>
                </a:ext>
              </a:extLst>
            </p:cNvPr>
            <p:cNvSpPr/>
            <p:nvPr/>
          </p:nvSpPr>
          <p:spPr bwMode="auto">
            <a:xfrm>
              <a:off x="7524328" y="2515952"/>
              <a:ext cx="288032" cy="288032"/>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25" name="Retângulo 24">
              <a:extLst>
                <a:ext uri="{FF2B5EF4-FFF2-40B4-BE49-F238E27FC236}">
                  <a16:creationId xmlns:a16="http://schemas.microsoft.com/office/drawing/2014/main" id="{CF52C567-5F3E-63C0-ADE8-560B31AE6807}"/>
                </a:ext>
              </a:extLst>
            </p:cNvPr>
            <p:cNvSpPr/>
            <p:nvPr/>
          </p:nvSpPr>
          <p:spPr bwMode="auto">
            <a:xfrm>
              <a:off x="7524328" y="2899048"/>
              <a:ext cx="288032" cy="288032"/>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26" name="CaixaDeTexto 25">
              <a:extLst>
                <a:ext uri="{FF2B5EF4-FFF2-40B4-BE49-F238E27FC236}">
                  <a16:creationId xmlns:a16="http://schemas.microsoft.com/office/drawing/2014/main" id="{B7FB4191-7904-2A92-D770-089CDA27E93C}"/>
                </a:ext>
              </a:extLst>
            </p:cNvPr>
            <p:cNvSpPr txBox="1"/>
            <p:nvPr/>
          </p:nvSpPr>
          <p:spPr>
            <a:xfrm>
              <a:off x="7771722" y="2938334"/>
              <a:ext cx="614589" cy="261610"/>
            </a:xfrm>
            <a:prstGeom prst="rect">
              <a:avLst/>
            </a:prstGeom>
            <a:noFill/>
          </p:spPr>
          <p:txBody>
            <a:bodyPr wrap="square">
              <a:spAutoFit/>
            </a:bodyPr>
            <a:lstStyle/>
            <a:p>
              <a:pPr algn="l"/>
              <a:r>
                <a:rPr lang="pt-BR" sz="1100" dirty="0">
                  <a:latin typeface="Tahoma" panose="020B0604030504040204" pitchFamily="34" charset="0"/>
                </a:rPr>
                <a:t>1000</a:t>
              </a:r>
              <a:endParaRPr lang="pt-BR" sz="1100" dirty="0"/>
            </a:p>
          </p:txBody>
        </p:sp>
        <p:sp>
          <p:nvSpPr>
            <p:cNvPr id="27" name="CaixaDeTexto 26">
              <a:extLst>
                <a:ext uri="{FF2B5EF4-FFF2-40B4-BE49-F238E27FC236}">
                  <a16:creationId xmlns:a16="http://schemas.microsoft.com/office/drawing/2014/main" id="{202A1EA8-E5EA-6578-542B-84ACA60B813E}"/>
                </a:ext>
              </a:extLst>
            </p:cNvPr>
            <p:cNvSpPr txBox="1"/>
            <p:nvPr/>
          </p:nvSpPr>
          <p:spPr>
            <a:xfrm>
              <a:off x="7771721" y="2556525"/>
              <a:ext cx="614589" cy="261610"/>
            </a:xfrm>
            <a:prstGeom prst="rect">
              <a:avLst/>
            </a:prstGeom>
            <a:noFill/>
          </p:spPr>
          <p:txBody>
            <a:bodyPr wrap="square">
              <a:spAutoFit/>
            </a:bodyPr>
            <a:lstStyle/>
            <a:p>
              <a:pPr algn="l"/>
              <a:r>
                <a:rPr lang="pt-BR" sz="1100" dirty="0">
                  <a:latin typeface="Tahoma" panose="020B0604030504040204" pitchFamily="34" charset="0"/>
                </a:rPr>
                <a:t>300</a:t>
              </a:r>
              <a:endParaRPr lang="pt-BR" sz="1100" dirty="0"/>
            </a:p>
          </p:txBody>
        </p:sp>
        <p:sp>
          <p:nvSpPr>
            <p:cNvPr id="28" name="CaixaDeTexto 27">
              <a:extLst>
                <a:ext uri="{FF2B5EF4-FFF2-40B4-BE49-F238E27FC236}">
                  <a16:creationId xmlns:a16="http://schemas.microsoft.com/office/drawing/2014/main" id="{9B96FAF0-498B-36A6-7FA9-9ADEA00193AA}"/>
                </a:ext>
              </a:extLst>
            </p:cNvPr>
            <p:cNvSpPr txBox="1"/>
            <p:nvPr/>
          </p:nvSpPr>
          <p:spPr>
            <a:xfrm>
              <a:off x="7771720" y="2174716"/>
              <a:ext cx="614589" cy="261610"/>
            </a:xfrm>
            <a:prstGeom prst="rect">
              <a:avLst/>
            </a:prstGeom>
            <a:noFill/>
          </p:spPr>
          <p:txBody>
            <a:bodyPr wrap="square">
              <a:spAutoFit/>
            </a:bodyPr>
            <a:lstStyle/>
            <a:p>
              <a:pPr algn="l"/>
              <a:r>
                <a:rPr lang="pt-BR" sz="1100" dirty="0">
                  <a:latin typeface="Tahoma" panose="020B0604030504040204" pitchFamily="34" charset="0"/>
                </a:rPr>
                <a:t>100</a:t>
              </a:r>
              <a:endParaRPr lang="pt-BR" sz="1100" dirty="0"/>
            </a:p>
          </p:txBody>
        </p:sp>
        <p:cxnSp>
          <p:nvCxnSpPr>
            <p:cNvPr id="29" name="Conector reto 28">
              <a:extLst>
                <a:ext uri="{FF2B5EF4-FFF2-40B4-BE49-F238E27FC236}">
                  <a16:creationId xmlns:a16="http://schemas.microsoft.com/office/drawing/2014/main" id="{49504C9D-5FA0-0D5A-395E-B826AE736D72}"/>
                </a:ext>
              </a:extLst>
            </p:cNvPr>
            <p:cNvCxnSpPr>
              <a:cxnSpLocks/>
            </p:cNvCxnSpPr>
            <p:nvPr/>
          </p:nvCxnSpPr>
          <p:spPr bwMode="auto">
            <a:xfrm>
              <a:off x="7453381" y="3474530"/>
              <a:ext cx="360000"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sp>
          <p:nvSpPr>
            <p:cNvPr id="30" name="CaixaDeTexto 29">
              <a:extLst>
                <a:ext uri="{FF2B5EF4-FFF2-40B4-BE49-F238E27FC236}">
                  <a16:creationId xmlns:a16="http://schemas.microsoft.com/office/drawing/2014/main" id="{B826B577-AC9B-5D98-B08E-C55A8AF87984}"/>
                </a:ext>
              </a:extLst>
            </p:cNvPr>
            <p:cNvSpPr txBox="1"/>
            <p:nvPr/>
          </p:nvSpPr>
          <p:spPr>
            <a:xfrm>
              <a:off x="7771722" y="3347734"/>
              <a:ext cx="1057003" cy="261610"/>
            </a:xfrm>
            <a:prstGeom prst="rect">
              <a:avLst/>
            </a:prstGeom>
            <a:noFill/>
          </p:spPr>
          <p:txBody>
            <a:bodyPr wrap="square">
              <a:spAutoFit/>
            </a:bodyPr>
            <a:lstStyle/>
            <a:p>
              <a:pPr algn="l"/>
              <a:r>
                <a:rPr lang="pt-BR" sz="1100" dirty="0">
                  <a:latin typeface="Tahoma" panose="020B0604030504040204" pitchFamily="34" charset="0"/>
                </a:rPr>
                <a:t>Referência</a:t>
              </a:r>
              <a:endParaRPr lang="pt-BR" sz="1100" dirty="0"/>
            </a:p>
          </p:txBody>
        </p:sp>
      </p:grpSp>
      <p:grpSp>
        <p:nvGrpSpPr>
          <p:cNvPr id="12" name="Agrupar 11">
            <a:extLst>
              <a:ext uri="{FF2B5EF4-FFF2-40B4-BE49-F238E27FC236}">
                <a16:creationId xmlns:a16="http://schemas.microsoft.com/office/drawing/2014/main" id="{B2CEFEF7-2FFD-8418-FB1D-5BD3E86B1123}"/>
              </a:ext>
            </a:extLst>
          </p:cNvPr>
          <p:cNvGrpSpPr/>
          <p:nvPr/>
        </p:nvGrpSpPr>
        <p:grpSpPr>
          <a:xfrm>
            <a:off x="1203158" y="4065348"/>
            <a:ext cx="5832831" cy="403662"/>
            <a:chOff x="1135671" y="4065348"/>
            <a:chExt cx="5890694" cy="403662"/>
          </a:xfrm>
        </p:grpSpPr>
        <p:cxnSp>
          <p:nvCxnSpPr>
            <p:cNvPr id="14" name="Conector reto 13">
              <a:extLst>
                <a:ext uri="{FF2B5EF4-FFF2-40B4-BE49-F238E27FC236}">
                  <a16:creationId xmlns:a16="http://schemas.microsoft.com/office/drawing/2014/main" id="{90C2CBC3-E3A7-B0F4-34DA-7F989B53ED3E}"/>
                </a:ext>
              </a:extLst>
            </p:cNvPr>
            <p:cNvCxnSpPr>
              <a:cxnSpLocks/>
            </p:cNvCxnSpPr>
            <p:nvPr/>
          </p:nvCxnSpPr>
          <p:spPr bwMode="auto">
            <a:xfrm>
              <a:off x="1135671"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 name="Conector reto 14">
              <a:extLst>
                <a:ext uri="{FF2B5EF4-FFF2-40B4-BE49-F238E27FC236}">
                  <a16:creationId xmlns:a16="http://schemas.microsoft.com/office/drawing/2014/main" id="{CC851E6B-B665-2BCB-CBA6-FC927F16A024}"/>
                </a:ext>
              </a:extLst>
            </p:cNvPr>
            <p:cNvCxnSpPr>
              <a:cxnSpLocks/>
            </p:cNvCxnSpPr>
            <p:nvPr/>
          </p:nvCxnSpPr>
          <p:spPr bwMode="auto">
            <a:xfrm>
              <a:off x="1797758"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6" name="Conector reto 15">
              <a:extLst>
                <a:ext uri="{FF2B5EF4-FFF2-40B4-BE49-F238E27FC236}">
                  <a16:creationId xmlns:a16="http://schemas.microsoft.com/office/drawing/2014/main" id="{A0361109-BA57-B497-D9D6-F939073FB452}"/>
                </a:ext>
              </a:extLst>
            </p:cNvPr>
            <p:cNvCxnSpPr>
              <a:cxnSpLocks/>
            </p:cNvCxnSpPr>
            <p:nvPr/>
          </p:nvCxnSpPr>
          <p:spPr bwMode="auto">
            <a:xfrm>
              <a:off x="2459845" y="4185916"/>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7" name="Conector reto 16">
              <a:extLst>
                <a:ext uri="{FF2B5EF4-FFF2-40B4-BE49-F238E27FC236}">
                  <a16:creationId xmlns:a16="http://schemas.microsoft.com/office/drawing/2014/main" id="{64A9213C-D229-97B1-5366-EB64136E72B1}"/>
                </a:ext>
              </a:extLst>
            </p:cNvPr>
            <p:cNvCxnSpPr>
              <a:cxnSpLocks/>
            </p:cNvCxnSpPr>
            <p:nvPr/>
          </p:nvCxnSpPr>
          <p:spPr bwMode="auto">
            <a:xfrm>
              <a:off x="3121932"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8" name="Conector reto 17">
              <a:extLst>
                <a:ext uri="{FF2B5EF4-FFF2-40B4-BE49-F238E27FC236}">
                  <a16:creationId xmlns:a16="http://schemas.microsoft.com/office/drawing/2014/main" id="{BA32F15F-9E44-47B0-F6E3-DB3860937505}"/>
                </a:ext>
              </a:extLst>
            </p:cNvPr>
            <p:cNvCxnSpPr>
              <a:cxnSpLocks/>
            </p:cNvCxnSpPr>
            <p:nvPr/>
          </p:nvCxnSpPr>
          <p:spPr bwMode="auto">
            <a:xfrm>
              <a:off x="3784019"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9" name="Conector reto 18">
              <a:extLst>
                <a:ext uri="{FF2B5EF4-FFF2-40B4-BE49-F238E27FC236}">
                  <a16:creationId xmlns:a16="http://schemas.microsoft.com/office/drawing/2014/main" id="{276A8B43-E2AB-626C-3CE3-EAA44649D545}"/>
                </a:ext>
              </a:extLst>
            </p:cNvPr>
            <p:cNvCxnSpPr>
              <a:cxnSpLocks/>
            </p:cNvCxnSpPr>
            <p:nvPr/>
          </p:nvCxnSpPr>
          <p:spPr bwMode="auto">
            <a:xfrm>
              <a:off x="4446106" y="4065348"/>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0" name="Conector reto 19">
              <a:extLst>
                <a:ext uri="{FF2B5EF4-FFF2-40B4-BE49-F238E27FC236}">
                  <a16:creationId xmlns:a16="http://schemas.microsoft.com/office/drawing/2014/main" id="{0C2B6FF3-00E7-E5A8-0B42-5BAF78B0A4D1}"/>
                </a:ext>
              </a:extLst>
            </p:cNvPr>
            <p:cNvCxnSpPr>
              <a:cxnSpLocks/>
            </p:cNvCxnSpPr>
            <p:nvPr/>
          </p:nvCxnSpPr>
          <p:spPr bwMode="auto">
            <a:xfrm>
              <a:off x="5108193" y="4201548"/>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1" name="Conector reto 20">
              <a:extLst>
                <a:ext uri="{FF2B5EF4-FFF2-40B4-BE49-F238E27FC236}">
                  <a16:creationId xmlns:a16="http://schemas.microsoft.com/office/drawing/2014/main" id="{574144ED-B610-7041-ED34-81218EAFA4B9}"/>
                </a:ext>
              </a:extLst>
            </p:cNvPr>
            <p:cNvCxnSpPr>
              <a:cxnSpLocks/>
            </p:cNvCxnSpPr>
            <p:nvPr/>
          </p:nvCxnSpPr>
          <p:spPr bwMode="auto">
            <a:xfrm>
              <a:off x="5770280" y="4113908"/>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2" name="Conector reto 21">
              <a:extLst>
                <a:ext uri="{FF2B5EF4-FFF2-40B4-BE49-F238E27FC236}">
                  <a16:creationId xmlns:a16="http://schemas.microsoft.com/office/drawing/2014/main" id="{989C20FB-31BF-020F-1FF0-C1DD183E73CD}"/>
                </a:ext>
              </a:extLst>
            </p:cNvPr>
            <p:cNvCxnSpPr>
              <a:cxnSpLocks/>
            </p:cNvCxnSpPr>
            <p:nvPr/>
          </p:nvCxnSpPr>
          <p:spPr bwMode="auto">
            <a:xfrm>
              <a:off x="6432365" y="4125632"/>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grpSp>
      <p:grpSp>
        <p:nvGrpSpPr>
          <p:cNvPr id="3" name="Agrupar 2">
            <a:extLst>
              <a:ext uri="{FF2B5EF4-FFF2-40B4-BE49-F238E27FC236}">
                <a16:creationId xmlns:a16="http://schemas.microsoft.com/office/drawing/2014/main" id="{769DA14C-F881-DE4B-17D7-844CE921084A}"/>
              </a:ext>
            </a:extLst>
          </p:cNvPr>
          <p:cNvGrpSpPr/>
          <p:nvPr/>
        </p:nvGrpSpPr>
        <p:grpSpPr>
          <a:xfrm>
            <a:off x="1120608" y="3867844"/>
            <a:ext cx="4675528" cy="828856"/>
            <a:chOff x="1043608" y="3867844"/>
            <a:chExt cx="4675528" cy="828856"/>
          </a:xfrm>
        </p:grpSpPr>
        <p:sp>
          <p:nvSpPr>
            <p:cNvPr id="4" name="Elipse 3">
              <a:extLst>
                <a:ext uri="{FF2B5EF4-FFF2-40B4-BE49-F238E27FC236}">
                  <a16:creationId xmlns:a16="http://schemas.microsoft.com/office/drawing/2014/main" id="{6D97BA4F-451F-1DFA-672E-F4536C46ED09}"/>
                </a:ext>
              </a:extLst>
            </p:cNvPr>
            <p:cNvSpPr/>
            <p:nvPr/>
          </p:nvSpPr>
          <p:spPr bwMode="auto">
            <a:xfrm>
              <a:off x="1043608" y="4271448"/>
              <a:ext cx="755899" cy="425252"/>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7" name="Elipse 6">
              <a:extLst>
                <a:ext uri="{FF2B5EF4-FFF2-40B4-BE49-F238E27FC236}">
                  <a16:creationId xmlns:a16="http://schemas.microsoft.com/office/drawing/2014/main" id="{1C40BB14-C4EB-38DD-689B-E7C6E012A7C6}"/>
                </a:ext>
              </a:extLst>
            </p:cNvPr>
            <p:cNvSpPr/>
            <p:nvPr/>
          </p:nvSpPr>
          <p:spPr bwMode="auto">
            <a:xfrm>
              <a:off x="3018330" y="4271448"/>
              <a:ext cx="755899" cy="425252"/>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3" name="Elipse 12">
              <a:extLst>
                <a:ext uri="{FF2B5EF4-FFF2-40B4-BE49-F238E27FC236}">
                  <a16:creationId xmlns:a16="http://schemas.microsoft.com/office/drawing/2014/main" id="{18001D81-BC57-1471-78FB-B272943CC207}"/>
                </a:ext>
              </a:extLst>
            </p:cNvPr>
            <p:cNvSpPr/>
            <p:nvPr/>
          </p:nvSpPr>
          <p:spPr bwMode="auto">
            <a:xfrm>
              <a:off x="4963237" y="3867844"/>
              <a:ext cx="755899" cy="425252"/>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sp>
        <p:nvSpPr>
          <p:cNvPr id="41" name="Elipse 40">
            <a:extLst>
              <a:ext uri="{FF2B5EF4-FFF2-40B4-BE49-F238E27FC236}">
                <a16:creationId xmlns:a16="http://schemas.microsoft.com/office/drawing/2014/main" id="{ECC9C927-D579-D73C-0378-D58A6C38F5C4}"/>
              </a:ext>
            </a:extLst>
          </p:cNvPr>
          <p:cNvSpPr/>
          <p:nvPr/>
        </p:nvSpPr>
        <p:spPr bwMode="auto">
          <a:xfrm>
            <a:off x="5040694" y="3794265"/>
            <a:ext cx="2071459" cy="588547"/>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Tree>
    <p:extLst>
      <p:ext uri="{BB962C8B-B14F-4D97-AF65-F5344CB8AC3E}">
        <p14:creationId xmlns:p14="http://schemas.microsoft.com/office/powerpoint/2010/main" val="3967003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95FD3-07B6-F95E-A501-6DE3EB7B7278}"/>
            </a:ext>
          </a:extLst>
        </p:cNvPr>
        <p:cNvGrpSpPr/>
        <p:nvPr/>
      </p:nvGrpSpPr>
      <p:grpSpPr>
        <a:xfrm>
          <a:off x="0" y="0"/>
          <a:ext cx="0" cy="0"/>
          <a:chOff x="0" y="0"/>
          <a:chExt cx="0" cy="0"/>
        </a:xfrm>
      </p:grpSpPr>
      <p:pic>
        <p:nvPicPr>
          <p:cNvPr id="6" name="Imagem 5">
            <a:extLst>
              <a:ext uri="{FF2B5EF4-FFF2-40B4-BE49-F238E27FC236}">
                <a16:creationId xmlns:a16="http://schemas.microsoft.com/office/drawing/2014/main" id="{A4899487-76FB-EDE8-A29A-1B599831D101}"/>
              </a:ext>
            </a:extLst>
          </p:cNvPr>
          <p:cNvPicPr>
            <a:picLocks/>
          </p:cNvPicPr>
          <p:nvPr/>
        </p:nvPicPr>
        <p:blipFill>
          <a:blip r:embed="rId2"/>
          <a:srcRect l="2977" t="8937"/>
          <a:stretch>
            <a:fillRect/>
          </a:stretch>
        </p:blipFill>
        <p:spPr>
          <a:xfrm>
            <a:off x="935251" y="1424784"/>
            <a:ext cx="3495782" cy="1458841"/>
          </a:xfrm>
          <a:prstGeom prst="rect">
            <a:avLst/>
          </a:prstGeom>
        </p:spPr>
      </p:pic>
      <p:pic>
        <p:nvPicPr>
          <p:cNvPr id="8" name="Imagem 7">
            <a:extLst>
              <a:ext uri="{FF2B5EF4-FFF2-40B4-BE49-F238E27FC236}">
                <a16:creationId xmlns:a16="http://schemas.microsoft.com/office/drawing/2014/main" id="{E07C6629-FC5D-4A44-9704-F2E4171B94EA}"/>
              </a:ext>
            </a:extLst>
          </p:cNvPr>
          <p:cNvPicPr>
            <a:picLocks/>
          </p:cNvPicPr>
          <p:nvPr/>
        </p:nvPicPr>
        <p:blipFill>
          <a:blip r:embed="rId3"/>
          <a:srcRect l="2977" t="9679"/>
          <a:stretch>
            <a:fillRect/>
          </a:stretch>
        </p:blipFill>
        <p:spPr>
          <a:xfrm>
            <a:off x="935251" y="3056870"/>
            <a:ext cx="3495782" cy="1446935"/>
          </a:xfrm>
          <a:prstGeom prst="rect">
            <a:avLst/>
          </a:prstGeom>
        </p:spPr>
      </p:pic>
      <p:pic>
        <p:nvPicPr>
          <p:cNvPr id="10" name="Imagem 9">
            <a:extLst>
              <a:ext uri="{FF2B5EF4-FFF2-40B4-BE49-F238E27FC236}">
                <a16:creationId xmlns:a16="http://schemas.microsoft.com/office/drawing/2014/main" id="{114E2028-2CC2-F6DF-5A1E-EC28D697E087}"/>
              </a:ext>
            </a:extLst>
          </p:cNvPr>
          <p:cNvPicPr>
            <a:picLocks/>
          </p:cNvPicPr>
          <p:nvPr/>
        </p:nvPicPr>
        <p:blipFill>
          <a:blip r:embed="rId4"/>
          <a:srcRect l="2980" t="9614"/>
          <a:stretch>
            <a:fillRect/>
          </a:stretch>
        </p:blipFill>
        <p:spPr>
          <a:xfrm>
            <a:off x="935250" y="4675998"/>
            <a:ext cx="3492733" cy="1447987"/>
          </a:xfrm>
          <a:prstGeom prst="rect">
            <a:avLst/>
          </a:prstGeom>
        </p:spPr>
      </p:pic>
      <p:pic>
        <p:nvPicPr>
          <p:cNvPr id="13" name="Imagem 12">
            <a:extLst>
              <a:ext uri="{FF2B5EF4-FFF2-40B4-BE49-F238E27FC236}">
                <a16:creationId xmlns:a16="http://schemas.microsoft.com/office/drawing/2014/main" id="{4AF831BD-C804-CFAF-6554-0C46652F0F71}"/>
              </a:ext>
            </a:extLst>
          </p:cNvPr>
          <p:cNvPicPr>
            <a:picLocks/>
          </p:cNvPicPr>
          <p:nvPr/>
        </p:nvPicPr>
        <p:blipFill>
          <a:blip r:embed="rId5"/>
          <a:srcRect l="2834" t="8937"/>
          <a:stretch>
            <a:fillRect/>
          </a:stretch>
        </p:blipFill>
        <p:spPr>
          <a:xfrm>
            <a:off x="4570920" y="1424784"/>
            <a:ext cx="3497973" cy="1458842"/>
          </a:xfrm>
          <a:prstGeom prst="rect">
            <a:avLst/>
          </a:prstGeom>
        </p:spPr>
      </p:pic>
      <p:pic>
        <p:nvPicPr>
          <p:cNvPr id="20" name="Imagem 19">
            <a:extLst>
              <a:ext uri="{FF2B5EF4-FFF2-40B4-BE49-F238E27FC236}">
                <a16:creationId xmlns:a16="http://schemas.microsoft.com/office/drawing/2014/main" id="{E0AB9C7C-01F7-BE9D-42F3-99E5BB164C2F}"/>
              </a:ext>
            </a:extLst>
          </p:cNvPr>
          <p:cNvPicPr>
            <a:picLocks/>
          </p:cNvPicPr>
          <p:nvPr/>
        </p:nvPicPr>
        <p:blipFill>
          <a:blip r:embed="rId6"/>
          <a:srcRect l="2834" t="8544"/>
          <a:stretch>
            <a:fillRect/>
          </a:stretch>
        </p:blipFill>
        <p:spPr>
          <a:xfrm>
            <a:off x="4570920" y="3038690"/>
            <a:ext cx="3497974" cy="1465115"/>
          </a:xfrm>
          <a:prstGeom prst="rect">
            <a:avLst/>
          </a:prstGeom>
        </p:spPr>
      </p:pic>
      <p:pic>
        <p:nvPicPr>
          <p:cNvPr id="4" name="Imagem 3">
            <a:extLst>
              <a:ext uri="{FF2B5EF4-FFF2-40B4-BE49-F238E27FC236}">
                <a16:creationId xmlns:a16="http://schemas.microsoft.com/office/drawing/2014/main" id="{55D8054F-D23B-B932-8D20-EE2006313628}"/>
              </a:ext>
            </a:extLst>
          </p:cNvPr>
          <p:cNvPicPr>
            <a:picLocks/>
          </p:cNvPicPr>
          <p:nvPr/>
        </p:nvPicPr>
        <p:blipFill>
          <a:blip r:embed="rId7"/>
          <a:srcRect l="2834" t="8544"/>
          <a:stretch>
            <a:fillRect/>
          </a:stretch>
        </p:blipFill>
        <p:spPr>
          <a:xfrm>
            <a:off x="4570920" y="4658868"/>
            <a:ext cx="3497974" cy="1465117"/>
          </a:xfrm>
          <a:prstGeom prst="rect">
            <a:avLst/>
          </a:prstGeom>
        </p:spPr>
      </p:pic>
      <p:sp>
        <p:nvSpPr>
          <p:cNvPr id="191490" name="Rectangle 2">
            <a:extLst>
              <a:ext uri="{FF2B5EF4-FFF2-40B4-BE49-F238E27FC236}">
                <a16:creationId xmlns:a16="http://schemas.microsoft.com/office/drawing/2014/main" id="{FC4CAB77-36A0-4FAE-2E9B-CED7164041DC}"/>
              </a:ext>
            </a:extLst>
          </p:cNvPr>
          <p:cNvSpPr>
            <a:spLocks noGrp="1" noChangeArrowheads="1"/>
          </p:cNvSpPr>
          <p:nvPr>
            <p:ph type="title"/>
          </p:nvPr>
        </p:nvSpPr>
        <p:spPr/>
        <p:txBody>
          <a:bodyPr/>
          <a:lstStyle/>
          <a:p>
            <a:pPr eaLnBrk="1" hangingPunct="1">
              <a:defRPr/>
            </a:pPr>
            <a:r>
              <a:rPr lang="pt-BR" dirty="0"/>
              <a:t>Erros de Omissão</a:t>
            </a:r>
          </a:p>
        </p:txBody>
      </p:sp>
      <p:sp>
        <p:nvSpPr>
          <p:cNvPr id="2" name="Espaço Reservado para Número de Slide 1">
            <a:extLst>
              <a:ext uri="{FF2B5EF4-FFF2-40B4-BE49-F238E27FC236}">
                <a16:creationId xmlns:a16="http://schemas.microsoft.com/office/drawing/2014/main" id="{3C6913A5-5A51-4BBF-5E94-42836E9D74FE}"/>
              </a:ext>
            </a:extLst>
          </p:cNvPr>
          <p:cNvSpPr>
            <a:spLocks noGrp="1"/>
          </p:cNvSpPr>
          <p:nvPr>
            <p:ph type="sldNum" sz="quarter" idx="12"/>
          </p:nvPr>
        </p:nvSpPr>
        <p:spPr/>
        <p:txBody>
          <a:bodyPr/>
          <a:lstStyle/>
          <a:p>
            <a:pPr>
              <a:defRPr/>
            </a:pPr>
            <a:fld id="{7750B3C5-66E6-4154-8489-5ABD3ED3D4E2}" type="slidenum">
              <a:rPr lang="pt-BR"/>
              <a:pPr>
                <a:defRPr/>
              </a:pPr>
              <a:t>93</a:t>
            </a:fld>
            <a:endParaRPr lang="pt-BR"/>
          </a:p>
        </p:txBody>
      </p:sp>
      <p:grpSp>
        <p:nvGrpSpPr>
          <p:cNvPr id="3" name="Agrupar 2">
            <a:extLst>
              <a:ext uri="{FF2B5EF4-FFF2-40B4-BE49-F238E27FC236}">
                <a16:creationId xmlns:a16="http://schemas.microsoft.com/office/drawing/2014/main" id="{A5A6269A-9B30-5D8E-B721-67DA80CDBE98}"/>
              </a:ext>
            </a:extLst>
          </p:cNvPr>
          <p:cNvGrpSpPr/>
          <p:nvPr/>
        </p:nvGrpSpPr>
        <p:grpSpPr>
          <a:xfrm>
            <a:off x="8139841" y="3296404"/>
            <a:ext cx="861983" cy="1067088"/>
            <a:chOff x="7524328" y="2132856"/>
            <a:chExt cx="861983" cy="1067088"/>
          </a:xfrm>
        </p:grpSpPr>
        <p:sp>
          <p:nvSpPr>
            <p:cNvPr id="11" name="Retângulo 10">
              <a:extLst>
                <a:ext uri="{FF2B5EF4-FFF2-40B4-BE49-F238E27FC236}">
                  <a16:creationId xmlns:a16="http://schemas.microsoft.com/office/drawing/2014/main" id="{899898F4-8E6C-4D44-24E9-710B813FA29D}"/>
                </a:ext>
              </a:extLst>
            </p:cNvPr>
            <p:cNvSpPr/>
            <p:nvPr/>
          </p:nvSpPr>
          <p:spPr bwMode="auto">
            <a:xfrm>
              <a:off x="7524328" y="2132856"/>
              <a:ext cx="288032" cy="288032"/>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12" name="Retângulo 11">
              <a:extLst>
                <a:ext uri="{FF2B5EF4-FFF2-40B4-BE49-F238E27FC236}">
                  <a16:creationId xmlns:a16="http://schemas.microsoft.com/office/drawing/2014/main" id="{15877E26-2CA6-FC38-0336-F2498E703E43}"/>
                </a:ext>
              </a:extLst>
            </p:cNvPr>
            <p:cNvSpPr/>
            <p:nvPr/>
          </p:nvSpPr>
          <p:spPr bwMode="auto">
            <a:xfrm>
              <a:off x="7524328" y="2515952"/>
              <a:ext cx="288032" cy="288032"/>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14" name="Retângulo 13">
              <a:extLst>
                <a:ext uri="{FF2B5EF4-FFF2-40B4-BE49-F238E27FC236}">
                  <a16:creationId xmlns:a16="http://schemas.microsoft.com/office/drawing/2014/main" id="{DF1C8A54-992F-7F63-FFBB-A06740297AF0}"/>
                </a:ext>
              </a:extLst>
            </p:cNvPr>
            <p:cNvSpPr/>
            <p:nvPr/>
          </p:nvSpPr>
          <p:spPr bwMode="auto">
            <a:xfrm>
              <a:off x="7524328" y="2899048"/>
              <a:ext cx="288032" cy="288032"/>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15" name="CaixaDeTexto 14">
              <a:extLst>
                <a:ext uri="{FF2B5EF4-FFF2-40B4-BE49-F238E27FC236}">
                  <a16:creationId xmlns:a16="http://schemas.microsoft.com/office/drawing/2014/main" id="{5A9042D8-2D35-82A8-E93E-BB7C6A34E871}"/>
                </a:ext>
              </a:extLst>
            </p:cNvPr>
            <p:cNvSpPr txBox="1"/>
            <p:nvPr/>
          </p:nvSpPr>
          <p:spPr>
            <a:xfrm>
              <a:off x="7771722" y="2938334"/>
              <a:ext cx="614589" cy="261610"/>
            </a:xfrm>
            <a:prstGeom prst="rect">
              <a:avLst/>
            </a:prstGeom>
            <a:noFill/>
          </p:spPr>
          <p:txBody>
            <a:bodyPr wrap="square">
              <a:spAutoFit/>
            </a:bodyPr>
            <a:lstStyle/>
            <a:p>
              <a:pPr algn="l"/>
              <a:r>
                <a:rPr lang="pt-BR" sz="1100" dirty="0">
                  <a:latin typeface="Tahoma" panose="020B0604030504040204" pitchFamily="34" charset="0"/>
                </a:rPr>
                <a:t>1000</a:t>
              </a:r>
              <a:endParaRPr lang="pt-BR" sz="1100" dirty="0"/>
            </a:p>
          </p:txBody>
        </p:sp>
        <p:sp>
          <p:nvSpPr>
            <p:cNvPr id="16" name="CaixaDeTexto 15">
              <a:extLst>
                <a:ext uri="{FF2B5EF4-FFF2-40B4-BE49-F238E27FC236}">
                  <a16:creationId xmlns:a16="http://schemas.microsoft.com/office/drawing/2014/main" id="{8748A55E-9230-BB88-1342-8054DF6DD94B}"/>
                </a:ext>
              </a:extLst>
            </p:cNvPr>
            <p:cNvSpPr txBox="1"/>
            <p:nvPr/>
          </p:nvSpPr>
          <p:spPr>
            <a:xfrm>
              <a:off x="7771721" y="2556525"/>
              <a:ext cx="614589" cy="261610"/>
            </a:xfrm>
            <a:prstGeom prst="rect">
              <a:avLst/>
            </a:prstGeom>
            <a:noFill/>
          </p:spPr>
          <p:txBody>
            <a:bodyPr wrap="square">
              <a:spAutoFit/>
            </a:bodyPr>
            <a:lstStyle/>
            <a:p>
              <a:pPr algn="l"/>
              <a:r>
                <a:rPr lang="pt-BR" sz="1100" dirty="0">
                  <a:latin typeface="Tahoma" panose="020B0604030504040204" pitchFamily="34" charset="0"/>
                </a:rPr>
                <a:t>300</a:t>
              </a:r>
              <a:endParaRPr lang="pt-BR" sz="1100" dirty="0"/>
            </a:p>
          </p:txBody>
        </p:sp>
        <p:sp>
          <p:nvSpPr>
            <p:cNvPr id="17" name="CaixaDeTexto 16">
              <a:extLst>
                <a:ext uri="{FF2B5EF4-FFF2-40B4-BE49-F238E27FC236}">
                  <a16:creationId xmlns:a16="http://schemas.microsoft.com/office/drawing/2014/main" id="{1C2E5A47-64BA-6993-33F9-4D35166B04DA}"/>
                </a:ext>
              </a:extLst>
            </p:cNvPr>
            <p:cNvSpPr txBox="1"/>
            <p:nvPr/>
          </p:nvSpPr>
          <p:spPr>
            <a:xfrm>
              <a:off x="7771720" y="2174716"/>
              <a:ext cx="614589" cy="261610"/>
            </a:xfrm>
            <a:prstGeom prst="rect">
              <a:avLst/>
            </a:prstGeom>
            <a:noFill/>
          </p:spPr>
          <p:txBody>
            <a:bodyPr wrap="square">
              <a:spAutoFit/>
            </a:bodyPr>
            <a:lstStyle/>
            <a:p>
              <a:pPr algn="l"/>
              <a:r>
                <a:rPr lang="pt-BR" sz="1100" dirty="0">
                  <a:latin typeface="Tahoma" panose="020B0604030504040204" pitchFamily="34" charset="0"/>
                </a:rPr>
                <a:t>100</a:t>
              </a:r>
              <a:endParaRPr lang="pt-BR" sz="1100" dirty="0"/>
            </a:p>
          </p:txBody>
        </p:sp>
      </p:grpSp>
      <p:grpSp>
        <p:nvGrpSpPr>
          <p:cNvPr id="33" name="Agrupar 32">
            <a:extLst>
              <a:ext uri="{FF2B5EF4-FFF2-40B4-BE49-F238E27FC236}">
                <a16:creationId xmlns:a16="http://schemas.microsoft.com/office/drawing/2014/main" id="{420510AD-7919-7EA8-1D36-01D2306384BC}"/>
              </a:ext>
            </a:extLst>
          </p:cNvPr>
          <p:cNvGrpSpPr/>
          <p:nvPr/>
        </p:nvGrpSpPr>
        <p:grpSpPr>
          <a:xfrm>
            <a:off x="1251284" y="1412776"/>
            <a:ext cx="3003082" cy="5198551"/>
            <a:chOff x="1211406" y="1781525"/>
            <a:chExt cx="5869020" cy="3096002"/>
          </a:xfrm>
        </p:grpSpPr>
        <p:grpSp>
          <p:nvGrpSpPr>
            <p:cNvPr id="34" name="Agrupar 33">
              <a:extLst>
                <a:ext uri="{FF2B5EF4-FFF2-40B4-BE49-F238E27FC236}">
                  <a16:creationId xmlns:a16="http://schemas.microsoft.com/office/drawing/2014/main" id="{58081254-1828-EE90-1CE4-D0DA06D4F083}"/>
                </a:ext>
              </a:extLst>
            </p:cNvPr>
            <p:cNvGrpSpPr/>
            <p:nvPr/>
          </p:nvGrpSpPr>
          <p:grpSpPr>
            <a:xfrm>
              <a:off x="1212426" y="1781525"/>
              <a:ext cx="5868000" cy="3096002"/>
              <a:chOff x="1212426" y="1777124"/>
              <a:chExt cx="5868000" cy="3096002"/>
            </a:xfrm>
          </p:grpSpPr>
          <p:sp>
            <p:nvSpPr>
              <p:cNvPr id="38" name="Retângulo 37">
                <a:extLst>
                  <a:ext uri="{FF2B5EF4-FFF2-40B4-BE49-F238E27FC236}">
                    <a16:creationId xmlns:a16="http://schemas.microsoft.com/office/drawing/2014/main" id="{E3DC9DE7-B92C-2532-9A18-2AE4273FBE20}"/>
                  </a:ext>
                </a:extLst>
              </p:cNvPr>
              <p:cNvSpPr/>
              <p:nvPr/>
            </p:nvSpPr>
            <p:spPr bwMode="auto">
              <a:xfrm>
                <a:off x="1212426" y="1777124"/>
                <a:ext cx="5868000" cy="3096000"/>
              </a:xfrm>
              <a:prstGeom prst="rect">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000" b="0" i="0" u="none" strike="noStrike" cap="none" normalizeH="0" baseline="0">
                  <a:ln>
                    <a:noFill/>
                  </a:ln>
                  <a:solidFill>
                    <a:schemeClr val="tx1"/>
                  </a:solidFill>
                  <a:effectLst/>
                  <a:latin typeface="Comic Sans MS" pitchFamily="66" charset="0"/>
                </a:endParaRPr>
              </a:p>
            </p:txBody>
          </p:sp>
          <p:cxnSp>
            <p:nvCxnSpPr>
              <p:cNvPr id="39" name="Conector reto 38">
                <a:extLst>
                  <a:ext uri="{FF2B5EF4-FFF2-40B4-BE49-F238E27FC236}">
                    <a16:creationId xmlns:a16="http://schemas.microsoft.com/office/drawing/2014/main" id="{3C81C879-68CD-397E-C4DA-E5B1C3E53F8E}"/>
                  </a:ext>
                </a:extLst>
              </p:cNvPr>
              <p:cNvCxnSpPr>
                <a:cxnSpLocks/>
              </p:cNvCxnSpPr>
              <p:nvPr/>
            </p:nvCxnSpPr>
            <p:spPr bwMode="auto">
              <a:xfrm>
                <a:off x="3168426" y="1777126"/>
                <a:ext cx="0" cy="3096000"/>
              </a:xfrm>
              <a:prstGeom prst="line">
                <a:avLst/>
              </a:prstGeom>
              <a:noFill/>
              <a:ln w="9525" cap="flat" cmpd="sng" algn="ctr">
                <a:solidFill>
                  <a:schemeClr val="tx1"/>
                </a:solidFill>
                <a:prstDash val="dash"/>
                <a:round/>
                <a:headEnd type="none" w="med" len="med"/>
                <a:tailEnd type="none" w="med" len="med"/>
              </a:ln>
              <a:effectLst/>
            </p:spPr>
          </p:cxnSp>
          <p:cxnSp>
            <p:nvCxnSpPr>
              <p:cNvPr id="40" name="Conector reto 39">
                <a:extLst>
                  <a:ext uri="{FF2B5EF4-FFF2-40B4-BE49-F238E27FC236}">
                    <a16:creationId xmlns:a16="http://schemas.microsoft.com/office/drawing/2014/main" id="{642E8435-89B3-A6BB-1268-7414579203EC}"/>
                  </a:ext>
                </a:extLst>
              </p:cNvPr>
              <p:cNvCxnSpPr>
                <a:cxnSpLocks/>
              </p:cNvCxnSpPr>
              <p:nvPr/>
            </p:nvCxnSpPr>
            <p:spPr bwMode="auto">
              <a:xfrm>
                <a:off x="5110880" y="1777126"/>
                <a:ext cx="0" cy="3096000"/>
              </a:xfrm>
              <a:prstGeom prst="line">
                <a:avLst/>
              </a:prstGeom>
              <a:noFill/>
              <a:ln w="9525" cap="flat" cmpd="sng" algn="ctr">
                <a:solidFill>
                  <a:schemeClr val="tx1"/>
                </a:solidFill>
                <a:prstDash val="dash"/>
                <a:round/>
                <a:headEnd type="none" w="med" len="med"/>
                <a:tailEnd type="none" w="med" len="med"/>
              </a:ln>
              <a:effectLst/>
            </p:spPr>
          </p:cxnSp>
        </p:grpSp>
        <p:sp>
          <p:nvSpPr>
            <p:cNvPr id="35" name="CaixaDeTexto 34">
              <a:extLst>
                <a:ext uri="{FF2B5EF4-FFF2-40B4-BE49-F238E27FC236}">
                  <a16:creationId xmlns:a16="http://schemas.microsoft.com/office/drawing/2014/main" id="{C49FC519-7275-9E7C-2F98-863140C9E4E8}"/>
                </a:ext>
              </a:extLst>
            </p:cNvPr>
            <p:cNvSpPr txBox="1"/>
            <p:nvPr/>
          </p:nvSpPr>
          <p:spPr>
            <a:xfrm>
              <a:off x="1211406" y="4662339"/>
              <a:ext cx="1955999" cy="214543"/>
            </a:xfrm>
            <a:prstGeom prst="rect">
              <a:avLst/>
            </a:prstGeom>
            <a:noFill/>
          </p:spPr>
          <p:txBody>
            <a:bodyPr wrap="square">
              <a:spAutoFit/>
            </a:bodyPr>
            <a:lstStyle/>
            <a:p>
              <a:r>
                <a:rPr lang="pt-BR" sz="900" dirty="0">
                  <a:latin typeface="Tahoma" panose="020B0604030504040204" pitchFamily="34" charset="0"/>
                </a:rPr>
                <a:t>Aleatória Simples</a:t>
              </a:r>
            </a:p>
          </p:txBody>
        </p:sp>
        <p:sp>
          <p:nvSpPr>
            <p:cNvPr id="36" name="CaixaDeTexto 35">
              <a:extLst>
                <a:ext uri="{FF2B5EF4-FFF2-40B4-BE49-F238E27FC236}">
                  <a16:creationId xmlns:a16="http://schemas.microsoft.com/office/drawing/2014/main" id="{89C0D24F-E70C-19CD-7F1A-9867AC4AE18D}"/>
                </a:ext>
              </a:extLst>
            </p:cNvPr>
            <p:cNvSpPr txBox="1"/>
            <p:nvPr/>
          </p:nvSpPr>
          <p:spPr>
            <a:xfrm>
              <a:off x="3162824" y="4662340"/>
              <a:ext cx="1955999" cy="214543"/>
            </a:xfrm>
            <a:prstGeom prst="rect">
              <a:avLst/>
            </a:prstGeom>
            <a:noFill/>
          </p:spPr>
          <p:txBody>
            <a:bodyPr wrap="square">
              <a:spAutoFit/>
            </a:bodyPr>
            <a:lstStyle/>
            <a:p>
              <a:r>
                <a:rPr lang="pt-BR" sz="900" dirty="0" err="1">
                  <a:latin typeface="Tahoma" panose="020B0604030504040204" pitchFamily="34" charset="0"/>
                </a:rPr>
                <a:t>Estrat</a:t>
              </a:r>
              <a:r>
                <a:rPr lang="pt-BR" sz="900" dirty="0">
                  <a:latin typeface="Tahoma" panose="020B0604030504040204" pitchFamily="34" charset="0"/>
                </a:rPr>
                <a:t> Proporcional</a:t>
              </a:r>
            </a:p>
          </p:txBody>
        </p:sp>
        <p:sp>
          <p:nvSpPr>
            <p:cNvPr id="37" name="CaixaDeTexto 36">
              <a:extLst>
                <a:ext uri="{FF2B5EF4-FFF2-40B4-BE49-F238E27FC236}">
                  <a16:creationId xmlns:a16="http://schemas.microsoft.com/office/drawing/2014/main" id="{D7C0BA73-527B-BAAD-9238-09AA918D3678}"/>
                </a:ext>
              </a:extLst>
            </p:cNvPr>
            <p:cNvSpPr txBox="1"/>
            <p:nvPr/>
          </p:nvSpPr>
          <p:spPr>
            <a:xfrm>
              <a:off x="5117653" y="4662339"/>
              <a:ext cx="1955999" cy="214543"/>
            </a:xfrm>
            <a:prstGeom prst="rect">
              <a:avLst/>
            </a:prstGeom>
            <a:noFill/>
          </p:spPr>
          <p:txBody>
            <a:bodyPr wrap="square">
              <a:spAutoFit/>
            </a:bodyPr>
            <a:lstStyle/>
            <a:p>
              <a:r>
                <a:rPr lang="pt-BR" sz="900" dirty="0" err="1">
                  <a:latin typeface="Tahoma" panose="020B0604030504040204" pitchFamily="34" charset="0"/>
                </a:rPr>
                <a:t>Estrat</a:t>
              </a:r>
              <a:r>
                <a:rPr lang="pt-BR" sz="900" dirty="0">
                  <a:latin typeface="Tahoma" panose="020B0604030504040204" pitchFamily="34" charset="0"/>
                </a:rPr>
                <a:t> Mesmo Tamanho</a:t>
              </a:r>
            </a:p>
          </p:txBody>
        </p:sp>
      </p:grpSp>
      <p:grpSp>
        <p:nvGrpSpPr>
          <p:cNvPr id="41" name="Agrupar 40">
            <a:extLst>
              <a:ext uri="{FF2B5EF4-FFF2-40B4-BE49-F238E27FC236}">
                <a16:creationId xmlns:a16="http://schemas.microsoft.com/office/drawing/2014/main" id="{88BC8706-410A-D72E-4C63-568313B11EAC}"/>
              </a:ext>
            </a:extLst>
          </p:cNvPr>
          <p:cNvGrpSpPr/>
          <p:nvPr/>
        </p:nvGrpSpPr>
        <p:grpSpPr>
          <a:xfrm>
            <a:off x="4881286" y="1413058"/>
            <a:ext cx="3003082" cy="5230670"/>
            <a:chOff x="1211406" y="1857873"/>
            <a:chExt cx="5869020" cy="3038475"/>
          </a:xfrm>
        </p:grpSpPr>
        <p:grpSp>
          <p:nvGrpSpPr>
            <p:cNvPr id="42" name="Agrupar 41">
              <a:extLst>
                <a:ext uri="{FF2B5EF4-FFF2-40B4-BE49-F238E27FC236}">
                  <a16:creationId xmlns:a16="http://schemas.microsoft.com/office/drawing/2014/main" id="{3D7C8EAB-763F-023B-DC33-C18237286300}"/>
                </a:ext>
              </a:extLst>
            </p:cNvPr>
            <p:cNvGrpSpPr/>
            <p:nvPr/>
          </p:nvGrpSpPr>
          <p:grpSpPr>
            <a:xfrm>
              <a:off x="1212426" y="1857873"/>
              <a:ext cx="5868000" cy="3019654"/>
              <a:chOff x="1212426" y="1853472"/>
              <a:chExt cx="5868000" cy="3019654"/>
            </a:xfrm>
          </p:grpSpPr>
          <p:sp>
            <p:nvSpPr>
              <p:cNvPr id="46" name="Retângulo 45">
                <a:extLst>
                  <a:ext uri="{FF2B5EF4-FFF2-40B4-BE49-F238E27FC236}">
                    <a16:creationId xmlns:a16="http://schemas.microsoft.com/office/drawing/2014/main" id="{A69CC9C0-401C-7060-FB46-6BB20C8B2B90}"/>
                  </a:ext>
                </a:extLst>
              </p:cNvPr>
              <p:cNvSpPr/>
              <p:nvPr/>
            </p:nvSpPr>
            <p:spPr bwMode="auto">
              <a:xfrm>
                <a:off x="1212426" y="1853472"/>
                <a:ext cx="5868000" cy="3019651"/>
              </a:xfrm>
              <a:prstGeom prst="rect">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000" b="0" i="0" u="none" strike="noStrike" cap="none" normalizeH="0" baseline="0">
                  <a:ln>
                    <a:noFill/>
                  </a:ln>
                  <a:solidFill>
                    <a:schemeClr val="tx1"/>
                  </a:solidFill>
                  <a:effectLst/>
                  <a:latin typeface="Comic Sans MS" pitchFamily="66" charset="0"/>
                </a:endParaRPr>
              </a:p>
            </p:txBody>
          </p:sp>
          <p:cxnSp>
            <p:nvCxnSpPr>
              <p:cNvPr id="191491" name="Conector reto 191490">
                <a:extLst>
                  <a:ext uri="{FF2B5EF4-FFF2-40B4-BE49-F238E27FC236}">
                    <a16:creationId xmlns:a16="http://schemas.microsoft.com/office/drawing/2014/main" id="{5CECC4B7-50D7-E14E-9C6D-438369270D8C}"/>
                  </a:ext>
                </a:extLst>
              </p:cNvPr>
              <p:cNvCxnSpPr>
                <a:cxnSpLocks/>
              </p:cNvCxnSpPr>
              <p:nvPr/>
            </p:nvCxnSpPr>
            <p:spPr bwMode="auto">
              <a:xfrm>
                <a:off x="3168425" y="1853475"/>
                <a:ext cx="0" cy="3019651"/>
              </a:xfrm>
              <a:prstGeom prst="line">
                <a:avLst/>
              </a:prstGeom>
              <a:noFill/>
              <a:ln w="9525" cap="flat" cmpd="sng" algn="ctr">
                <a:solidFill>
                  <a:schemeClr val="tx1"/>
                </a:solidFill>
                <a:prstDash val="dash"/>
                <a:round/>
                <a:headEnd type="none" w="med" len="med"/>
                <a:tailEnd type="none" w="med" len="med"/>
              </a:ln>
              <a:effectLst/>
            </p:spPr>
          </p:cxnSp>
          <p:cxnSp>
            <p:nvCxnSpPr>
              <p:cNvPr id="191492" name="Conector reto 191491">
                <a:extLst>
                  <a:ext uri="{FF2B5EF4-FFF2-40B4-BE49-F238E27FC236}">
                    <a16:creationId xmlns:a16="http://schemas.microsoft.com/office/drawing/2014/main" id="{1466699E-44CA-BEBA-58FC-6BA630729FA4}"/>
                  </a:ext>
                </a:extLst>
              </p:cNvPr>
              <p:cNvCxnSpPr>
                <a:cxnSpLocks/>
              </p:cNvCxnSpPr>
              <p:nvPr/>
            </p:nvCxnSpPr>
            <p:spPr bwMode="auto">
              <a:xfrm>
                <a:off x="5110879" y="1853475"/>
                <a:ext cx="0" cy="3019651"/>
              </a:xfrm>
              <a:prstGeom prst="line">
                <a:avLst/>
              </a:prstGeom>
              <a:noFill/>
              <a:ln w="9525" cap="flat" cmpd="sng" algn="ctr">
                <a:solidFill>
                  <a:schemeClr val="tx1"/>
                </a:solidFill>
                <a:prstDash val="dash"/>
                <a:round/>
                <a:headEnd type="none" w="med" len="med"/>
                <a:tailEnd type="none" w="med" len="med"/>
              </a:ln>
              <a:effectLst/>
            </p:spPr>
          </p:cxnSp>
        </p:grpSp>
        <p:sp>
          <p:nvSpPr>
            <p:cNvPr id="43" name="CaixaDeTexto 42">
              <a:extLst>
                <a:ext uri="{FF2B5EF4-FFF2-40B4-BE49-F238E27FC236}">
                  <a16:creationId xmlns:a16="http://schemas.microsoft.com/office/drawing/2014/main" id="{618DFF2D-868E-B44C-F919-2D0A882E6ADB}"/>
                </a:ext>
              </a:extLst>
            </p:cNvPr>
            <p:cNvSpPr txBox="1"/>
            <p:nvPr/>
          </p:nvSpPr>
          <p:spPr>
            <a:xfrm>
              <a:off x="1211406" y="4601350"/>
              <a:ext cx="1955999" cy="294997"/>
            </a:xfrm>
            <a:prstGeom prst="rect">
              <a:avLst/>
            </a:prstGeom>
            <a:noFill/>
          </p:spPr>
          <p:txBody>
            <a:bodyPr wrap="square">
              <a:spAutoFit/>
            </a:bodyPr>
            <a:lstStyle/>
            <a:p>
              <a:r>
                <a:rPr lang="pt-BR" sz="900" dirty="0">
                  <a:latin typeface="Tahoma" panose="020B0604030504040204" pitchFamily="34" charset="0"/>
                </a:rPr>
                <a:t>Aleatória Simples</a:t>
              </a:r>
            </a:p>
            <a:p>
              <a:r>
                <a:rPr lang="pt-BR" sz="900" dirty="0">
                  <a:latin typeface="Tahoma" panose="020B0604030504040204" pitchFamily="34" charset="0"/>
                </a:rPr>
                <a:t>Corrigida</a:t>
              </a:r>
              <a:endParaRPr lang="pt-BR" sz="900" dirty="0"/>
            </a:p>
          </p:txBody>
        </p:sp>
        <p:sp>
          <p:nvSpPr>
            <p:cNvPr id="44" name="CaixaDeTexto 43">
              <a:extLst>
                <a:ext uri="{FF2B5EF4-FFF2-40B4-BE49-F238E27FC236}">
                  <a16:creationId xmlns:a16="http://schemas.microsoft.com/office/drawing/2014/main" id="{ECA0AD6F-9A92-B5EC-E44A-DFDE17EC4A42}"/>
                </a:ext>
              </a:extLst>
            </p:cNvPr>
            <p:cNvSpPr txBox="1"/>
            <p:nvPr/>
          </p:nvSpPr>
          <p:spPr>
            <a:xfrm>
              <a:off x="3162824" y="4601351"/>
              <a:ext cx="1955999" cy="294997"/>
            </a:xfrm>
            <a:prstGeom prst="rect">
              <a:avLst/>
            </a:prstGeom>
            <a:noFill/>
          </p:spPr>
          <p:txBody>
            <a:bodyPr wrap="square">
              <a:spAutoFit/>
            </a:bodyPr>
            <a:lstStyle/>
            <a:p>
              <a:r>
                <a:rPr lang="pt-BR" sz="900" dirty="0" err="1">
                  <a:latin typeface="Tahoma" panose="020B0604030504040204" pitchFamily="34" charset="0"/>
                </a:rPr>
                <a:t>Estrat</a:t>
              </a:r>
              <a:r>
                <a:rPr lang="pt-BR" sz="900" dirty="0">
                  <a:latin typeface="Tahoma" panose="020B0604030504040204" pitchFamily="34" charset="0"/>
                </a:rPr>
                <a:t> Proporcional</a:t>
              </a:r>
            </a:p>
            <a:p>
              <a:r>
                <a:rPr lang="pt-BR" sz="900" dirty="0">
                  <a:latin typeface="Tahoma" panose="020B0604030504040204" pitchFamily="34" charset="0"/>
                </a:rPr>
                <a:t>Corrigida</a:t>
              </a:r>
              <a:endParaRPr lang="pt-BR" sz="900" dirty="0"/>
            </a:p>
          </p:txBody>
        </p:sp>
        <p:sp>
          <p:nvSpPr>
            <p:cNvPr id="45" name="CaixaDeTexto 44">
              <a:extLst>
                <a:ext uri="{FF2B5EF4-FFF2-40B4-BE49-F238E27FC236}">
                  <a16:creationId xmlns:a16="http://schemas.microsoft.com/office/drawing/2014/main" id="{DB1E0217-949B-0712-5A04-B634C88CFBF3}"/>
                </a:ext>
              </a:extLst>
            </p:cNvPr>
            <p:cNvSpPr txBox="1"/>
            <p:nvPr/>
          </p:nvSpPr>
          <p:spPr>
            <a:xfrm>
              <a:off x="5117653" y="4601350"/>
              <a:ext cx="1955999" cy="294997"/>
            </a:xfrm>
            <a:prstGeom prst="rect">
              <a:avLst/>
            </a:prstGeom>
            <a:noFill/>
          </p:spPr>
          <p:txBody>
            <a:bodyPr wrap="square">
              <a:spAutoFit/>
            </a:bodyPr>
            <a:lstStyle/>
            <a:p>
              <a:r>
                <a:rPr lang="pt-BR" sz="900" dirty="0" err="1">
                  <a:latin typeface="Tahoma" panose="020B0604030504040204" pitchFamily="34" charset="0"/>
                </a:rPr>
                <a:t>Estrat</a:t>
              </a:r>
              <a:r>
                <a:rPr lang="pt-BR" sz="900" dirty="0">
                  <a:latin typeface="Tahoma" panose="020B0604030504040204" pitchFamily="34" charset="0"/>
                </a:rPr>
                <a:t> Mesmo Tamanho</a:t>
              </a:r>
            </a:p>
            <a:p>
              <a:r>
                <a:rPr lang="pt-BR" sz="900" dirty="0">
                  <a:latin typeface="Tahoma" panose="020B0604030504040204" pitchFamily="34" charset="0"/>
                </a:rPr>
                <a:t>Corrigida</a:t>
              </a:r>
              <a:endParaRPr lang="pt-BR" sz="900" dirty="0"/>
            </a:p>
          </p:txBody>
        </p:sp>
      </p:grpSp>
      <p:grpSp>
        <p:nvGrpSpPr>
          <p:cNvPr id="191493" name="Agrupar 191492">
            <a:extLst>
              <a:ext uri="{FF2B5EF4-FFF2-40B4-BE49-F238E27FC236}">
                <a16:creationId xmlns:a16="http://schemas.microsoft.com/office/drawing/2014/main" id="{BF2FF335-4E2A-4313-D6E3-99194A418456}"/>
              </a:ext>
            </a:extLst>
          </p:cNvPr>
          <p:cNvGrpSpPr/>
          <p:nvPr/>
        </p:nvGrpSpPr>
        <p:grpSpPr>
          <a:xfrm>
            <a:off x="418493" y="1413885"/>
            <a:ext cx="7462411" cy="4722007"/>
            <a:chOff x="418493" y="1617043"/>
            <a:chExt cx="7462411" cy="4722007"/>
          </a:xfrm>
        </p:grpSpPr>
        <p:sp>
          <p:nvSpPr>
            <p:cNvPr id="191494" name="CaixaDeTexto 191493">
              <a:extLst>
                <a:ext uri="{FF2B5EF4-FFF2-40B4-BE49-F238E27FC236}">
                  <a16:creationId xmlns:a16="http://schemas.microsoft.com/office/drawing/2014/main" id="{F07A3C52-8D2D-7B80-EDB0-833CA5B0D87A}"/>
                </a:ext>
              </a:extLst>
            </p:cNvPr>
            <p:cNvSpPr txBox="1"/>
            <p:nvPr/>
          </p:nvSpPr>
          <p:spPr>
            <a:xfrm rot="16200000">
              <a:off x="221772" y="2240832"/>
              <a:ext cx="720903" cy="276999"/>
            </a:xfrm>
            <a:prstGeom prst="rect">
              <a:avLst/>
            </a:prstGeom>
            <a:noFill/>
          </p:spPr>
          <p:txBody>
            <a:bodyPr wrap="none" rtlCol="0">
              <a:spAutoFit/>
            </a:bodyPr>
            <a:lstStyle/>
            <a:p>
              <a:r>
                <a:rPr lang="pt-BR" dirty="0">
                  <a:latin typeface="Tahoma" panose="020B0604030504040204" pitchFamily="34" charset="0"/>
                </a:rPr>
                <a:t>Floresta</a:t>
              </a:r>
            </a:p>
          </p:txBody>
        </p:sp>
        <p:sp>
          <p:nvSpPr>
            <p:cNvPr id="191495" name="CaixaDeTexto 191494">
              <a:extLst>
                <a:ext uri="{FF2B5EF4-FFF2-40B4-BE49-F238E27FC236}">
                  <a16:creationId xmlns:a16="http://schemas.microsoft.com/office/drawing/2014/main" id="{D1B1782E-8FA5-47D7-0E78-330A23B85ECB}"/>
                </a:ext>
              </a:extLst>
            </p:cNvPr>
            <p:cNvSpPr txBox="1"/>
            <p:nvPr/>
          </p:nvSpPr>
          <p:spPr>
            <a:xfrm rot="16200000">
              <a:off x="-24674" y="3883140"/>
              <a:ext cx="1213795" cy="276999"/>
            </a:xfrm>
            <a:prstGeom prst="rect">
              <a:avLst/>
            </a:prstGeom>
            <a:noFill/>
          </p:spPr>
          <p:txBody>
            <a:bodyPr wrap="none" rtlCol="0">
              <a:spAutoFit/>
            </a:bodyPr>
            <a:lstStyle/>
            <a:p>
              <a:r>
                <a:rPr lang="pt-BR" dirty="0">
                  <a:latin typeface="Tahoma" panose="020B0604030504040204" pitchFamily="34" charset="0"/>
                </a:rPr>
                <a:t>Desmatamento</a:t>
              </a:r>
            </a:p>
          </p:txBody>
        </p:sp>
        <p:sp>
          <p:nvSpPr>
            <p:cNvPr id="191496" name="CaixaDeTexto 191495">
              <a:extLst>
                <a:ext uri="{FF2B5EF4-FFF2-40B4-BE49-F238E27FC236}">
                  <a16:creationId xmlns:a16="http://schemas.microsoft.com/office/drawing/2014/main" id="{96B18FC3-7F82-D56D-F494-D1F287AFD8B3}"/>
                </a:ext>
              </a:extLst>
            </p:cNvPr>
            <p:cNvSpPr txBox="1"/>
            <p:nvPr/>
          </p:nvSpPr>
          <p:spPr>
            <a:xfrm rot="16200000">
              <a:off x="317568" y="5470088"/>
              <a:ext cx="529312" cy="276999"/>
            </a:xfrm>
            <a:prstGeom prst="rect">
              <a:avLst/>
            </a:prstGeom>
            <a:noFill/>
          </p:spPr>
          <p:txBody>
            <a:bodyPr wrap="none" rtlCol="0">
              <a:spAutoFit/>
            </a:bodyPr>
            <a:lstStyle/>
            <a:p>
              <a:r>
                <a:rPr lang="pt-BR" dirty="0">
                  <a:latin typeface="Tahoma" panose="020B0604030504040204" pitchFamily="34" charset="0"/>
                </a:rPr>
                <a:t>Água</a:t>
              </a:r>
            </a:p>
          </p:txBody>
        </p:sp>
        <p:grpSp>
          <p:nvGrpSpPr>
            <p:cNvPr id="191497" name="Agrupar 191496">
              <a:extLst>
                <a:ext uri="{FF2B5EF4-FFF2-40B4-BE49-F238E27FC236}">
                  <a16:creationId xmlns:a16="http://schemas.microsoft.com/office/drawing/2014/main" id="{9D9B641E-94EC-E3E8-930B-D20A5C7EA15F}"/>
                </a:ext>
              </a:extLst>
            </p:cNvPr>
            <p:cNvGrpSpPr/>
            <p:nvPr/>
          </p:nvGrpSpPr>
          <p:grpSpPr>
            <a:xfrm rot="16200000">
              <a:off x="1788695" y="246841"/>
              <a:ext cx="4722007" cy="7462411"/>
              <a:chOff x="1212426" y="1777124"/>
              <a:chExt cx="5868000" cy="3096002"/>
            </a:xfrm>
          </p:grpSpPr>
          <p:sp>
            <p:nvSpPr>
              <p:cNvPr id="191498" name="Retângulo 191497">
                <a:extLst>
                  <a:ext uri="{FF2B5EF4-FFF2-40B4-BE49-F238E27FC236}">
                    <a16:creationId xmlns:a16="http://schemas.microsoft.com/office/drawing/2014/main" id="{01D79E35-ACC7-8D8C-FA58-AE40EC8F198C}"/>
                  </a:ext>
                </a:extLst>
              </p:cNvPr>
              <p:cNvSpPr/>
              <p:nvPr/>
            </p:nvSpPr>
            <p:spPr bwMode="auto">
              <a:xfrm>
                <a:off x="1212426" y="1777124"/>
                <a:ext cx="5868000" cy="3096000"/>
              </a:xfrm>
              <a:prstGeom prst="rect">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000" b="0" i="0" u="none" strike="noStrike" cap="none" normalizeH="0" baseline="0">
                  <a:ln>
                    <a:noFill/>
                  </a:ln>
                  <a:solidFill>
                    <a:schemeClr val="tx1"/>
                  </a:solidFill>
                  <a:effectLst/>
                  <a:latin typeface="Comic Sans MS" pitchFamily="66" charset="0"/>
                </a:endParaRPr>
              </a:p>
            </p:txBody>
          </p:sp>
          <p:cxnSp>
            <p:nvCxnSpPr>
              <p:cNvPr id="191499" name="Conector reto 191498">
                <a:extLst>
                  <a:ext uri="{FF2B5EF4-FFF2-40B4-BE49-F238E27FC236}">
                    <a16:creationId xmlns:a16="http://schemas.microsoft.com/office/drawing/2014/main" id="{FCA95556-45CB-C27C-7F23-6B7171301684}"/>
                  </a:ext>
                </a:extLst>
              </p:cNvPr>
              <p:cNvCxnSpPr>
                <a:cxnSpLocks/>
              </p:cNvCxnSpPr>
              <p:nvPr/>
            </p:nvCxnSpPr>
            <p:spPr bwMode="auto">
              <a:xfrm>
                <a:off x="3168426" y="1777126"/>
                <a:ext cx="0" cy="3096000"/>
              </a:xfrm>
              <a:prstGeom prst="line">
                <a:avLst/>
              </a:prstGeom>
              <a:noFill/>
              <a:ln w="9525" cap="flat" cmpd="sng" algn="ctr">
                <a:solidFill>
                  <a:schemeClr val="tx1"/>
                </a:solidFill>
                <a:prstDash val="dash"/>
                <a:round/>
                <a:headEnd type="none" w="med" len="med"/>
                <a:tailEnd type="none" w="med" len="med"/>
              </a:ln>
              <a:effectLst/>
            </p:spPr>
          </p:cxnSp>
          <p:cxnSp>
            <p:nvCxnSpPr>
              <p:cNvPr id="191500" name="Conector reto 191499">
                <a:extLst>
                  <a:ext uri="{FF2B5EF4-FFF2-40B4-BE49-F238E27FC236}">
                    <a16:creationId xmlns:a16="http://schemas.microsoft.com/office/drawing/2014/main" id="{FA7CF70C-A17D-8DC0-AD03-DC6DB859907B}"/>
                  </a:ext>
                </a:extLst>
              </p:cNvPr>
              <p:cNvCxnSpPr>
                <a:cxnSpLocks/>
              </p:cNvCxnSpPr>
              <p:nvPr/>
            </p:nvCxnSpPr>
            <p:spPr bwMode="auto">
              <a:xfrm>
                <a:off x="5110880" y="1777126"/>
                <a:ext cx="0" cy="3096000"/>
              </a:xfrm>
              <a:prstGeom prst="line">
                <a:avLst/>
              </a:prstGeom>
              <a:noFill/>
              <a:ln w="9525" cap="flat" cmpd="sng" algn="ctr">
                <a:solidFill>
                  <a:schemeClr val="tx1"/>
                </a:solidFill>
                <a:prstDash val="dash"/>
                <a:round/>
                <a:headEnd type="none" w="med" len="med"/>
                <a:tailEnd type="none" w="med" len="med"/>
              </a:ln>
              <a:effectLst/>
            </p:spPr>
          </p:cxnSp>
        </p:grpSp>
      </p:grpSp>
      <p:sp>
        <p:nvSpPr>
          <p:cNvPr id="5" name="Retângulo 4">
            <a:extLst>
              <a:ext uri="{FF2B5EF4-FFF2-40B4-BE49-F238E27FC236}">
                <a16:creationId xmlns:a16="http://schemas.microsoft.com/office/drawing/2014/main" id="{E507B7E7-71D9-398E-B5FE-1C32F88F2AFD}"/>
              </a:ext>
            </a:extLst>
          </p:cNvPr>
          <p:cNvSpPr/>
          <p:nvPr/>
        </p:nvSpPr>
        <p:spPr bwMode="auto">
          <a:xfrm>
            <a:off x="4570920" y="1366786"/>
            <a:ext cx="3379547" cy="5313147"/>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7" name="Retângulo 6">
            <a:extLst>
              <a:ext uri="{FF2B5EF4-FFF2-40B4-BE49-F238E27FC236}">
                <a16:creationId xmlns:a16="http://schemas.microsoft.com/office/drawing/2014/main" id="{66D5693C-C13E-DADC-790D-C9BD43BD72B1}"/>
              </a:ext>
            </a:extLst>
          </p:cNvPr>
          <p:cNvSpPr/>
          <p:nvPr/>
        </p:nvSpPr>
        <p:spPr bwMode="auto">
          <a:xfrm>
            <a:off x="3200321" y="1366786"/>
            <a:ext cx="1115368" cy="5313147"/>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Tree>
    <p:extLst>
      <p:ext uri="{BB962C8B-B14F-4D97-AF65-F5344CB8AC3E}">
        <p14:creationId xmlns:p14="http://schemas.microsoft.com/office/powerpoint/2010/main" val="1878952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FA447-2E72-0D0A-D010-188890C78092}"/>
            </a:ext>
          </a:extLst>
        </p:cNvPr>
        <p:cNvGrpSpPr/>
        <p:nvPr/>
      </p:nvGrpSpPr>
      <p:grpSpPr>
        <a:xfrm>
          <a:off x="0" y="0"/>
          <a:ext cx="0" cy="0"/>
          <a:chOff x="0" y="0"/>
          <a:chExt cx="0" cy="0"/>
        </a:xfrm>
      </p:grpSpPr>
      <p:pic>
        <p:nvPicPr>
          <p:cNvPr id="6" name="Imagem 5">
            <a:extLst>
              <a:ext uri="{FF2B5EF4-FFF2-40B4-BE49-F238E27FC236}">
                <a16:creationId xmlns:a16="http://schemas.microsoft.com/office/drawing/2014/main" id="{42124F7F-1B63-8722-8947-9C7275E383CE}"/>
              </a:ext>
            </a:extLst>
          </p:cNvPr>
          <p:cNvPicPr>
            <a:picLocks/>
          </p:cNvPicPr>
          <p:nvPr/>
        </p:nvPicPr>
        <p:blipFill>
          <a:blip r:embed="rId2"/>
          <a:stretch>
            <a:fillRect/>
          </a:stretch>
        </p:blipFill>
        <p:spPr>
          <a:xfrm>
            <a:off x="295692" y="1413465"/>
            <a:ext cx="7200000" cy="3204000"/>
          </a:xfrm>
          <a:prstGeom prst="rect">
            <a:avLst/>
          </a:prstGeom>
        </p:spPr>
      </p:pic>
      <p:sp>
        <p:nvSpPr>
          <p:cNvPr id="191490" name="Rectangle 2">
            <a:extLst>
              <a:ext uri="{FF2B5EF4-FFF2-40B4-BE49-F238E27FC236}">
                <a16:creationId xmlns:a16="http://schemas.microsoft.com/office/drawing/2014/main" id="{AEF26385-5724-9EAF-4325-31B3F945B261}"/>
              </a:ext>
            </a:extLst>
          </p:cNvPr>
          <p:cNvSpPr>
            <a:spLocks noGrp="1" noChangeArrowheads="1"/>
          </p:cNvSpPr>
          <p:nvPr>
            <p:ph type="title"/>
          </p:nvPr>
        </p:nvSpPr>
        <p:spPr/>
        <p:txBody>
          <a:bodyPr/>
          <a:lstStyle/>
          <a:p>
            <a:pPr eaLnBrk="1" hangingPunct="1">
              <a:defRPr/>
            </a:pPr>
            <a:r>
              <a:rPr lang="pt-BR" dirty="0"/>
              <a:t>Erros de Omissão</a:t>
            </a:r>
          </a:p>
        </p:txBody>
      </p:sp>
      <p:sp>
        <p:nvSpPr>
          <p:cNvPr id="2" name="Espaço Reservado para Número de Slide 1">
            <a:extLst>
              <a:ext uri="{FF2B5EF4-FFF2-40B4-BE49-F238E27FC236}">
                <a16:creationId xmlns:a16="http://schemas.microsoft.com/office/drawing/2014/main" id="{074C00E2-B6DB-02B0-4EF3-A2364398AED3}"/>
              </a:ext>
            </a:extLst>
          </p:cNvPr>
          <p:cNvSpPr>
            <a:spLocks noGrp="1"/>
          </p:cNvSpPr>
          <p:nvPr>
            <p:ph type="sldNum" sz="quarter" idx="12"/>
          </p:nvPr>
        </p:nvSpPr>
        <p:spPr/>
        <p:txBody>
          <a:bodyPr/>
          <a:lstStyle/>
          <a:p>
            <a:pPr>
              <a:defRPr/>
            </a:pPr>
            <a:fld id="{7750B3C5-66E6-4154-8489-5ABD3ED3D4E2}" type="slidenum">
              <a:rPr lang="pt-BR"/>
              <a:pPr>
                <a:defRPr/>
              </a:pPr>
              <a:t>94</a:t>
            </a:fld>
            <a:endParaRPr lang="pt-BR"/>
          </a:p>
        </p:txBody>
      </p:sp>
      <p:sp>
        <p:nvSpPr>
          <p:cNvPr id="5" name="CaixaDeTexto 4">
            <a:extLst>
              <a:ext uri="{FF2B5EF4-FFF2-40B4-BE49-F238E27FC236}">
                <a16:creationId xmlns:a16="http://schemas.microsoft.com/office/drawing/2014/main" id="{1570A3D2-1E7E-31B1-CABE-F839706BB460}"/>
              </a:ext>
            </a:extLst>
          </p:cNvPr>
          <p:cNvSpPr txBox="1"/>
          <p:nvPr/>
        </p:nvSpPr>
        <p:spPr>
          <a:xfrm>
            <a:off x="323528" y="4869160"/>
            <a:ext cx="8820472" cy="1815882"/>
          </a:xfrm>
          <a:prstGeom prst="rect">
            <a:avLst/>
          </a:prstGeom>
          <a:noFill/>
        </p:spPr>
        <p:txBody>
          <a:bodyPr wrap="square" rtlCol="0">
            <a:spAutoFit/>
          </a:bodyPr>
          <a:lstStyle/>
          <a:p>
            <a:pPr marL="182563" indent="-182563" algn="l"/>
            <a:r>
              <a:rPr lang="pt-BR" sz="1600" dirty="0">
                <a:latin typeface="Tahoma" panose="020B0604030504040204" pitchFamily="34" charset="0"/>
              </a:rPr>
              <a:t>Em geral, a amostragem com 100 amostras não conseguiu estimar adequadamente o erro de omissão. Nesse caso, a Amostragem Estratificada de Mesmo Tamanho conseguiu estimar o erro de omissão (subestimando!) pois a classe Água, que possui os maiores erros, foi melhor amostrada.</a:t>
            </a:r>
          </a:p>
          <a:p>
            <a:pPr marL="182563" indent="-182563" algn="l"/>
            <a:r>
              <a:rPr lang="pt-BR" sz="1600" dirty="0">
                <a:latin typeface="Tahoma" panose="020B0604030504040204" pitchFamily="34" charset="0"/>
              </a:rPr>
              <a:t>Na Amostragem Aleatória Simples com apenas 100 amostras, há possibilidade de superestimar o erro de omissão caso essas poucas amostras caiam exatamente nos pontos de erro.</a:t>
            </a:r>
          </a:p>
          <a:p>
            <a:pPr marL="182563" indent="-182563" algn="l"/>
            <a:r>
              <a:rPr lang="pt-BR" sz="1600" dirty="0">
                <a:latin typeface="Tahoma" panose="020B0604030504040204" pitchFamily="34" charset="0"/>
              </a:rPr>
              <a:t>Apenas amostragens com 1000 amostras conseguiram boas estimativas do erro de omissão.</a:t>
            </a:r>
          </a:p>
        </p:txBody>
      </p:sp>
      <p:sp>
        <p:nvSpPr>
          <p:cNvPr id="38" name="Elipse 37">
            <a:extLst>
              <a:ext uri="{FF2B5EF4-FFF2-40B4-BE49-F238E27FC236}">
                <a16:creationId xmlns:a16="http://schemas.microsoft.com/office/drawing/2014/main" id="{EA148225-C2A0-D5A0-FF75-0D537E197C32}"/>
              </a:ext>
            </a:extLst>
          </p:cNvPr>
          <p:cNvSpPr/>
          <p:nvPr/>
        </p:nvSpPr>
        <p:spPr bwMode="auto">
          <a:xfrm>
            <a:off x="1102846" y="1713335"/>
            <a:ext cx="755899" cy="2154249"/>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nvGrpSpPr>
          <p:cNvPr id="7" name="Agrupar 6">
            <a:extLst>
              <a:ext uri="{FF2B5EF4-FFF2-40B4-BE49-F238E27FC236}">
                <a16:creationId xmlns:a16="http://schemas.microsoft.com/office/drawing/2014/main" id="{7162C31F-6B30-8EED-EAD5-868360890CE8}"/>
              </a:ext>
            </a:extLst>
          </p:cNvPr>
          <p:cNvGrpSpPr/>
          <p:nvPr/>
        </p:nvGrpSpPr>
        <p:grpSpPr>
          <a:xfrm>
            <a:off x="906700" y="1781527"/>
            <a:ext cx="7970150" cy="3121277"/>
            <a:chOff x="858575" y="1781527"/>
            <a:chExt cx="7970150" cy="3121277"/>
          </a:xfrm>
        </p:grpSpPr>
        <p:grpSp>
          <p:nvGrpSpPr>
            <p:cNvPr id="40" name="Agrupar 39">
              <a:extLst>
                <a:ext uri="{FF2B5EF4-FFF2-40B4-BE49-F238E27FC236}">
                  <a16:creationId xmlns:a16="http://schemas.microsoft.com/office/drawing/2014/main" id="{A65F241E-1BC5-728D-7E89-58AB42CF3053}"/>
                </a:ext>
              </a:extLst>
            </p:cNvPr>
            <p:cNvGrpSpPr/>
            <p:nvPr/>
          </p:nvGrpSpPr>
          <p:grpSpPr>
            <a:xfrm>
              <a:off x="1087655" y="1781527"/>
              <a:ext cx="5977287" cy="3121277"/>
              <a:chOff x="1087655" y="1781527"/>
              <a:chExt cx="5977287" cy="3121277"/>
            </a:xfrm>
          </p:grpSpPr>
          <p:grpSp>
            <p:nvGrpSpPr>
              <p:cNvPr id="63" name="Agrupar 62">
                <a:extLst>
                  <a:ext uri="{FF2B5EF4-FFF2-40B4-BE49-F238E27FC236}">
                    <a16:creationId xmlns:a16="http://schemas.microsoft.com/office/drawing/2014/main" id="{F9001BCA-1A45-A90A-BF37-F53CED8C49A4}"/>
                  </a:ext>
                </a:extLst>
              </p:cNvPr>
              <p:cNvGrpSpPr/>
              <p:nvPr/>
            </p:nvGrpSpPr>
            <p:grpSpPr>
              <a:xfrm>
                <a:off x="1087655" y="1781527"/>
                <a:ext cx="5977287" cy="3096000"/>
                <a:chOff x="1087655" y="1777126"/>
                <a:chExt cx="5977287" cy="3096000"/>
              </a:xfrm>
            </p:grpSpPr>
            <p:sp>
              <p:nvSpPr>
                <p:cNvPr id="191492" name="Retângulo 191491">
                  <a:extLst>
                    <a:ext uri="{FF2B5EF4-FFF2-40B4-BE49-F238E27FC236}">
                      <a16:creationId xmlns:a16="http://schemas.microsoft.com/office/drawing/2014/main" id="{9C1AA893-0FD6-CD9A-8779-45F6C44B3E55}"/>
                    </a:ext>
                  </a:extLst>
                </p:cNvPr>
                <p:cNvSpPr/>
                <p:nvPr/>
              </p:nvSpPr>
              <p:spPr bwMode="auto">
                <a:xfrm>
                  <a:off x="1087655" y="1777126"/>
                  <a:ext cx="5977287" cy="3096000"/>
                </a:xfrm>
                <a:prstGeom prst="rect">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cxnSp>
              <p:nvCxnSpPr>
                <p:cNvPr id="191493" name="Conector reto 191492">
                  <a:extLst>
                    <a:ext uri="{FF2B5EF4-FFF2-40B4-BE49-F238E27FC236}">
                      <a16:creationId xmlns:a16="http://schemas.microsoft.com/office/drawing/2014/main" id="{8B836E1E-A96B-3192-193E-6B84D021C021}"/>
                    </a:ext>
                  </a:extLst>
                </p:cNvPr>
                <p:cNvCxnSpPr>
                  <a:cxnSpLocks/>
                </p:cNvCxnSpPr>
                <p:nvPr/>
              </p:nvCxnSpPr>
              <p:spPr bwMode="auto">
                <a:xfrm>
                  <a:off x="3090866" y="1777126"/>
                  <a:ext cx="0" cy="3096000"/>
                </a:xfrm>
                <a:prstGeom prst="line">
                  <a:avLst/>
                </a:prstGeom>
                <a:noFill/>
                <a:ln w="9525" cap="flat" cmpd="sng" algn="ctr">
                  <a:solidFill>
                    <a:schemeClr val="tx1"/>
                  </a:solidFill>
                  <a:prstDash val="dash"/>
                  <a:round/>
                  <a:headEnd type="none" w="med" len="med"/>
                  <a:tailEnd type="none" w="med" len="med"/>
                </a:ln>
                <a:effectLst/>
              </p:spPr>
            </p:cxnSp>
            <p:cxnSp>
              <p:nvCxnSpPr>
                <p:cNvPr id="191494" name="Conector reto 191493">
                  <a:extLst>
                    <a:ext uri="{FF2B5EF4-FFF2-40B4-BE49-F238E27FC236}">
                      <a16:creationId xmlns:a16="http://schemas.microsoft.com/office/drawing/2014/main" id="{629210F1-DC97-166E-A20F-326B682E917A}"/>
                    </a:ext>
                  </a:extLst>
                </p:cNvPr>
                <p:cNvCxnSpPr>
                  <a:cxnSpLocks/>
                </p:cNvCxnSpPr>
                <p:nvPr/>
              </p:nvCxnSpPr>
              <p:spPr bwMode="auto">
                <a:xfrm>
                  <a:off x="5081445" y="1777126"/>
                  <a:ext cx="0" cy="3096000"/>
                </a:xfrm>
                <a:prstGeom prst="line">
                  <a:avLst/>
                </a:prstGeom>
                <a:noFill/>
                <a:ln w="9525" cap="flat" cmpd="sng" algn="ctr">
                  <a:solidFill>
                    <a:schemeClr val="tx1"/>
                  </a:solidFill>
                  <a:prstDash val="dash"/>
                  <a:round/>
                  <a:headEnd type="none" w="med" len="med"/>
                  <a:tailEnd type="none" w="med" len="med"/>
                </a:ln>
                <a:effectLst/>
              </p:spPr>
            </p:cxnSp>
          </p:grpSp>
          <p:sp>
            <p:nvSpPr>
              <p:cNvPr id="191488" name="CaixaDeTexto 191487">
                <a:extLst>
                  <a:ext uri="{FF2B5EF4-FFF2-40B4-BE49-F238E27FC236}">
                    <a16:creationId xmlns:a16="http://schemas.microsoft.com/office/drawing/2014/main" id="{48E2CE0A-E558-AD88-88F3-09573DE64353}"/>
                  </a:ext>
                </a:extLst>
              </p:cNvPr>
              <p:cNvSpPr txBox="1"/>
              <p:nvPr/>
            </p:nvSpPr>
            <p:spPr>
              <a:xfrm>
                <a:off x="1115156" y="4471917"/>
                <a:ext cx="1956000" cy="430887"/>
              </a:xfrm>
              <a:prstGeom prst="rect">
                <a:avLst/>
              </a:prstGeom>
              <a:noFill/>
            </p:spPr>
            <p:txBody>
              <a:bodyPr wrap="square">
                <a:spAutoFit/>
              </a:bodyPr>
              <a:lstStyle/>
              <a:p>
                <a:r>
                  <a:rPr lang="pt-BR" sz="1100" dirty="0">
                    <a:latin typeface="Tahoma" panose="020B0604030504040204" pitchFamily="34" charset="0"/>
                  </a:rPr>
                  <a:t>Aleatória Simples</a:t>
                </a:r>
              </a:p>
              <a:p>
                <a:r>
                  <a:rPr lang="pt-BR" sz="1100" dirty="0">
                    <a:latin typeface="Tahoma" panose="020B0604030504040204" pitchFamily="34" charset="0"/>
                  </a:rPr>
                  <a:t>Corrigida</a:t>
                </a:r>
                <a:endParaRPr lang="pt-BR" sz="1100" dirty="0"/>
              </a:p>
            </p:txBody>
          </p:sp>
          <p:sp>
            <p:nvSpPr>
              <p:cNvPr id="191489" name="CaixaDeTexto 191488">
                <a:extLst>
                  <a:ext uri="{FF2B5EF4-FFF2-40B4-BE49-F238E27FC236}">
                    <a16:creationId xmlns:a16="http://schemas.microsoft.com/office/drawing/2014/main" id="{E3963EF5-0CD7-DF91-7BDF-B6DE02D4D091}"/>
                  </a:ext>
                </a:extLst>
              </p:cNvPr>
              <p:cNvSpPr txBox="1"/>
              <p:nvPr/>
            </p:nvSpPr>
            <p:spPr>
              <a:xfrm>
                <a:off x="3105075" y="4471917"/>
                <a:ext cx="1956000" cy="430887"/>
              </a:xfrm>
              <a:prstGeom prst="rect">
                <a:avLst/>
              </a:prstGeom>
              <a:noFill/>
            </p:spPr>
            <p:txBody>
              <a:bodyPr wrap="square">
                <a:spAutoFit/>
              </a:bodyPr>
              <a:lstStyle/>
              <a:p>
                <a:r>
                  <a:rPr lang="pt-BR" sz="1100" dirty="0" err="1">
                    <a:latin typeface="Tahoma" panose="020B0604030504040204" pitchFamily="34" charset="0"/>
                  </a:rPr>
                  <a:t>Estrat</a:t>
                </a:r>
                <a:r>
                  <a:rPr lang="pt-BR" sz="1100" dirty="0">
                    <a:latin typeface="Tahoma" panose="020B0604030504040204" pitchFamily="34" charset="0"/>
                  </a:rPr>
                  <a:t> Proporcional</a:t>
                </a:r>
              </a:p>
              <a:p>
                <a:r>
                  <a:rPr lang="pt-BR" sz="1100" dirty="0">
                    <a:latin typeface="Tahoma" panose="020B0604030504040204" pitchFamily="34" charset="0"/>
                  </a:rPr>
                  <a:t>Corrigida</a:t>
                </a:r>
                <a:endParaRPr lang="pt-BR" sz="1100" dirty="0"/>
              </a:p>
            </p:txBody>
          </p:sp>
          <p:sp>
            <p:nvSpPr>
              <p:cNvPr id="191491" name="CaixaDeTexto 191490">
                <a:extLst>
                  <a:ext uri="{FF2B5EF4-FFF2-40B4-BE49-F238E27FC236}">
                    <a16:creationId xmlns:a16="http://schemas.microsoft.com/office/drawing/2014/main" id="{7527E0F5-FDD8-6EF1-4056-AD37223902F0}"/>
                  </a:ext>
                </a:extLst>
              </p:cNvPr>
              <p:cNvSpPr txBox="1"/>
              <p:nvPr/>
            </p:nvSpPr>
            <p:spPr>
              <a:xfrm>
                <a:off x="5108028" y="4471917"/>
                <a:ext cx="1956000" cy="430887"/>
              </a:xfrm>
              <a:prstGeom prst="rect">
                <a:avLst/>
              </a:prstGeom>
              <a:noFill/>
            </p:spPr>
            <p:txBody>
              <a:bodyPr wrap="square">
                <a:spAutoFit/>
              </a:bodyPr>
              <a:lstStyle/>
              <a:p>
                <a:r>
                  <a:rPr lang="pt-BR" sz="1100" dirty="0" err="1">
                    <a:latin typeface="Tahoma" panose="020B0604030504040204" pitchFamily="34" charset="0"/>
                  </a:rPr>
                  <a:t>Estrat</a:t>
                </a:r>
                <a:r>
                  <a:rPr lang="pt-BR" sz="1100" dirty="0">
                    <a:latin typeface="Tahoma" panose="020B0604030504040204" pitchFamily="34" charset="0"/>
                  </a:rPr>
                  <a:t> Mesmo Tamanho</a:t>
                </a:r>
              </a:p>
              <a:p>
                <a:r>
                  <a:rPr lang="pt-BR" sz="1100" dirty="0">
                    <a:latin typeface="Tahoma" panose="020B0604030504040204" pitchFamily="34" charset="0"/>
                  </a:rPr>
                  <a:t>Corrigida</a:t>
                </a:r>
                <a:endParaRPr lang="pt-BR" sz="1100" dirty="0"/>
              </a:p>
            </p:txBody>
          </p:sp>
        </p:grpSp>
        <p:cxnSp>
          <p:nvCxnSpPr>
            <p:cNvPr id="42" name="Conector reto 41">
              <a:extLst>
                <a:ext uri="{FF2B5EF4-FFF2-40B4-BE49-F238E27FC236}">
                  <a16:creationId xmlns:a16="http://schemas.microsoft.com/office/drawing/2014/main" id="{3E8AE111-53D9-B613-946C-B644A7F56575}"/>
                </a:ext>
              </a:extLst>
            </p:cNvPr>
            <p:cNvCxnSpPr/>
            <p:nvPr/>
          </p:nvCxnSpPr>
          <p:spPr bwMode="auto">
            <a:xfrm>
              <a:off x="858575" y="3978864"/>
              <a:ext cx="6480000"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grpSp>
          <p:nvGrpSpPr>
            <p:cNvPr id="43" name="Agrupar 42">
              <a:extLst>
                <a:ext uri="{FF2B5EF4-FFF2-40B4-BE49-F238E27FC236}">
                  <a16:creationId xmlns:a16="http://schemas.microsoft.com/office/drawing/2014/main" id="{322924E0-E68E-C0BD-EFD4-016CC0BC468A}"/>
                </a:ext>
              </a:extLst>
            </p:cNvPr>
            <p:cNvGrpSpPr/>
            <p:nvPr/>
          </p:nvGrpSpPr>
          <p:grpSpPr>
            <a:xfrm>
              <a:off x="7453381" y="2132856"/>
              <a:ext cx="1375344" cy="1476488"/>
              <a:chOff x="7453381" y="2132856"/>
              <a:chExt cx="1375344" cy="1476488"/>
            </a:xfrm>
          </p:grpSpPr>
          <p:sp>
            <p:nvSpPr>
              <p:cNvPr id="55" name="Retângulo 54">
                <a:extLst>
                  <a:ext uri="{FF2B5EF4-FFF2-40B4-BE49-F238E27FC236}">
                    <a16:creationId xmlns:a16="http://schemas.microsoft.com/office/drawing/2014/main" id="{CD9D2C39-4837-CD42-E3D8-673AB90C9D06}"/>
                  </a:ext>
                </a:extLst>
              </p:cNvPr>
              <p:cNvSpPr/>
              <p:nvPr/>
            </p:nvSpPr>
            <p:spPr bwMode="auto">
              <a:xfrm>
                <a:off x="7524328" y="2132856"/>
                <a:ext cx="288032" cy="288032"/>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56" name="Retângulo 55">
                <a:extLst>
                  <a:ext uri="{FF2B5EF4-FFF2-40B4-BE49-F238E27FC236}">
                    <a16:creationId xmlns:a16="http://schemas.microsoft.com/office/drawing/2014/main" id="{EF0E1DE8-A32A-FFB1-6CFC-76C25CF93141}"/>
                  </a:ext>
                </a:extLst>
              </p:cNvPr>
              <p:cNvSpPr/>
              <p:nvPr/>
            </p:nvSpPr>
            <p:spPr bwMode="auto">
              <a:xfrm>
                <a:off x="7524328" y="2515952"/>
                <a:ext cx="288032" cy="288032"/>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57" name="Retângulo 56">
                <a:extLst>
                  <a:ext uri="{FF2B5EF4-FFF2-40B4-BE49-F238E27FC236}">
                    <a16:creationId xmlns:a16="http://schemas.microsoft.com/office/drawing/2014/main" id="{E1FCBED9-1065-043F-1D34-B39D34B37179}"/>
                  </a:ext>
                </a:extLst>
              </p:cNvPr>
              <p:cNvSpPr/>
              <p:nvPr/>
            </p:nvSpPr>
            <p:spPr bwMode="auto">
              <a:xfrm>
                <a:off x="7524328" y="2899048"/>
                <a:ext cx="288032" cy="288032"/>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58" name="CaixaDeTexto 57">
                <a:extLst>
                  <a:ext uri="{FF2B5EF4-FFF2-40B4-BE49-F238E27FC236}">
                    <a16:creationId xmlns:a16="http://schemas.microsoft.com/office/drawing/2014/main" id="{20BBE3FF-1A0D-CCFA-341E-E8D582F5F7B5}"/>
                  </a:ext>
                </a:extLst>
              </p:cNvPr>
              <p:cNvSpPr txBox="1"/>
              <p:nvPr/>
            </p:nvSpPr>
            <p:spPr>
              <a:xfrm>
                <a:off x="7771722" y="2938334"/>
                <a:ext cx="614589" cy="261610"/>
              </a:xfrm>
              <a:prstGeom prst="rect">
                <a:avLst/>
              </a:prstGeom>
              <a:noFill/>
            </p:spPr>
            <p:txBody>
              <a:bodyPr wrap="square">
                <a:spAutoFit/>
              </a:bodyPr>
              <a:lstStyle/>
              <a:p>
                <a:pPr algn="l"/>
                <a:r>
                  <a:rPr lang="pt-BR" sz="1100" dirty="0">
                    <a:latin typeface="Tahoma" panose="020B0604030504040204" pitchFamily="34" charset="0"/>
                  </a:rPr>
                  <a:t>1000</a:t>
                </a:r>
                <a:endParaRPr lang="pt-BR" sz="1100" dirty="0"/>
              </a:p>
            </p:txBody>
          </p:sp>
          <p:sp>
            <p:nvSpPr>
              <p:cNvPr id="59" name="CaixaDeTexto 58">
                <a:extLst>
                  <a:ext uri="{FF2B5EF4-FFF2-40B4-BE49-F238E27FC236}">
                    <a16:creationId xmlns:a16="http://schemas.microsoft.com/office/drawing/2014/main" id="{3DBC336D-F3B1-368E-4886-1A9B6FCF40E4}"/>
                  </a:ext>
                </a:extLst>
              </p:cNvPr>
              <p:cNvSpPr txBox="1"/>
              <p:nvPr/>
            </p:nvSpPr>
            <p:spPr>
              <a:xfrm>
                <a:off x="7771721" y="2556525"/>
                <a:ext cx="614589" cy="261610"/>
              </a:xfrm>
              <a:prstGeom prst="rect">
                <a:avLst/>
              </a:prstGeom>
              <a:noFill/>
            </p:spPr>
            <p:txBody>
              <a:bodyPr wrap="square">
                <a:spAutoFit/>
              </a:bodyPr>
              <a:lstStyle/>
              <a:p>
                <a:pPr algn="l"/>
                <a:r>
                  <a:rPr lang="pt-BR" sz="1100" dirty="0">
                    <a:latin typeface="Tahoma" panose="020B0604030504040204" pitchFamily="34" charset="0"/>
                  </a:rPr>
                  <a:t>300</a:t>
                </a:r>
                <a:endParaRPr lang="pt-BR" sz="1100" dirty="0"/>
              </a:p>
            </p:txBody>
          </p:sp>
          <p:sp>
            <p:nvSpPr>
              <p:cNvPr id="60" name="CaixaDeTexto 59">
                <a:extLst>
                  <a:ext uri="{FF2B5EF4-FFF2-40B4-BE49-F238E27FC236}">
                    <a16:creationId xmlns:a16="http://schemas.microsoft.com/office/drawing/2014/main" id="{4876B8B3-5310-476B-8B35-9CC073E17566}"/>
                  </a:ext>
                </a:extLst>
              </p:cNvPr>
              <p:cNvSpPr txBox="1"/>
              <p:nvPr/>
            </p:nvSpPr>
            <p:spPr>
              <a:xfrm>
                <a:off x="7771720" y="2174716"/>
                <a:ext cx="614589" cy="261610"/>
              </a:xfrm>
              <a:prstGeom prst="rect">
                <a:avLst/>
              </a:prstGeom>
              <a:noFill/>
            </p:spPr>
            <p:txBody>
              <a:bodyPr wrap="square">
                <a:spAutoFit/>
              </a:bodyPr>
              <a:lstStyle/>
              <a:p>
                <a:pPr algn="l"/>
                <a:r>
                  <a:rPr lang="pt-BR" sz="1100" dirty="0">
                    <a:latin typeface="Tahoma" panose="020B0604030504040204" pitchFamily="34" charset="0"/>
                  </a:rPr>
                  <a:t>100</a:t>
                </a:r>
                <a:endParaRPr lang="pt-BR" sz="1100" dirty="0"/>
              </a:p>
            </p:txBody>
          </p:sp>
          <p:cxnSp>
            <p:nvCxnSpPr>
              <p:cNvPr id="61" name="Conector reto 60">
                <a:extLst>
                  <a:ext uri="{FF2B5EF4-FFF2-40B4-BE49-F238E27FC236}">
                    <a16:creationId xmlns:a16="http://schemas.microsoft.com/office/drawing/2014/main" id="{1C303310-DD47-E801-E458-835D33E84C51}"/>
                  </a:ext>
                </a:extLst>
              </p:cNvPr>
              <p:cNvCxnSpPr>
                <a:cxnSpLocks/>
              </p:cNvCxnSpPr>
              <p:nvPr/>
            </p:nvCxnSpPr>
            <p:spPr bwMode="auto">
              <a:xfrm>
                <a:off x="7453381" y="3474530"/>
                <a:ext cx="360000"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sp>
            <p:nvSpPr>
              <p:cNvPr id="62" name="CaixaDeTexto 61">
                <a:extLst>
                  <a:ext uri="{FF2B5EF4-FFF2-40B4-BE49-F238E27FC236}">
                    <a16:creationId xmlns:a16="http://schemas.microsoft.com/office/drawing/2014/main" id="{50FFA0B7-BD0C-C271-3010-A6920EA24C0B}"/>
                  </a:ext>
                </a:extLst>
              </p:cNvPr>
              <p:cNvSpPr txBox="1"/>
              <p:nvPr/>
            </p:nvSpPr>
            <p:spPr>
              <a:xfrm>
                <a:off x="7771722" y="3347734"/>
                <a:ext cx="1057003" cy="261610"/>
              </a:xfrm>
              <a:prstGeom prst="rect">
                <a:avLst/>
              </a:prstGeom>
              <a:noFill/>
            </p:spPr>
            <p:txBody>
              <a:bodyPr wrap="square">
                <a:spAutoFit/>
              </a:bodyPr>
              <a:lstStyle/>
              <a:p>
                <a:pPr algn="l"/>
                <a:r>
                  <a:rPr lang="pt-BR" sz="1100" dirty="0">
                    <a:latin typeface="Tahoma" panose="020B0604030504040204" pitchFamily="34" charset="0"/>
                  </a:rPr>
                  <a:t>Referência</a:t>
                </a:r>
                <a:endParaRPr lang="pt-BR" sz="1100" dirty="0"/>
              </a:p>
            </p:txBody>
          </p:sp>
        </p:grpSp>
        <p:grpSp>
          <p:nvGrpSpPr>
            <p:cNvPr id="44" name="Agrupar 43">
              <a:extLst>
                <a:ext uri="{FF2B5EF4-FFF2-40B4-BE49-F238E27FC236}">
                  <a16:creationId xmlns:a16="http://schemas.microsoft.com/office/drawing/2014/main" id="{18905AFA-002E-232E-F4AB-90302ABFAFA6}"/>
                </a:ext>
              </a:extLst>
            </p:cNvPr>
            <p:cNvGrpSpPr/>
            <p:nvPr/>
          </p:nvGrpSpPr>
          <p:grpSpPr>
            <a:xfrm>
              <a:off x="1135671" y="3854516"/>
              <a:ext cx="5890694" cy="614494"/>
              <a:chOff x="1135671" y="3854516"/>
              <a:chExt cx="5890694" cy="614494"/>
            </a:xfrm>
          </p:grpSpPr>
          <p:cxnSp>
            <p:nvCxnSpPr>
              <p:cNvPr id="46" name="Conector reto 45">
                <a:extLst>
                  <a:ext uri="{FF2B5EF4-FFF2-40B4-BE49-F238E27FC236}">
                    <a16:creationId xmlns:a16="http://schemas.microsoft.com/office/drawing/2014/main" id="{69CD6B5F-BFCA-6A68-CAB7-FB9FED16AD1D}"/>
                  </a:ext>
                </a:extLst>
              </p:cNvPr>
              <p:cNvCxnSpPr>
                <a:cxnSpLocks/>
              </p:cNvCxnSpPr>
              <p:nvPr/>
            </p:nvCxnSpPr>
            <p:spPr bwMode="auto">
              <a:xfrm>
                <a:off x="1135671"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47" name="Conector reto 46">
                <a:extLst>
                  <a:ext uri="{FF2B5EF4-FFF2-40B4-BE49-F238E27FC236}">
                    <a16:creationId xmlns:a16="http://schemas.microsoft.com/office/drawing/2014/main" id="{4F125C36-0897-A250-B7B8-52156963E0FB}"/>
                  </a:ext>
                </a:extLst>
              </p:cNvPr>
              <p:cNvCxnSpPr>
                <a:cxnSpLocks/>
              </p:cNvCxnSpPr>
              <p:nvPr/>
            </p:nvCxnSpPr>
            <p:spPr bwMode="auto">
              <a:xfrm>
                <a:off x="1797758" y="3978936"/>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48" name="Conector reto 47">
                <a:extLst>
                  <a:ext uri="{FF2B5EF4-FFF2-40B4-BE49-F238E27FC236}">
                    <a16:creationId xmlns:a16="http://schemas.microsoft.com/office/drawing/2014/main" id="{0549FB09-A440-722D-0B94-BFA00F420A09}"/>
                  </a:ext>
                </a:extLst>
              </p:cNvPr>
              <p:cNvCxnSpPr>
                <a:cxnSpLocks/>
              </p:cNvCxnSpPr>
              <p:nvPr/>
            </p:nvCxnSpPr>
            <p:spPr bwMode="auto">
              <a:xfrm>
                <a:off x="2459845" y="4018128"/>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49" name="Conector reto 48">
                <a:extLst>
                  <a:ext uri="{FF2B5EF4-FFF2-40B4-BE49-F238E27FC236}">
                    <a16:creationId xmlns:a16="http://schemas.microsoft.com/office/drawing/2014/main" id="{286DA795-137B-518A-3B3A-B94C633D89A0}"/>
                  </a:ext>
                </a:extLst>
              </p:cNvPr>
              <p:cNvCxnSpPr>
                <a:cxnSpLocks/>
              </p:cNvCxnSpPr>
              <p:nvPr/>
            </p:nvCxnSpPr>
            <p:spPr bwMode="auto">
              <a:xfrm>
                <a:off x="3121932"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0" name="Conector reto 49">
                <a:extLst>
                  <a:ext uri="{FF2B5EF4-FFF2-40B4-BE49-F238E27FC236}">
                    <a16:creationId xmlns:a16="http://schemas.microsoft.com/office/drawing/2014/main" id="{EE43C10A-6EE5-85BF-3E0D-577E4DB590DB}"/>
                  </a:ext>
                </a:extLst>
              </p:cNvPr>
              <p:cNvCxnSpPr>
                <a:cxnSpLocks/>
              </p:cNvCxnSpPr>
              <p:nvPr/>
            </p:nvCxnSpPr>
            <p:spPr bwMode="auto">
              <a:xfrm>
                <a:off x="3784019" y="3854516"/>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1" name="Conector reto 50">
                <a:extLst>
                  <a:ext uri="{FF2B5EF4-FFF2-40B4-BE49-F238E27FC236}">
                    <a16:creationId xmlns:a16="http://schemas.microsoft.com/office/drawing/2014/main" id="{481F7BFC-AE97-DA7C-CC1C-54DA067C8105}"/>
                  </a:ext>
                </a:extLst>
              </p:cNvPr>
              <p:cNvCxnSpPr>
                <a:cxnSpLocks/>
              </p:cNvCxnSpPr>
              <p:nvPr/>
            </p:nvCxnSpPr>
            <p:spPr bwMode="auto">
              <a:xfrm>
                <a:off x="4446106" y="4090136"/>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2" name="Conector reto 51">
                <a:extLst>
                  <a:ext uri="{FF2B5EF4-FFF2-40B4-BE49-F238E27FC236}">
                    <a16:creationId xmlns:a16="http://schemas.microsoft.com/office/drawing/2014/main" id="{388AD545-D002-4C23-BC33-D39223A35925}"/>
                  </a:ext>
                </a:extLst>
              </p:cNvPr>
              <p:cNvCxnSpPr>
                <a:cxnSpLocks/>
              </p:cNvCxnSpPr>
              <p:nvPr/>
            </p:nvCxnSpPr>
            <p:spPr bwMode="auto">
              <a:xfrm>
                <a:off x="5108193" y="4224082"/>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3" name="Conector reto 52">
                <a:extLst>
                  <a:ext uri="{FF2B5EF4-FFF2-40B4-BE49-F238E27FC236}">
                    <a16:creationId xmlns:a16="http://schemas.microsoft.com/office/drawing/2014/main" id="{3ABA9114-A77B-1AFB-6998-CC72D39F5942}"/>
                  </a:ext>
                </a:extLst>
              </p:cNvPr>
              <p:cNvCxnSpPr>
                <a:cxnSpLocks/>
              </p:cNvCxnSpPr>
              <p:nvPr/>
            </p:nvCxnSpPr>
            <p:spPr bwMode="auto">
              <a:xfrm>
                <a:off x="5770280" y="4142548"/>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4" name="Conector reto 53">
                <a:extLst>
                  <a:ext uri="{FF2B5EF4-FFF2-40B4-BE49-F238E27FC236}">
                    <a16:creationId xmlns:a16="http://schemas.microsoft.com/office/drawing/2014/main" id="{248850B1-5373-58C1-A874-E4E7FCE6090D}"/>
                  </a:ext>
                </a:extLst>
              </p:cNvPr>
              <p:cNvCxnSpPr>
                <a:cxnSpLocks/>
              </p:cNvCxnSpPr>
              <p:nvPr/>
            </p:nvCxnSpPr>
            <p:spPr bwMode="auto">
              <a:xfrm>
                <a:off x="6432365" y="4001798"/>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grpSp>
        <p:pic>
          <p:nvPicPr>
            <p:cNvPr id="45" name="Imagem 44">
              <a:extLst>
                <a:ext uri="{FF2B5EF4-FFF2-40B4-BE49-F238E27FC236}">
                  <a16:creationId xmlns:a16="http://schemas.microsoft.com/office/drawing/2014/main" id="{1925B0B7-A8F4-8F98-EA8D-4CDFB21A8BBF}"/>
                </a:ext>
              </a:extLst>
            </p:cNvPr>
            <p:cNvPicPr>
              <a:picLocks noChangeAspect="1"/>
            </p:cNvPicPr>
            <p:nvPr/>
          </p:nvPicPr>
          <p:blipFill>
            <a:blip r:embed="rId3"/>
            <a:stretch>
              <a:fillRect/>
            </a:stretch>
          </p:blipFill>
          <p:spPr>
            <a:xfrm>
              <a:off x="7578850" y="3775015"/>
              <a:ext cx="792000" cy="790729"/>
            </a:xfrm>
            <a:prstGeom prst="rect">
              <a:avLst/>
            </a:prstGeom>
            <a:ln>
              <a:solidFill>
                <a:schemeClr val="tx1"/>
              </a:solidFill>
            </a:ln>
          </p:spPr>
        </p:pic>
      </p:grpSp>
      <p:grpSp>
        <p:nvGrpSpPr>
          <p:cNvPr id="3" name="Agrupar 2">
            <a:extLst>
              <a:ext uri="{FF2B5EF4-FFF2-40B4-BE49-F238E27FC236}">
                <a16:creationId xmlns:a16="http://schemas.microsoft.com/office/drawing/2014/main" id="{12DD9230-88E7-2C78-090E-D6F3161308E6}"/>
              </a:ext>
            </a:extLst>
          </p:cNvPr>
          <p:cNvGrpSpPr/>
          <p:nvPr/>
        </p:nvGrpSpPr>
        <p:grpSpPr>
          <a:xfrm>
            <a:off x="1120608" y="3800468"/>
            <a:ext cx="4704403" cy="896232"/>
            <a:chOff x="1043608" y="3800468"/>
            <a:chExt cx="4704403" cy="896232"/>
          </a:xfrm>
        </p:grpSpPr>
        <p:sp>
          <p:nvSpPr>
            <p:cNvPr id="4" name="Elipse 3">
              <a:extLst>
                <a:ext uri="{FF2B5EF4-FFF2-40B4-BE49-F238E27FC236}">
                  <a16:creationId xmlns:a16="http://schemas.microsoft.com/office/drawing/2014/main" id="{A5C3E8DA-2639-86DC-DD3A-7AA05290F8E4}"/>
                </a:ext>
              </a:extLst>
            </p:cNvPr>
            <p:cNvSpPr/>
            <p:nvPr/>
          </p:nvSpPr>
          <p:spPr bwMode="auto">
            <a:xfrm>
              <a:off x="1043608" y="4271448"/>
              <a:ext cx="755899" cy="425252"/>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8" name="Elipse 7">
              <a:extLst>
                <a:ext uri="{FF2B5EF4-FFF2-40B4-BE49-F238E27FC236}">
                  <a16:creationId xmlns:a16="http://schemas.microsoft.com/office/drawing/2014/main" id="{33870296-06F0-5059-82E3-73762189F81C}"/>
                </a:ext>
              </a:extLst>
            </p:cNvPr>
            <p:cNvSpPr/>
            <p:nvPr/>
          </p:nvSpPr>
          <p:spPr bwMode="auto">
            <a:xfrm>
              <a:off x="3018330" y="4271448"/>
              <a:ext cx="755899" cy="425252"/>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9" name="Elipse 8">
              <a:extLst>
                <a:ext uri="{FF2B5EF4-FFF2-40B4-BE49-F238E27FC236}">
                  <a16:creationId xmlns:a16="http://schemas.microsoft.com/office/drawing/2014/main" id="{106C788C-B08A-07FC-C5DC-6CC4CB6EF6B8}"/>
                </a:ext>
              </a:extLst>
            </p:cNvPr>
            <p:cNvSpPr/>
            <p:nvPr/>
          </p:nvSpPr>
          <p:spPr bwMode="auto">
            <a:xfrm>
              <a:off x="4992112" y="3800468"/>
              <a:ext cx="755899" cy="857973"/>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grpSp>
        <p:nvGrpSpPr>
          <p:cNvPr id="10" name="Agrupar 9">
            <a:extLst>
              <a:ext uri="{FF2B5EF4-FFF2-40B4-BE49-F238E27FC236}">
                <a16:creationId xmlns:a16="http://schemas.microsoft.com/office/drawing/2014/main" id="{CCF6813B-C6C9-D2E6-EC02-B898E65EC834}"/>
              </a:ext>
            </a:extLst>
          </p:cNvPr>
          <p:cNvGrpSpPr/>
          <p:nvPr/>
        </p:nvGrpSpPr>
        <p:grpSpPr>
          <a:xfrm>
            <a:off x="2443353" y="3627510"/>
            <a:ext cx="4704403" cy="675612"/>
            <a:chOff x="1072483" y="4125405"/>
            <a:chExt cx="4704403" cy="675612"/>
          </a:xfrm>
        </p:grpSpPr>
        <p:sp>
          <p:nvSpPr>
            <p:cNvPr id="11" name="Elipse 10">
              <a:extLst>
                <a:ext uri="{FF2B5EF4-FFF2-40B4-BE49-F238E27FC236}">
                  <a16:creationId xmlns:a16="http://schemas.microsoft.com/office/drawing/2014/main" id="{340E43B2-C9C7-5CEB-FB1A-EF48E8696C0E}"/>
                </a:ext>
              </a:extLst>
            </p:cNvPr>
            <p:cNvSpPr/>
            <p:nvPr/>
          </p:nvSpPr>
          <p:spPr bwMode="auto">
            <a:xfrm>
              <a:off x="1072483" y="4167131"/>
              <a:ext cx="755899" cy="633886"/>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2" name="Elipse 11">
              <a:extLst>
                <a:ext uri="{FF2B5EF4-FFF2-40B4-BE49-F238E27FC236}">
                  <a16:creationId xmlns:a16="http://schemas.microsoft.com/office/drawing/2014/main" id="{71B3DDCB-35D5-7B83-9108-CDDF16BFF3A4}"/>
                </a:ext>
              </a:extLst>
            </p:cNvPr>
            <p:cNvSpPr/>
            <p:nvPr/>
          </p:nvSpPr>
          <p:spPr bwMode="auto">
            <a:xfrm>
              <a:off x="3047205" y="4125405"/>
              <a:ext cx="755899" cy="546546"/>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13" name="Elipse 12">
              <a:extLst>
                <a:ext uri="{FF2B5EF4-FFF2-40B4-BE49-F238E27FC236}">
                  <a16:creationId xmlns:a16="http://schemas.microsoft.com/office/drawing/2014/main" id="{526E2720-3107-2029-EA29-A6143ABC8216}"/>
                </a:ext>
              </a:extLst>
            </p:cNvPr>
            <p:cNvSpPr/>
            <p:nvPr/>
          </p:nvSpPr>
          <p:spPr bwMode="auto">
            <a:xfrm>
              <a:off x="5020987" y="4254473"/>
              <a:ext cx="755899" cy="447858"/>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spTree>
    <p:extLst>
      <p:ext uri="{BB962C8B-B14F-4D97-AF65-F5344CB8AC3E}">
        <p14:creationId xmlns:p14="http://schemas.microsoft.com/office/powerpoint/2010/main" val="1645097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subTnLst>
                                    <p:set>
                                      <p:cBhvr override="childStyle">
                                        <p:cTn dur="1" fill="hold" display="0" masterRel="nextClick" afterEffect="1"/>
                                        <p:tgtEl>
                                          <p:spTgt spid="38"/>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45A30-8CD2-6C1C-960E-01058E15B10C}"/>
            </a:ext>
          </a:extLst>
        </p:cNvPr>
        <p:cNvGrpSpPr/>
        <p:nvPr/>
      </p:nvGrpSpPr>
      <p:grpSpPr>
        <a:xfrm>
          <a:off x="0" y="0"/>
          <a:ext cx="0" cy="0"/>
          <a:chOff x="0" y="0"/>
          <a:chExt cx="0" cy="0"/>
        </a:xfrm>
      </p:grpSpPr>
      <p:pic>
        <p:nvPicPr>
          <p:cNvPr id="6" name="Imagem 5">
            <a:extLst>
              <a:ext uri="{FF2B5EF4-FFF2-40B4-BE49-F238E27FC236}">
                <a16:creationId xmlns:a16="http://schemas.microsoft.com/office/drawing/2014/main" id="{94859D84-AE1A-974A-3F36-22775DCCEE0B}"/>
              </a:ext>
            </a:extLst>
          </p:cNvPr>
          <p:cNvPicPr>
            <a:picLocks noChangeAspect="1"/>
          </p:cNvPicPr>
          <p:nvPr/>
        </p:nvPicPr>
        <p:blipFill>
          <a:blip r:embed="rId2">
            <a:clrChange>
              <a:clrFrom>
                <a:srgbClr val="000000"/>
              </a:clrFrom>
              <a:clrTo>
                <a:srgbClr val="000000">
                  <a:alpha val="0"/>
                </a:srgbClr>
              </a:clrTo>
            </a:clrChange>
          </a:blip>
          <a:stretch>
            <a:fillRect/>
          </a:stretch>
        </p:blipFill>
        <p:spPr>
          <a:xfrm>
            <a:off x="7578850" y="3775556"/>
            <a:ext cx="792000" cy="792000"/>
          </a:xfrm>
          <a:prstGeom prst="rect">
            <a:avLst/>
          </a:prstGeom>
          <a:ln>
            <a:solidFill>
              <a:schemeClr val="tx1"/>
            </a:solidFill>
          </a:ln>
        </p:spPr>
      </p:pic>
      <p:pic>
        <p:nvPicPr>
          <p:cNvPr id="4" name="Imagem 3">
            <a:extLst>
              <a:ext uri="{FF2B5EF4-FFF2-40B4-BE49-F238E27FC236}">
                <a16:creationId xmlns:a16="http://schemas.microsoft.com/office/drawing/2014/main" id="{0472D92F-97BA-CBFF-1B4D-D4F4E87CA924}"/>
              </a:ext>
            </a:extLst>
          </p:cNvPr>
          <p:cNvPicPr>
            <a:picLocks/>
          </p:cNvPicPr>
          <p:nvPr/>
        </p:nvPicPr>
        <p:blipFill>
          <a:blip r:embed="rId3"/>
          <a:stretch>
            <a:fillRect/>
          </a:stretch>
        </p:blipFill>
        <p:spPr>
          <a:xfrm>
            <a:off x="295692" y="1413465"/>
            <a:ext cx="7200000" cy="3204000"/>
          </a:xfrm>
          <a:prstGeom prst="rect">
            <a:avLst/>
          </a:prstGeom>
        </p:spPr>
      </p:pic>
      <p:sp>
        <p:nvSpPr>
          <p:cNvPr id="191490" name="Rectangle 2">
            <a:extLst>
              <a:ext uri="{FF2B5EF4-FFF2-40B4-BE49-F238E27FC236}">
                <a16:creationId xmlns:a16="http://schemas.microsoft.com/office/drawing/2014/main" id="{95C2E039-87BC-3285-80F0-52C0E9C55643}"/>
              </a:ext>
            </a:extLst>
          </p:cNvPr>
          <p:cNvSpPr>
            <a:spLocks noGrp="1" noChangeArrowheads="1"/>
          </p:cNvSpPr>
          <p:nvPr>
            <p:ph type="title"/>
          </p:nvPr>
        </p:nvSpPr>
        <p:spPr/>
        <p:txBody>
          <a:bodyPr/>
          <a:lstStyle/>
          <a:p>
            <a:pPr eaLnBrk="1" hangingPunct="1">
              <a:defRPr/>
            </a:pPr>
            <a:r>
              <a:rPr lang="pt-BR" dirty="0"/>
              <a:t>Erros de Omissão</a:t>
            </a:r>
          </a:p>
        </p:txBody>
      </p:sp>
      <p:sp>
        <p:nvSpPr>
          <p:cNvPr id="2" name="Espaço Reservado para Número de Slide 1">
            <a:extLst>
              <a:ext uri="{FF2B5EF4-FFF2-40B4-BE49-F238E27FC236}">
                <a16:creationId xmlns:a16="http://schemas.microsoft.com/office/drawing/2014/main" id="{3955C725-F6D7-2A4F-FB8A-AB463B74EC0F}"/>
              </a:ext>
            </a:extLst>
          </p:cNvPr>
          <p:cNvSpPr>
            <a:spLocks noGrp="1"/>
          </p:cNvSpPr>
          <p:nvPr>
            <p:ph type="sldNum" sz="quarter" idx="12"/>
          </p:nvPr>
        </p:nvSpPr>
        <p:spPr/>
        <p:txBody>
          <a:bodyPr/>
          <a:lstStyle/>
          <a:p>
            <a:pPr>
              <a:defRPr/>
            </a:pPr>
            <a:fld id="{7750B3C5-66E6-4154-8489-5ABD3ED3D4E2}" type="slidenum">
              <a:rPr lang="pt-BR"/>
              <a:pPr>
                <a:defRPr/>
              </a:pPr>
              <a:t>95</a:t>
            </a:fld>
            <a:endParaRPr lang="pt-BR"/>
          </a:p>
        </p:txBody>
      </p:sp>
      <p:sp>
        <p:nvSpPr>
          <p:cNvPr id="5" name="CaixaDeTexto 4">
            <a:extLst>
              <a:ext uri="{FF2B5EF4-FFF2-40B4-BE49-F238E27FC236}">
                <a16:creationId xmlns:a16="http://schemas.microsoft.com/office/drawing/2014/main" id="{5E450E38-563A-BC2B-C59B-E145ABD55741}"/>
              </a:ext>
            </a:extLst>
          </p:cNvPr>
          <p:cNvSpPr txBox="1"/>
          <p:nvPr/>
        </p:nvSpPr>
        <p:spPr>
          <a:xfrm>
            <a:off x="442762" y="4985881"/>
            <a:ext cx="8426601" cy="1077218"/>
          </a:xfrm>
          <a:prstGeom prst="rect">
            <a:avLst/>
          </a:prstGeom>
          <a:noFill/>
        </p:spPr>
        <p:txBody>
          <a:bodyPr wrap="square" rtlCol="0">
            <a:spAutoFit/>
          </a:bodyPr>
          <a:lstStyle/>
          <a:p>
            <a:pPr marL="182563" indent="-182563" algn="l"/>
            <a:r>
              <a:rPr lang="pt-BR" sz="1600" dirty="0">
                <a:latin typeface="Tahoma" panose="020B0604030504040204" pitchFamily="34" charset="0"/>
              </a:rPr>
              <a:t>De modo geral, o mesmo foi observado para a classe Desmatamento com a diminuição da precisão nas estimativas do erro de omissão.</a:t>
            </a:r>
          </a:p>
          <a:p>
            <a:pPr marL="182563" indent="-182563" algn="l"/>
            <a:r>
              <a:rPr lang="pt-BR" sz="1600" dirty="0">
                <a:latin typeface="Tahoma" panose="020B0604030504040204" pitchFamily="34" charset="0"/>
              </a:rPr>
              <a:t>A diferença se dá na Amostragem Estratificada de Mesmo Tamanho que subestimam o erro de omissão dessa classe, mesmo quando 1000 amostras foram avaliadas. </a:t>
            </a:r>
          </a:p>
        </p:txBody>
      </p:sp>
      <p:sp>
        <p:nvSpPr>
          <p:cNvPr id="38" name="Elipse 37">
            <a:extLst>
              <a:ext uri="{FF2B5EF4-FFF2-40B4-BE49-F238E27FC236}">
                <a16:creationId xmlns:a16="http://schemas.microsoft.com/office/drawing/2014/main" id="{B49BF2BA-D958-7A57-D096-B5BC7790FFAA}"/>
              </a:ext>
            </a:extLst>
          </p:cNvPr>
          <p:cNvSpPr/>
          <p:nvPr/>
        </p:nvSpPr>
        <p:spPr bwMode="auto">
          <a:xfrm>
            <a:off x="5096039" y="3474529"/>
            <a:ext cx="2085115" cy="1402997"/>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nvGrpSpPr>
          <p:cNvPr id="7" name="Agrupar 6">
            <a:extLst>
              <a:ext uri="{FF2B5EF4-FFF2-40B4-BE49-F238E27FC236}">
                <a16:creationId xmlns:a16="http://schemas.microsoft.com/office/drawing/2014/main" id="{6B7D83BB-4E62-A00E-E82C-778AC0614D53}"/>
              </a:ext>
            </a:extLst>
          </p:cNvPr>
          <p:cNvGrpSpPr/>
          <p:nvPr/>
        </p:nvGrpSpPr>
        <p:grpSpPr>
          <a:xfrm>
            <a:off x="906700" y="1781527"/>
            <a:ext cx="7970150" cy="3121277"/>
            <a:chOff x="858575" y="1781527"/>
            <a:chExt cx="7970150" cy="3121277"/>
          </a:xfrm>
        </p:grpSpPr>
        <p:grpSp>
          <p:nvGrpSpPr>
            <p:cNvPr id="40" name="Agrupar 39">
              <a:extLst>
                <a:ext uri="{FF2B5EF4-FFF2-40B4-BE49-F238E27FC236}">
                  <a16:creationId xmlns:a16="http://schemas.microsoft.com/office/drawing/2014/main" id="{248793BD-26E1-224C-EE5F-B87F70482591}"/>
                </a:ext>
              </a:extLst>
            </p:cNvPr>
            <p:cNvGrpSpPr/>
            <p:nvPr/>
          </p:nvGrpSpPr>
          <p:grpSpPr>
            <a:xfrm>
              <a:off x="1087655" y="1781527"/>
              <a:ext cx="5977287" cy="3121277"/>
              <a:chOff x="1087655" y="1781527"/>
              <a:chExt cx="5977287" cy="3121277"/>
            </a:xfrm>
          </p:grpSpPr>
          <p:grpSp>
            <p:nvGrpSpPr>
              <p:cNvPr id="63" name="Agrupar 62">
                <a:extLst>
                  <a:ext uri="{FF2B5EF4-FFF2-40B4-BE49-F238E27FC236}">
                    <a16:creationId xmlns:a16="http://schemas.microsoft.com/office/drawing/2014/main" id="{477C500C-0076-B2AD-4D72-D6D50191B8C5}"/>
                  </a:ext>
                </a:extLst>
              </p:cNvPr>
              <p:cNvGrpSpPr/>
              <p:nvPr/>
            </p:nvGrpSpPr>
            <p:grpSpPr>
              <a:xfrm>
                <a:off x="1087655" y="1781527"/>
                <a:ext cx="5977287" cy="3096000"/>
                <a:chOff x="1087655" y="1777126"/>
                <a:chExt cx="5977287" cy="3096000"/>
              </a:xfrm>
            </p:grpSpPr>
            <p:sp>
              <p:nvSpPr>
                <p:cNvPr id="191492" name="Retângulo 191491">
                  <a:extLst>
                    <a:ext uri="{FF2B5EF4-FFF2-40B4-BE49-F238E27FC236}">
                      <a16:creationId xmlns:a16="http://schemas.microsoft.com/office/drawing/2014/main" id="{9EBC3B61-6903-029F-3060-D2075DA5D3A0}"/>
                    </a:ext>
                  </a:extLst>
                </p:cNvPr>
                <p:cNvSpPr/>
                <p:nvPr/>
              </p:nvSpPr>
              <p:spPr bwMode="auto">
                <a:xfrm>
                  <a:off x="1087655" y="1777126"/>
                  <a:ext cx="5977287" cy="3096000"/>
                </a:xfrm>
                <a:prstGeom prst="rect">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cxnSp>
              <p:nvCxnSpPr>
                <p:cNvPr id="191493" name="Conector reto 191492">
                  <a:extLst>
                    <a:ext uri="{FF2B5EF4-FFF2-40B4-BE49-F238E27FC236}">
                      <a16:creationId xmlns:a16="http://schemas.microsoft.com/office/drawing/2014/main" id="{D2C3E49E-918F-C7FA-D61F-85B72BDA0279}"/>
                    </a:ext>
                  </a:extLst>
                </p:cNvPr>
                <p:cNvCxnSpPr>
                  <a:cxnSpLocks/>
                </p:cNvCxnSpPr>
                <p:nvPr/>
              </p:nvCxnSpPr>
              <p:spPr bwMode="auto">
                <a:xfrm>
                  <a:off x="3090866" y="1777126"/>
                  <a:ext cx="0" cy="3096000"/>
                </a:xfrm>
                <a:prstGeom prst="line">
                  <a:avLst/>
                </a:prstGeom>
                <a:noFill/>
                <a:ln w="9525" cap="flat" cmpd="sng" algn="ctr">
                  <a:solidFill>
                    <a:schemeClr val="tx1"/>
                  </a:solidFill>
                  <a:prstDash val="dash"/>
                  <a:round/>
                  <a:headEnd type="none" w="med" len="med"/>
                  <a:tailEnd type="none" w="med" len="med"/>
                </a:ln>
                <a:effectLst/>
              </p:spPr>
            </p:cxnSp>
            <p:cxnSp>
              <p:nvCxnSpPr>
                <p:cNvPr id="191494" name="Conector reto 191493">
                  <a:extLst>
                    <a:ext uri="{FF2B5EF4-FFF2-40B4-BE49-F238E27FC236}">
                      <a16:creationId xmlns:a16="http://schemas.microsoft.com/office/drawing/2014/main" id="{6B1AFDBC-1148-870A-2621-8F25EE93C605}"/>
                    </a:ext>
                  </a:extLst>
                </p:cNvPr>
                <p:cNvCxnSpPr>
                  <a:cxnSpLocks/>
                </p:cNvCxnSpPr>
                <p:nvPr/>
              </p:nvCxnSpPr>
              <p:spPr bwMode="auto">
                <a:xfrm>
                  <a:off x="5081445" y="1777126"/>
                  <a:ext cx="0" cy="3096000"/>
                </a:xfrm>
                <a:prstGeom prst="line">
                  <a:avLst/>
                </a:prstGeom>
                <a:noFill/>
                <a:ln w="9525" cap="flat" cmpd="sng" algn="ctr">
                  <a:solidFill>
                    <a:schemeClr val="tx1"/>
                  </a:solidFill>
                  <a:prstDash val="dash"/>
                  <a:round/>
                  <a:headEnd type="none" w="med" len="med"/>
                  <a:tailEnd type="none" w="med" len="med"/>
                </a:ln>
                <a:effectLst/>
              </p:spPr>
            </p:cxnSp>
          </p:grpSp>
          <p:sp>
            <p:nvSpPr>
              <p:cNvPr id="191488" name="CaixaDeTexto 191487">
                <a:extLst>
                  <a:ext uri="{FF2B5EF4-FFF2-40B4-BE49-F238E27FC236}">
                    <a16:creationId xmlns:a16="http://schemas.microsoft.com/office/drawing/2014/main" id="{8B86B21F-236C-5458-A334-230B4BA99104}"/>
                  </a:ext>
                </a:extLst>
              </p:cNvPr>
              <p:cNvSpPr txBox="1"/>
              <p:nvPr/>
            </p:nvSpPr>
            <p:spPr>
              <a:xfrm>
                <a:off x="1115156" y="4471917"/>
                <a:ext cx="1956000" cy="430887"/>
              </a:xfrm>
              <a:prstGeom prst="rect">
                <a:avLst/>
              </a:prstGeom>
              <a:noFill/>
            </p:spPr>
            <p:txBody>
              <a:bodyPr wrap="square">
                <a:spAutoFit/>
              </a:bodyPr>
              <a:lstStyle/>
              <a:p>
                <a:r>
                  <a:rPr lang="pt-BR" sz="1100" dirty="0">
                    <a:latin typeface="Tahoma" panose="020B0604030504040204" pitchFamily="34" charset="0"/>
                  </a:rPr>
                  <a:t>Aleatória Simples</a:t>
                </a:r>
              </a:p>
              <a:p>
                <a:r>
                  <a:rPr lang="pt-BR" sz="1100" dirty="0">
                    <a:latin typeface="Tahoma" panose="020B0604030504040204" pitchFamily="34" charset="0"/>
                  </a:rPr>
                  <a:t>Corrigida</a:t>
                </a:r>
                <a:endParaRPr lang="pt-BR" sz="1100" dirty="0"/>
              </a:p>
            </p:txBody>
          </p:sp>
          <p:sp>
            <p:nvSpPr>
              <p:cNvPr id="191489" name="CaixaDeTexto 191488">
                <a:extLst>
                  <a:ext uri="{FF2B5EF4-FFF2-40B4-BE49-F238E27FC236}">
                    <a16:creationId xmlns:a16="http://schemas.microsoft.com/office/drawing/2014/main" id="{A97BDDC9-9E7D-6AB6-3437-77452876A2D5}"/>
                  </a:ext>
                </a:extLst>
              </p:cNvPr>
              <p:cNvSpPr txBox="1"/>
              <p:nvPr/>
            </p:nvSpPr>
            <p:spPr>
              <a:xfrm>
                <a:off x="3105075" y="4471917"/>
                <a:ext cx="1956000" cy="430887"/>
              </a:xfrm>
              <a:prstGeom prst="rect">
                <a:avLst/>
              </a:prstGeom>
              <a:noFill/>
            </p:spPr>
            <p:txBody>
              <a:bodyPr wrap="square">
                <a:spAutoFit/>
              </a:bodyPr>
              <a:lstStyle/>
              <a:p>
                <a:r>
                  <a:rPr lang="pt-BR" sz="1100" dirty="0" err="1">
                    <a:latin typeface="Tahoma" panose="020B0604030504040204" pitchFamily="34" charset="0"/>
                  </a:rPr>
                  <a:t>Estrat</a:t>
                </a:r>
                <a:r>
                  <a:rPr lang="pt-BR" sz="1100" dirty="0">
                    <a:latin typeface="Tahoma" panose="020B0604030504040204" pitchFamily="34" charset="0"/>
                  </a:rPr>
                  <a:t> Proporcional</a:t>
                </a:r>
              </a:p>
              <a:p>
                <a:r>
                  <a:rPr lang="pt-BR" sz="1100" dirty="0">
                    <a:latin typeface="Tahoma" panose="020B0604030504040204" pitchFamily="34" charset="0"/>
                  </a:rPr>
                  <a:t>Corrigida</a:t>
                </a:r>
                <a:endParaRPr lang="pt-BR" sz="1100" dirty="0"/>
              </a:p>
            </p:txBody>
          </p:sp>
          <p:sp>
            <p:nvSpPr>
              <p:cNvPr id="191491" name="CaixaDeTexto 191490">
                <a:extLst>
                  <a:ext uri="{FF2B5EF4-FFF2-40B4-BE49-F238E27FC236}">
                    <a16:creationId xmlns:a16="http://schemas.microsoft.com/office/drawing/2014/main" id="{0AA06D3D-0046-DCC1-744F-1B2958F448E0}"/>
                  </a:ext>
                </a:extLst>
              </p:cNvPr>
              <p:cNvSpPr txBox="1"/>
              <p:nvPr/>
            </p:nvSpPr>
            <p:spPr>
              <a:xfrm>
                <a:off x="5108028" y="4471917"/>
                <a:ext cx="1956000" cy="430887"/>
              </a:xfrm>
              <a:prstGeom prst="rect">
                <a:avLst/>
              </a:prstGeom>
              <a:noFill/>
            </p:spPr>
            <p:txBody>
              <a:bodyPr wrap="square">
                <a:spAutoFit/>
              </a:bodyPr>
              <a:lstStyle/>
              <a:p>
                <a:r>
                  <a:rPr lang="pt-BR" sz="1100" dirty="0" err="1">
                    <a:latin typeface="Tahoma" panose="020B0604030504040204" pitchFamily="34" charset="0"/>
                  </a:rPr>
                  <a:t>Estrat</a:t>
                </a:r>
                <a:r>
                  <a:rPr lang="pt-BR" sz="1100" dirty="0">
                    <a:latin typeface="Tahoma" panose="020B0604030504040204" pitchFamily="34" charset="0"/>
                  </a:rPr>
                  <a:t> Mesmo Tamanho</a:t>
                </a:r>
              </a:p>
              <a:p>
                <a:r>
                  <a:rPr lang="pt-BR" sz="1100" dirty="0">
                    <a:latin typeface="Tahoma" panose="020B0604030504040204" pitchFamily="34" charset="0"/>
                  </a:rPr>
                  <a:t>Corrigida</a:t>
                </a:r>
                <a:endParaRPr lang="pt-BR" sz="1100" dirty="0"/>
              </a:p>
            </p:txBody>
          </p:sp>
        </p:grpSp>
        <p:cxnSp>
          <p:nvCxnSpPr>
            <p:cNvPr id="42" name="Conector reto 41">
              <a:extLst>
                <a:ext uri="{FF2B5EF4-FFF2-40B4-BE49-F238E27FC236}">
                  <a16:creationId xmlns:a16="http://schemas.microsoft.com/office/drawing/2014/main" id="{F21BB638-AE2E-4BC6-CB21-8AD99127A2C8}"/>
                </a:ext>
              </a:extLst>
            </p:cNvPr>
            <p:cNvCxnSpPr/>
            <p:nvPr/>
          </p:nvCxnSpPr>
          <p:spPr bwMode="auto">
            <a:xfrm>
              <a:off x="858575" y="3983601"/>
              <a:ext cx="6480000"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grpSp>
          <p:nvGrpSpPr>
            <p:cNvPr id="43" name="Agrupar 42">
              <a:extLst>
                <a:ext uri="{FF2B5EF4-FFF2-40B4-BE49-F238E27FC236}">
                  <a16:creationId xmlns:a16="http://schemas.microsoft.com/office/drawing/2014/main" id="{EE79FF49-B838-8440-B622-4FFC7E870EEB}"/>
                </a:ext>
              </a:extLst>
            </p:cNvPr>
            <p:cNvGrpSpPr/>
            <p:nvPr/>
          </p:nvGrpSpPr>
          <p:grpSpPr>
            <a:xfrm>
              <a:off x="7453381" y="2132856"/>
              <a:ext cx="1375344" cy="1476488"/>
              <a:chOff x="7453381" y="2132856"/>
              <a:chExt cx="1375344" cy="1476488"/>
            </a:xfrm>
          </p:grpSpPr>
          <p:sp>
            <p:nvSpPr>
              <p:cNvPr id="55" name="Retângulo 54">
                <a:extLst>
                  <a:ext uri="{FF2B5EF4-FFF2-40B4-BE49-F238E27FC236}">
                    <a16:creationId xmlns:a16="http://schemas.microsoft.com/office/drawing/2014/main" id="{8B18926F-6D04-22F6-1B4E-32993CF1CDA9}"/>
                  </a:ext>
                </a:extLst>
              </p:cNvPr>
              <p:cNvSpPr/>
              <p:nvPr/>
            </p:nvSpPr>
            <p:spPr bwMode="auto">
              <a:xfrm>
                <a:off x="7524328" y="2132856"/>
                <a:ext cx="288032" cy="288032"/>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56" name="Retângulo 55">
                <a:extLst>
                  <a:ext uri="{FF2B5EF4-FFF2-40B4-BE49-F238E27FC236}">
                    <a16:creationId xmlns:a16="http://schemas.microsoft.com/office/drawing/2014/main" id="{8EB34CC8-6EA9-EF6D-B73E-32E392AF7DDB}"/>
                  </a:ext>
                </a:extLst>
              </p:cNvPr>
              <p:cNvSpPr/>
              <p:nvPr/>
            </p:nvSpPr>
            <p:spPr bwMode="auto">
              <a:xfrm>
                <a:off x="7524328" y="2515952"/>
                <a:ext cx="288032" cy="288032"/>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57" name="Retângulo 56">
                <a:extLst>
                  <a:ext uri="{FF2B5EF4-FFF2-40B4-BE49-F238E27FC236}">
                    <a16:creationId xmlns:a16="http://schemas.microsoft.com/office/drawing/2014/main" id="{2A836726-6DF0-2FA5-4916-6C8537D7A68B}"/>
                  </a:ext>
                </a:extLst>
              </p:cNvPr>
              <p:cNvSpPr/>
              <p:nvPr/>
            </p:nvSpPr>
            <p:spPr bwMode="auto">
              <a:xfrm>
                <a:off x="7524328" y="2899048"/>
                <a:ext cx="288032" cy="288032"/>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58" name="CaixaDeTexto 57">
                <a:extLst>
                  <a:ext uri="{FF2B5EF4-FFF2-40B4-BE49-F238E27FC236}">
                    <a16:creationId xmlns:a16="http://schemas.microsoft.com/office/drawing/2014/main" id="{EB8D1D8D-6F76-270C-C489-FBA9256BCD04}"/>
                  </a:ext>
                </a:extLst>
              </p:cNvPr>
              <p:cNvSpPr txBox="1"/>
              <p:nvPr/>
            </p:nvSpPr>
            <p:spPr>
              <a:xfrm>
                <a:off x="7771722" y="2938334"/>
                <a:ext cx="614589" cy="261610"/>
              </a:xfrm>
              <a:prstGeom prst="rect">
                <a:avLst/>
              </a:prstGeom>
              <a:noFill/>
            </p:spPr>
            <p:txBody>
              <a:bodyPr wrap="square">
                <a:spAutoFit/>
              </a:bodyPr>
              <a:lstStyle/>
              <a:p>
                <a:pPr algn="l"/>
                <a:r>
                  <a:rPr lang="pt-BR" sz="1100" dirty="0">
                    <a:latin typeface="Tahoma" panose="020B0604030504040204" pitchFamily="34" charset="0"/>
                  </a:rPr>
                  <a:t>1000</a:t>
                </a:r>
                <a:endParaRPr lang="pt-BR" sz="1100" dirty="0"/>
              </a:p>
            </p:txBody>
          </p:sp>
          <p:sp>
            <p:nvSpPr>
              <p:cNvPr id="59" name="CaixaDeTexto 58">
                <a:extLst>
                  <a:ext uri="{FF2B5EF4-FFF2-40B4-BE49-F238E27FC236}">
                    <a16:creationId xmlns:a16="http://schemas.microsoft.com/office/drawing/2014/main" id="{F3042B5A-634D-180A-7ADE-17C3F11EF2B3}"/>
                  </a:ext>
                </a:extLst>
              </p:cNvPr>
              <p:cNvSpPr txBox="1"/>
              <p:nvPr/>
            </p:nvSpPr>
            <p:spPr>
              <a:xfrm>
                <a:off x="7771721" y="2556525"/>
                <a:ext cx="614589" cy="261610"/>
              </a:xfrm>
              <a:prstGeom prst="rect">
                <a:avLst/>
              </a:prstGeom>
              <a:noFill/>
            </p:spPr>
            <p:txBody>
              <a:bodyPr wrap="square">
                <a:spAutoFit/>
              </a:bodyPr>
              <a:lstStyle/>
              <a:p>
                <a:pPr algn="l"/>
                <a:r>
                  <a:rPr lang="pt-BR" sz="1100" dirty="0">
                    <a:latin typeface="Tahoma" panose="020B0604030504040204" pitchFamily="34" charset="0"/>
                  </a:rPr>
                  <a:t>300</a:t>
                </a:r>
                <a:endParaRPr lang="pt-BR" sz="1100" dirty="0"/>
              </a:p>
            </p:txBody>
          </p:sp>
          <p:sp>
            <p:nvSpPr>
              <p:cNvPr id="60" name="CaixaDeTexto 59">
                <a:extLst>
                  <a:ext uri="{FF2B5EF4-FFF2-40B4-BE49-F238E27FC236}">
                    <a16:creationId xmlns:a16="http://schemas.microsoft.com/office/drawing/2014/main" id="{7D0D76CB-AF97-405B-3E3E-AEF5CE876D51}"/>
                  </a:ext>
                </a:extLst>
              </p:cNvPr>
              <p:cNvSpPr txBox="1"/>
              <p:nvPr/>
            </p:nvSpPr>
            <p:spPr>
              <a:xfrm>
                <a:off x="7771720" y="2174716"/>
                <a:ext cx="614589" cy="261610"/>
              </a:xfrm>
              <a:prstGeom prst="rect">
                <a:avLst/>
              </a:prstGeom>
              <a:noFill/>
            </p:spPr>
            <p:txBody>
              <a:bodyPr wrap="square">
                <a:spAutoFit/>
              </a:bodyPr>
              <a:lstStyle/>
              <a:p>
                <a:pPr algn="l"/>
                <a:r>
                  <a:rPr lang="pt-BR" sz="1100" dirty="0">
                    <a:latin typeface="Tahoma" panose="020B0604030504040204" pitchFamily="34" charset="0"/>
                  </a:rPr>
                  <a:t>100</a:t>
                </a:r>
                <a:endParaRPr lang="pt-BR" sz="1100" dirty="0"/>
              </a:p>
            </p:txBody>
          </p:sp>
          <p:cxnSp>
            <p:nvCxnSpPr>
              <p:cNvPr id="61" name="Conector reto 60">
                <a:extLst>
                  <a:ext uri="{FF2B5EF4-FFF2-40B4-BE49-F238E27FC236}">
                    <a16:creationId xmlns:a16="http://schemas.microsoft.com/office/drawing/2014/main" id="{CE156C07-8D0B-9DF0-E55A-4F24EE30381E}"/>
                  </a:ext>
                </a:extLst>
              </p:cNvPr>
              <p:cNvCxnSpPr>
                <a:cxnSpLocks/>
              </p:cNvCxnSpPr>
              <p:nvPr/>
            </p:nvCxnSpPr>
            <p:spPr bwMode="auto">
              <a:xfrm>
                <a:off x="7453381" y="3474530"/>
                <a:ext cx="360000"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sp>
            <p:nvSpPr>
              <p:cNvPr id="62" name="CaixaDeTexto 61">
                <a:extLst>
                  <a:ext uri="{FF2B5EF4-FFF2-40B4-BE49-F238E27FC236}">
                    <a16:creationId xmlns:a16="http://schemas.microsoft.com/office/drawing/2014/main" id="{2DAD1A00-AF78-7C88-D798-F058CA12A562}"/>
                  </a:ext>
                </a:extLst>
              </p:cNvPr>
              <p:cNvSpPr txBox="1"/>
              <p:nvPr/>
            </p:nvSpPr>
            <p:spPr>
              <a:xfrm>
                <a:off x="7771722" y="3347734"/>
                <a:ext cx="1057003" cy="261610"/>
              </a:xfrm>
              <a:prstGeom prst="rect">
                <a:avLst/>
              </a:prstGeom>
              <a:noFill/>
            </p:spPr>
            <p:txBody>
              <a:bodyPr wrap="square">
                <a:spAutoFit/>
              </a:bodyPr>
              <a:lstStyle/>
              <a:p>
                <a:pPr algn="l"/>
                <a:r>
                  <a:rPr lang="pt-BR" sz="1100" dirty="0">
                    <a:latin typeface="Tahoma" panose="020B0604030504040204" pitchFamily="34" charset="0"/>
                  </a:rPr>
                  <a:t>Referência</a:t>
                </a:r>
                <a:endParaRPr lang="pt-BR" sz="1100" dirty="0"/>
              </a:p>
            </p:txBody>
          </p:sp>
        </p:grpSp>
        <p:grpSp>
          <p:nvGrpSpPr>
            <p:cNvPr id="44" name="Agrupar 43">
              <a:extLst>
                <a:ext uri="{FF2B5EF4-FFF2-40B4-BE49-F238E27FC236}">
                  <a16:creationId xmlns:a16="http://schemas.microsoft.com/office/drawing/2014/main" id="{7AF22FBB-90D3-5FF7-350B-540F15B34080}"/>
                </a:ext>
              </a:extLst>
            </p:cNvPr>
            <p:cNvGrpSpPr/>
            <p:nvPr/>
          </p:nvGrpSpPr>
          <p:grpSpPr>
            <a:xfrm>
              <a:off x="1135671" y="3975982"/>
              <a:ext cx="5890694" cy="493028"/>
              <a:chOff x="1135671" y="3975982"/>
              <a:chExt cx="5890694" cy="493028"/>
            </a:xfrm>
          </p:grpSpPr>
          <p:cxnSp>
            <p:nvCxnSpPr>
              <p:cNvPr id="46" name="Conector reto 45">
                <a:extLst>
                  <a:ext uri="{FF2B5EF4-FFF2-40B4-BE49-F238E27FC236}">
                    <a16:creationId xmlns:a16="http://schemas.microsoft.com/office/drawing/2014/main" id="{28280223-8280-605A-2525-F3AAD402D537}"/>
                  </a:ext>
                </a:extLst>
              </p:cNvPr>
              <p:cNvCxnSpPr>
                <a:cxnSpLocks/>
              </p:cNvCxnSpPr>
              <p:nvPr/>
            </p:nvCxnSpPr>
            <p:spPr bwMode="auto">
              <a:xfrm>
                <a:off x="1135671"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47" name="Conector reto 46">
                <a:extLst>
                  <a:ext uri="{FF2B5EF4-FFF2-40B4-BE49-F238E27FC236}">
                    <a16:creationId xmlns:a16="http://schemas.microsoft.com/office/drawing/2014/main" id="{40CFBC6A-FD01-5556-F606-38745562D844}"/>
                  </a:ext>
                </a:extLst>
              </p:cNvPr>
              <p:cNvCxnSpPr>
                <a:cxnSpLocks/>
              </p:cNvCxnSpPr>
              <p:nvPr/>
            </p:nvCxnSpPr>
            <p:spPr bwMode="auto">
              <a:xfrm>
                <a:off x="1797758"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48" name="Conector reto 47">
                <a:extLst>
                  <a:ext uri="{FF2B5EF4-FFF2-40B4-BE49-F238E27FC236}">
                    <a16:creationId xmlns:a16="http://schemas.microsoft.com/office/drawing/2014/main" id="{10671152-4D42-EBE1-6151-AC62C13E5B55}"/>
                  </a:ext>
                </a:extLst>
              </p:cNvPr>
              <p:cNvCxnSpPr>
                <a:cxnSpLocks/>
              </p:cNvCxnSpPr>
              <p:nvPr/>
            </p:nvCxnSpPr>
            <p:spPr bwMode="auto">
              <a:xfrm>
                <a:off x="2459845" y="3982089"/>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49" name="Conector reto 48">
                <a:extLst>
                  <a:ext uri="{FF2B5EF4-FFF2-40B4-BE49-F238E27FC236}">
                    <a16:creationId xmlns:a16="http://schemas.microsoft.com/office/drawing/2014/main" id="{5C96435B-BFE6-8C5A-65F0-833FD03B3716}"/>
                  </a:ext>
                </a:extLst>
              </p:cNvPr>
              <p:cNvCxnSpPr>
                <a:cxnSpLocks/>
              </p:cNvCxnSpPr>
              <p:nvPr/>
            </p:nvCxnSpPr>
            <p:spPr bwMode="auto">
              <a:xfrm>
                <a:off x="3121932"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0" name="Conector reto 49">
                <a:extLst>
                  <a:ext uri="{FF2B5EF4-FFF2-40B4-BE49-F238E27FC236}">
                    <a16:creationId xmlns:a16="http://schemas.microsoft.com/office/drawing/2014/main" id="{E3F533D0-C4C2-30EC-AE66-F1E0A27E6695}"/>
                  </a:ext>
                </a:extLst>
              </p:cNvPr>
              <p:cNvCxnSpPr>
                <a:cxnSpLocks/>
              </p:cNvCxnSpPr>
              <p:nvPr/>
            </p:nvCxnSpPr>
            <p:spPr bwMode="auto">
              <a:xfrm>
                <a:off x="3784019"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1" name="Conector reto 50">
                <a:extLst>
                  <a:ext uri="{FF2B5EF4-FFF2-40B4-BE49-F238E27FC236}">
                    <a16:creationId xmlns:a16="http://schemas.microsoft.com/office/drawing/2014/main" id="{F9F6FBB4-E303-FE70-D45D-AA82E11EC087}"/>
                  </a:ext>
                </a:extLst>
              </p:cNvPr>
              <p:cNvCxnSpPr>
                <a:cxnSpLocks/>
              </p:cNvCxnSpPr>
              <p:nvPr/>
            </p:nvCxnSpPr>
            <p:spPr bwMode="auto">
              <a:xfrm>
                <a:off x="4446106" y="3975982"/>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2" name="Conector reto 51">
                <a:extLst>
                  <a:ext uri="{FF2B5EF4-FFF2-40B4-BE49-F238E27FC236}">
                    <a16:creationId xmlns:a16="http://schemas.microsoft.com/office/drawing/2014/main" id="{43AB4683-5A80-5DE5-D38B-37E4F44D1B90}"/>
                  </a:ext>
                </a:extLst>
              </p:cNvPr>
              <p:cNvCxnSpPr>
                <a:cxnSpLocks/>
              </p:cNvCxnSpPr>
              <p:nvPr/>
            </p:nvCxnSpPr>
            <p:spPr bwMode="auto">
              <a:xfrm>
                <a:off x="5108193"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3" name="Conector reto 52">
                <a:extLst>
                  <a:ext uri="{FF2B5EF4-FFF2-40B4-BE49-F238E27FC236}">
                    <a16:creationId xmlns:a16="http://schemas.microsoft.com/office/drawing/2014/main" id="{8F4E63A3-8AE3-4EC9-2935-EE0A17C7E3DD}"/>
                  </a:ext>
                </a:extLst>
              </p:cNvPr>
              <p:cNvCxnSpPr>
                <a:cxnSpLocks/>
              </p:cNvCxnSpPr>
              <p:nvPr/>
            </p:nvCxnSpPr>
            <p:spPr bwMode="auto">
              <a:xfrm>
                <a:off x="5770280" y="4265526"/>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4" name="Conector reto 53">
                <a:extLst>
                  <a:ext uri="{FF2B5EF4-FFF2-40B4-BE49-F238E27FC236}">
                    <a16:creationId xmlns:a16="http://schemas.microsoft.com/office/drawing/2014/main" id="{31510509-97DB-6CEB-06B7-5742CBD0C4D4}"/>
                  </a:ext>
                </a:extLst>
              </p:cNvPr>
              <p:cNvCxnSpPr>
                <a:cxnSpLocks/>
              </p:cNvCxnSpPr>
              <p:nvPr/>
            </p:nvCxnSpPr>
            <p:spPr bwMode="auto">
              <a:xfrm>
                <a:off x="6432365" y="418852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grpSp>
      </p:grpSp>
    </p:spTree>
    <p:extLst>
      <p:ext uri="{BB962C8B-B14F-4D97-AF65-F5344CB8AC3E}">
        <p14:creationId xmlns:p14="http://schemas.microsoft.com/office/powerpoint/2010/main" val="2853920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B3F36-0B26-7DC5-FDDC-0870128B4F92}"/>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F4F75CBA-61C1-B3AF-0140-7BA30AF89BD9}"/>
              </a:ext>
            </a:extLst>
          </p:cNvPr>
          <p:cNvPicPr>
            <a:picLocks noChangeAspect="1"/>
          </p:cNvPicPr>
          <p:nvPr/>
        </p:nvPicPr>
        <p:blipFill>
          <a:blip r:embed="rId2">
            <a:clrChange>
              <a:clrFrom>
                <a:srgbClr val="000000"/>
              </a:clrFrom>
              <a:clrTo>
                <a:srgbClr val="000000">
                  <a:alpha val="0"/>
                </a:srgbClr>
              </a:clrTo>
            </a:clrChange>
          </a:blip>
          <a:stretch>
            <a:fillRect/>
          </a:stretch>
        </p:blipFill>
        <p:spPr>
          <a:xfrm>
            <a:off x="7578850" y="3775015"/>
            <a:ext cx="792000" cy="792000"/>
          </a:xfrm>
          <a:prstGeom prst="rect">
            <a:avLst/>
          </a:prstGeom>
          <a:ln>
            <a:solidFill>
              <a:schemeClr val="tx1"/>
            </a:solidFill>
          </a:ln>
        </p:spPr>
      </p:pic>
      <p:pic>
        <p:nvPicPr>
          <p:cNvPr id="6" name="Imagem 5">
            <a:extLst>
              <a:ext uri="{FF2B5EF4-FFF2-40B4-BE49-F238E27FC236}">
                <a16:creationId xmlns:a16="http://schemas.microsoft.com/office/drawing/2014/main" id="{56A65A0F-3F7E-B096-730E-8038882C997B}"/>
              </a:ext>
            </a:extLst>
          </p:cNvPr>
          <p:cNvPicPr>
            <a:picLocks/>
          </p:cNvPicPr>
          <p:nvPr/>
        </p:nvPicPr>
        <p:blipFill>
          <a:blip r:embed="rId3"/>
          <a:stretch>
            <a:fillRect/>
          </a:stretch>
        </p:blipFill>
        <p:spPr>
          <a:xfrm>
            <a:off x="295692" y="1413465"/>
            <a:ext cx="7200000" cy="3204000"/>
          </a:xfrm>
          <a:prstGeom prst="rect">
            <a:avLst/>
          </a:prstGeom>
        </p:spPr>
      </p:pic>
      <p:sp>
        <p:nvSpPr>
          <p:cNvPr id="191490" name="Rectangle 2">
            <a:extLst>
              <a:ext uri="{FF2B5EF4-FFF2-40B4-BE49-F238E27FC236}">
                <a16:creationId xmlns:a16="http://schemas.microsoft.com/office/drawing/2014/main" id="{3AD9D087-9127-FD9F-0B3D-DEC94C9A74F0}"/>
              </a:ext>
            </a:extLst>
          </p:cNvPr>
          <p:cNvSpPr>
            <a:spLocks noGrp="1" noChangeArrowheads="1"/>
          </p:cNvSpPr>
          <p:nvPr>
            <p:ph type="title"/>
          </p:nvPr>
        </p:nvSpPr>
        <p:spPr/>
        <p:txBody>
          <a:bodyPr/>
          <a:lstStyle/>
          <a:p>
            <a:pPr eaLnBrk="1" hangingPunct="1">
              <a:defRPr/>
            </a:pPr>
            <a:r>
              <a:rPr lang="pt-BR" dirty="0"/>
              <a:t>Erros de Omissão</a:t>
            </a:r>
          </a:p>
        </p:txBody>
      </p:sp>
      <p:sp>
        <p:nvSpPr>
          <p:cNvPr id="2" name="Espaço Reservado para Número de Slide 1">
            <a:extLst>
              <a:ext uri="{FF2B5EF4-FFF2-40B4-BE49-F238E27FC236}">
                <a16:creationId xmlns:a16="http://schemas.microsoft.com/office/drawing/2014/main" id="{6504F032-9A70-9B6A-09EA-26BD3D03ED60}"/>
              </a:ext>
            </a:extLst>
          </p:cNvPr>
          <p:cNvSpPr>
            <a:spLocks noGrp="1"/>
          </p:cNvSpPr>
          <p:nvPr>
            <p:ph type="sldNum" sz="quarter" idx="12"/>
          </p:nvPr>
        </p:nvSpPr>
        <p:spPr/>
        <p:txBody>
          <a:bodyPr/>
          <a:lstStyle/>
          <a:p>
            <a:pPr>
              <a:defRPr/>
            </a:pPr>
            <a:fld id="{7750B3C5-66E6-4154-8489-5ABD3ED3D4E2}" type="slidenum">
              <a:rPr lang="pt-BR"/>
              <a:pPr>
                <a:defRPr/>
              </a:pPr>
              <a:t>96</a:t>
            </a:fld>
            <a:endParaRPr lang="pt-BR"/>
          </a:p>
        </p:txBody>
      </p:sp>
      <p:sp>
        <p:nvSpPr>
          <p:cNvPr id="5" name="CaixaDeTexto 4">
            <a:extLst>
              <a:ext uri="{FF2B5EF4-FFF2-40B4-BE49-F238E27FC236}">
                <a16:creationId xmlns:a16="http://schemas.microsoft.com/office/drawing/2014/main" id="{81251464-ACF9-F08D-BB4C-D127D34EA1D7}"/>
              </a:ext>
            </a:extLst>
          </p:cNvPr>
          <p:cNvSpPr txBox="1"/>
          <p:nvPr/>
        </p:nvSpPr>
        <p:spPr>
          <a:xfrm>
            <a:off x="442762" y="4985881"/>
            <a:ext cx="8426601" cy="584775"/>
          </a:xfrm>
          <a:prstGeom prst="rect">
            <a:avLst/>
          </a:prstGeom>
          <a:noFill/>
        </p:spPr>
        <p:txBody>
          <a:bodyPr wrap="square" rtlCol="0">
            <a:spAutoFit/>
          </a:bodyPr>
          <a:lstStyle/>
          <a:p>
            <a:pPr marL="182563" indent="-182563" algn="l"/>
            <a:r>
              <a:rPr lang="pt-BR" sz="1600" dirty="0">
                <a:latin typeface="Tahoma" panose="020B0604030504040204" pitchFamily="34" charset="0"/>
              </a:rPr>
              <a:t>O erro de omissão da classe Água só consegue ser estimada quando 1000 amostras foram avaliadas.</a:t>
            </a:r>
          </a:p>
        </p:txBody>
      </p:sp>
      <p:grpSp>
        <p:nvGrpSpPr>
          <p:cNvPr id="7" name="Agrupar 6">
            <a:extLst>
              <a:ext uri="{FF2B5EF4-FFF2-40B4-BE49-F238E27FC236}">
                <a16:creationId xmlns:a16="http://schemas.microsoft.com/office/drawing/2014/main" id="{EDE81DDB-90B2-1FB1-23A2-0EAA955916E9}"/>
              </a:ext>
            </a:extLst>
          </p:cNvPr>
          <p:cNvGrpSpPr/>
          <p:nvPr/>
        </p:nvGrpSpPr>
        <p:grpSpPr>
          <a:xfrm>
            <a:off x="909371" y="1781527"/>
            <a:ext cx="7970150" cy="3121277"/>
            <a:chOff x="858575" y="1781527"/>
            <a:chExt cx="7970150" cy="3121277"/>
          </a:xfrm>
        </p:grpSpPr>
        <p:grpSp>
          <p:nvGrpSpPr>
            <p:cNvPr id="40" name="Agrupar 39">
              <a:extLst>
                <a:ext uri="{FF2B5EF4-FFF2-40B4-BE49-F238E27FC236}">
                  <a16:creationId xmlns:a16="http://schemas.microsoft.com/office/drawing/2014/main" id="{626915B8-632A-49B2-FDF7-1ED27BEE9669}"/>
                </a:ext>
              </a:extLst>
            </p:cNvPr>
            <p:cNvGrpSpPr/>
            <p:nvPr/>
          </p:nvGrpSpPr>
          <p:grpSpPr>
            <a:xfrm>
              <a:off x="1087655" y="1781527"/>
              <a:ext cx="5977287" cy="3121277"/>
              <a:chOff x="1087655" y="1781527"/>
              <a:chExt cx="5977287" cy="3121277"/>
            </a:xfrm>
          </p:grpSpPr>
          <p:grpSp>
            <p:nvGrpSpPr>
              <p:cNvPr id="63" name="Agrupar 62">
                <a:extLst>
                  <a:ext uri="{FF2B5EF4-FFF2-40B4-BE49-F238E27FC236}">
                    <a16:creationId xmlns:a16="http://schemas.microsoft.com/office/drawing/2014/main" id="{2D31F257-44AB-4138-F0BB-24AC1B2A13EF}"/>
                  </a:ext>
                </a:extLst>
              </p:cNvPr>
              <p:cNvGrpSpPr/>
              <p:nvPr/>
            </p:nvGrpSpPr>
            <p:grpSpPr>
              <a:xfrm>
                <a:off x="1087655" y="1781527"/>
                <a:ext cx="5977287" cy="3096000"/>
                <a:chOff x="1087655" y="1777126"/>
                <a:chExt cx="5977287" cy="3096000"/>
              </a:xfrm>
            </p:grpSpPr>
            <p:sp>
              <p:nvSpPr>
                <p:cNvPr id="191492" name="Retângulo 191491">
                  <a:extLst>
                    <a:ext uri="{FF2B5EF4-FFF2-40B4-BE49-F238E27FC236}">
                      <a16:creationId xmlns:a16="http://schemas.microsoft.com/office/drawing/2014/main" id="{2D332507-6F7D-C2CE-A4A9-10F288A62E92}"/>
                    </a:ext>
                  </a:extLst>
                </p:cNvPr>
                <p:cNvSpPr/>
                <p:nvPr/>
              </p:nvSpPr>
              <p:spPr bwMode="auto">
                <a:xfrm>
                  <a:off x="1087655" y="1777126"/>
                  <a:ext cx="5977287" cy="3096000"/>
                </a:xfrm>
                <a:prstGeom prst="rect">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cxnSp>
              <p:nvCxnSpPr>
                <p:cNvPr id="191493" name="Conector reto 191492">
                  <a:extLst>
                    <a:ext uri="{FF2B5EF4-FFF2-40B4-BE49-F238E27FC236}">
                      <a16:creationId xmlns:a16="http://schemas.microsoft.com/office/drawing/2014/main" id="{9920F30C-95D4-B2F0-C818-CF467E40083C}"/>
                    </a:ext>
                  </a:extLst>
                </p:cNvPr>
                <p:cNvCxnSpPr>
                  <a:cxnSpLocks/>
                </p:cNvCxnSpPr>
                <p:nvPr/>
              </p:nvCxnSpPr>
              <p:spPr bwMode="auto">
                <a:xfrm>
                  <a:off x="3090866" y="1777126"/>
                  <a:ext cx="0" cy="3096000"/>
                </a:xfrm>
                <a:prstGeom prst="line">
                  <a:avLst/>
                </a:prstGeom>
                <a:noFill/>
                <a:ln w="9525" cap="flat" cmpd="sng" algn="ctr">
                  <a:solidFill>
                    <a:schemeClr val="tx1"/>
                  </a:solidFill>
                  <a:prstDash val="dash"/>
                  <a:round/>
                  <a:headEnd type="none" w="med" len="med"/>
                  <a:tailEnd type="none" w="med" len="med"/>
                </a:ln>
                <a:effectLst/>
              </p:spPr>
            </p:cxnSp>
            <p:cxnSp>
              <p:nvCxnSpPr>
                <p:cNvPr id="191494" name="Conector reto 191493">
                  <a:extLst>
                    <a:ext uri="{FF2B5EF4-FFF2-40B4-BE49-F238E27FC236}">
                      <a16:creationId xmlns:a16="http://schemas.microsoft.com/office/drawing/2014/main" id="{F5D525A8-A881-FE02-F3B8-7158D210944E}"/>
                    </a:ext>
                  </a:extLst>
                </p:cNvPr>
                <p:cNvCxnSpPr>
                  <a:cxnSpLocks/>
                </p:cNvCxnSpPr>
                <p:nvPr/>
              </p:nvCxnSpPr>
              <p:spPr bwMode="auto">
                <a:xfrm>
                  <a:off x="5081445" y="1777126"/>
                  <a:ext cx="0" cy="3096000"/>
                </a:xfrm>
                <a:prstGeom prst="line">
                  <a:avLst/>
                </a:prstGeom>
                <a:noFill/>
                <a:ln w="9525" cap="flat" cmpd="sng" algn="ctr">
                  <a:solidFill>
                    <a:schemeClr val="tx1"/>
                  </a:solidFill>
                  <a:prstDash val="dash"/>
                  <a:round/>
                  <a:headEnd type="none" w="med" len="med"/>
                  <a:tailEnd type="none" w="med" len="med"/>
                </a:ln>
                <a:effectLst/>
              </p:spPr>
            </p:cxnSp>
          </p:grpSp>
          <p:sp>
            <p:nvSpPr>
              <p:cNvPr id="191488" name="CaixaDeTexto 191487">
                <a:extLst>
                  <a:ext uri="{FF2B5EF4-FFF2-40B4-BE49-F238E27FC236}">
                    <a16:creationId xmlns:a16="http://schemas.microsoft.com/office/drawing/2014/main" id="{B490A12C-D6A8-31DB-9106-1F7DEACBAFC9}"/>
                  </a:ext>
                </a:extLst>
              </p:cNvPr>
              <p:cNvSpPr txBox="1"/>
              <p:nvPr/>
            </p:nvSpPr>
            <p:spPr>
              <a:xfrm>
                <a:off x="1115156" y="4471917"/>
                <a:ext cx="1956000" cy="430887"/>
              </a:xfrm>
              <a:prstGeom prst="rect">
                <a:avLst/>
              </a:prstGeom>
              <a:noFill/>
            </p:spPr>
            <p:txBody>
              <a:bodyPr wrap="square">
                <a:spAutoFit/>
              </a:bodyPr>
              <a:lstStyle/>
              <a:p>
                <a:r>
                  <a:rPr lang="pt-BR" sz="1100" dirty="0">
                    <a:latin typeface="Tahoma" panose="020B0604030504040204" pitchFamily="34" charset="0"/>
                  </a:rPr>
                  <a:t>Aleatória Simples</a:t>
                </a:r>
              </a:p>
              <a:p>
                <a:r>
                  <a:rPr lang="pt-BR" sz="1100" dirty="0">
                    <a:latin typeface="Tahoma" panose="020B0604030504040204" pitchFamily="34" charset="0"/>
                  </a:rPr>
                  <a:t>Corrigida</a:t>
                </a:r>
                <a:endParaRPr lang="pt-BR" sz="1100" dirty="0"/>
              </a:p>
            </p:txBody>
          </p:sp>
          <p:sp>
            <p:nvSpPr>
              <p:cNvPr id="191489" name="CaixaDeTexto 191488">
                <a:extLst>
                  <a:ext uri="{FF2B5EF4-FFF2-40B4-BE49-F238E27FC236}">
                    <a16:creationId xmlns:a16="http://schemas.microsoft.com/office/drawing/2014/main" id="{D17A2885-70FA-5C07-5BDF-B87177EF5014}"/>
                  </a:ext>
                </a:extLst>
              </p:cNvPr>
              <p:cNvSpPr txBox="1"/>
              <p:nvPr/>
            </p:nvSpPr>
            <p:spPr>
              <a:xfrm>
                <a:off x="3105075" y="4471917"/>
                <a:ext cx="1956000" cy="430887"/>
              </a:xfrm>
              <a:prstGeom prst="rect">
                <a:avLst/>
              </a:prstGeom>
              <a:noFill/>
            </p:spPr>
            <p:txBody>
              <a:bodyPr wrap="square">
                <a:spAutoFit/>
              </a:bodyPr>
              <a:lstStyle/>
              <a:p>
                <a:r>
                  <a:rPr lang="pt-BR" sz="1100" dirty="0" err="1">
                    <a:latin typeface="Tahoma" panose="020B0604030504040204" pitchFamily="34" charset="0"/>
                  </a:rPr>
                  <a:t>Estrat</a:t>
                </a:r>
                <a:r>
                  <a:rPr lang="pt-BR" sz="1100" dirty="0">
                    <a:latin typeface="Tahoma" panose="020B0604030504040204" pitchFamily="34" charset="0"/>
                  </a:rPr>
                  <a:t> Proporcional</a:t>
                </a:r>
              </a:p>
              <a:p>
                <a:r>
                  <a:rPr lang="pt-BR" sz="1100" dirty="0">
                    <a:latin typeface="Tahoma" panose="020B0604030504040204" pitchFamily="34" charset="0"/>
                  </a:rPr>
                  <a:t>Corrigida</a:t>
                </a:r>
                <a:endParaRPr lang="pt-BR" sz="1100" dirty="0"/>
              </a:p>
            </p:txBody>
          </p:sp>
          <p:sp>
            <p:nvSpPr>
              <p:cNvPr id="191491" name="CaixaDeTexto 191490">
                <a:extLst>
                  <a:ext uri="{FF2B5EF4-FFF2-40B4-BE49-F238E27FC236}">
                    <a16:creationId xmlns:a16="http://schemas.microsoft.com/office/drawing/2014/main" id="{3E1CDB68-ABB3-AE40-5469-031508844B80}"/>
                  </a:ext>
                </a:extLst>
              </p:cNvPr>
              <p:cNvSpPr txBox="1"/>
              <p:nvPr/>
            </p:nvSpPr>
            <p:spPr>
              <a:xfrm>
                <a:off x="5108028" y="4471917"/>
                <a:ext cx="1956000" cy="430887"/>
              </a:xfrm>
              <a:prstGeom prst="rect">
                <a:avLst/>
              </a:prstGeom>
              <a:noFill/>
            </p:spPr>
            <p:txBody>
              <a:bodyPr wrap="square">
                <a:spAutoFit/>
              </a:bodyPr>
              <a:lstStyle/>
              <a:p>
                <a:r>
                  <a:rPr lang="pt-BR" sz="1100" dirty="0" err="1">
                    <a:latin typeface="Tahoma" panose="020B0604030504040204" pitchFamily="34" charset="0"/>
                  </a:rPr>
                  <a:t>Estrat</a:t>
                </a:r>
                <a:r>
                  <a:rPr lang="pt-BR" sz="1100" dirty="0">
                    <a:latin typeface="Tahoma" panose="020B0604030504040204" pitchFamily="34" charset="0"/>
                  </a:rPr>
                  <a:t> Mesmo Tamanho</a:t>
                </a:r>
              </a:p>
              <a:p>
                <a:r>
                  <a:rPr lang="pt-BR" sz="1100" dirty="0">
                    <a:latin typeface="Tahoma" panose="020B0604030504040204" pitchFamily="34" charset="0"/>
                  </a:rPr>
                  <a:t>Corrigida</a:t>
                </a:r>
                <a:endParaRPr lang="pt-BR" sz="1100" dirty="0"/>
              </a:p>
            </p:txBody>
          </p:sp>
        </p:grpSp>
        <p:cxnSp>
          <p:nvCxnSpPr>
            <p:cNvPr id="42" name="Conector reto 41">
              <a:extLst>
                <a:ext uri="{FF2B5EF4-FFF2-40B4-BE49-F238E27FC236}">
                  <a16:creationId xmlns:a16="http://schemas.microsoft.com/office/drawing/2014/main" id="{43CD8292-3761-72E2-FD50-FE9A219494B2}"/>
                </a:ext>
              </a:extLst>
            </p:cNvPr>
            <p:cNvCxnSpPr/>
            <p:nvPr/>
          </p:nvCxnSpPr>
          <p:spPr bwMode="auto">
            <a:xfrm>
              <a:off x="858575" y="3869925"/>
              <a:ext cx="6480000"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grpSp>
          <p:nvGrpSpPr>
            <p:cNvPr id="43" name="Agrupar 42">
              <a:extLst>
                <a:ext uri="{FF2B5EF4-FFF2-40B4-BE49-F238E27FC236}">
                  <a16:creationId xmlns:a16="http://schemas.microsoft.com/office/drawing/2014/main" id="{25672A19-5E4F-8A80-0B0D-20B1B28F8AD0}"/>
                </a:ext>
              </a:extLst>
            </p:cNvPr>
            <p:cNvGrpSpPr/>
            <p:nvPr/>
          </p:nvGrpSpPr>
          <p:grpSpPr>
            <a:xfrm>
              <a:off x="7453381" y="2132856"/>
              <a:ext cx="1375344" cy="1476488"/>
              <a:chOff x="7453381" y="2132856"/>
              <a:chExt cx="1375344" cy="1476488"/>
            </a:xfrm>
          </p:grpSpPr>
          <p:sp>
            <p:nvSpPr>
              <p:cNvPr id="55" name="Retângulo 54">
                <a:extLst>
                  <a:ext uri="{FF2B5EF4-FFF2-40B4-BE49-F238E27FC236}">
                    <a16:creationId xmlns:a16="http://schemas.microsoft.com/office/drawing/2014/main" id="{24DBA01B-6401-5D51-B179-BA6ABDD0B715}"/>
                  </a:ext>
                </a:extLst>
              </p:cNvPr>
              <p:cNvSpPr/>
              <p:nvPr/>
            </p:nvSpPr>
            <p:spPr bwMode="auto">
              <a:xfrm>
                <a:off x="7524328" y="2132856"/>
                <a:ext cx="288032" cy="288032"/>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56" name="Retângulo 55">
                <a:extLst>
                  <a:ext uri="{FF2B5EF4-FFF2-40B4-BE49-F238E27FC236}">
                    <a16:creationId xmlns:a16="http://schemas.microsoft.com/office/drawing/2014/main" id="{06585CB9-B1E9-B7E4-2D66-1E1B0BC9E5C0}"/>
                  </a:ext>
                </a:extLst>
              </p:cNvPr>
              <p:cNvSpPr/>
              <p:nvPr/>
            </p:nvSpPr>
            <p:spPr bwMode="auto">
              <a:xfrm>
                <a:off x="7524328" y="2515952"/>
                <a:ext cx="288032" cy="288032"/>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57" name="Retângulo 56">
                <a:extLst>
                  <a:ext uri="{FF2B5EF4-FFF2-40B4-BE49-F238E27FC236}">
                    <a16:creationId xmlns:a16="http://schemas.microsoft.com/office/drawing/2014/main" id="{88A41715-43EF-1A36-40D5-E35DE72A4CC3}"/>
                  </a:ext>
                </a:extLst>
              </p:cNvPr>
              <p:cNvSpPr/>
              <p:nvPr/>
            </p:nvSpPr>
            <p:spPr bwMode="auto">
              <a:xfrm>
                <a:off x="7524328" y="2899048"/>
                <a:ext cx="288032" cy="288032"/>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a:ln>
                    <a:noFill/>
                  </a:ln>
                  <a:solidFill>
                    <a:schemeClr val="tx1"/>
                  </a:solidFill>
                  <a:effectLst/>
                  <a:latin typeface="Comic Sans MS" pitchFamily="66" charset="0"/>
                </a:endParaRPr>
              </a:p>
            </p:txBody>
          </p:sp>
          <p:sp>
            <p:nvSpPr>
              <p:cNvPr id="58" name="CaixaDeTexto 57">
                <a:extLst>
                  <a:ext uri="{FF2B5EF4-FFF2-40B4-BE49-F238E27FC236}">
                    <a16:creationId xmlns:a16="http://schemas.microsoft.com/office/drawing/2014/main" id="{07BBAA4D-5560-7092-D943-59309D7730F2}"/>
                  </a:ext>
                </a:extLst>
              </p:cNvPr>
              <p:cNvSpPr txBox="1"/>
              <p:nvPr/>
            </p:nvSpPr>
            <p:spPr>
              <a:xfrm>
                <a:off x="7771722" y="2938334"/>
                <a:ext cx="614589" cy="261610"/>
              </a:xfrm>
              <a:prstGeom prst="rect">
                <a:avLst/>
              </a:prstGeom>
              <a:noFill/>
            </p:spPr>
            <p:txBody>
              <a:bodyPr wrap="square">
                <a:spAutoFit/>
              </a:bodyPr>
              <a:lstStyle/>
              <a:p>
                <a:pPr algn="l"/>
                <a:r>
                  <a:rPr lang="pt-BR" sz="1100" dirty="0">
                    <a:latin typeface="Tahoma" panose="020B0604030504040204" pitchFamily="34" charset="0"/>
                  </a:rPr>
                  <a:t>1000</a:t>
                </a:r>
                <a:endParaRPr lang="pt-BR" sz="1100" dirty="0"/>
              </a:p>
            </p:txBody>
          </p:sp>
          <p:sp>
            <p:nvSpPr>
              <p:cNvPr id="59" name="CaixaDeTexto 58">
                <a:extLst>
                  <a:ext uri="{FF2B5EF4-FFF2-40B4-BE49-F238E27FC236}">
                    <a16:creationId xmlns:a16="http://schemas.microsoft.com/office/drawing/2014/main" id="{9961378E-29B7-CC3B-911F-624F227716A6}"/>
                  </a:ext>
                </a:extLst>
              </p:cNvPr>
              <p:cNvSpPr txBox="1"/>
              <p:nvPr/>
            </p:nvSpPr>
            <p:spPr>
              <a:xfrm>
                <a:off x="7771721" y="2556525"/>
                <a:ext cx="614589" cy="261610"/>
              </a:xfrm>
              <a:prstGeom prst="rect">
                <a:avLst/>
              </a:prstGeom>
              <a:noFill/>
            </p:spPr>
            <p:txBody>
              <a:bodyPr wrap="square">
                <a:spAutoFit/>
              </a:bodyPr>
              <a:lstStyle/>
              <a:p>
                <a:pPr algn="l"/>
                <a:r>
                  <a:rPr lang="pt-BR" sz="1100" dirty="0">
                    <a:latin typeface="Tahoma" panose="020B0604030504040204" pitchFamily="34" charset="0"/>
                  </a:rPr>
                  <a:t>300</a:t>
                </a:r>
                <a:endParaRPr lang="pt-BR" sz="1100" dirty="0"/>
              </a:p>
            </p:txBody>
          </p:sp>
          <p:sp>
            <p:nvSpPr>
              <p:cNvPr id="60" name="CaixaDeTexto 59">
                <a:extLst>
                  <a:ext uri="{FF2B5EF4-FFF2-40B4-BE49-F238E27FC236}">
                    <a16:creationId xmlns:a16="http://schemas.microsoft.com/office/drawing/2014/main" id="{78C98BC5-F8A1-8969-B9EC-DCA71D8E85D1}"/>
                  </a:ext>
                </a:extLst>
              </p:cNvPr>
              <p:cNvSpPr txBox="1"/>
              <p:nvPr/>
            </p:nvSpPr>
            <p:spPr>
              <a:xfrm>
                <a:off x="7771720" y="2174716"/>
                <a:ext cx="614589" cy="261610"/>
              </a:xfrm>
              <a:prstGeom prst="rect">
                <a:avLst/>
              </a:prstGeom>
              <a:noFill/>
            </p:spPr>
            <p:txBody>
              <a:bodyPr wrap="square">
                <a:spAutoFit/>
              </a:bodyPr>
              <a:lstStyle/>
              <a:p>
                <a:pPr algn="l"/>
                <a:r>
                  <a:rPr lang="pt-BR" sz="1100" dirty="0">
                    <a:latin typeface="Tahoma" panose="020B0604030504040204" pitchFamily="34" charset="0"/>
                  </a:rPr>
                  <a:t>100</a:t>
                </a:r>
                <a:endParaRPr lang="pt-BR" sz="1100" dirty="0"/>
              </a:p>
            </p:txBody>
          </p:sp>
          <p:cxnSp>
            <p:nvCxnSpPr>
              <p:cNvPr id="61" name="Conector reto 60">
                <a:extLst>
                  <a:ext uri="{FF2B5EF4-FFF2-40B4-BE49-F238E27FC236}">
                    <a16:creationId xmlns:a16="http://schemas.microsoft.com/office/drawing/2014/main" id="{272667C0-496D-71FC-A308-53C6C82275FD}"/>
                  </a:ext>
                </a:extLst>
              </p:cNvPr>
              <p:cNvCxnSpPr>
                <a:cxnSpLocks/>
              </p:cNvCxnSpPr>
              <p:nvPr/>
            </p:nvCxnSpPr>
            <p:spPr bwMode="auto">
              <a:xfrm>
                <a:off x="7453381" y="3474530"/>
                <a:ext cx="360000" cy="0"/>
              </a:xfrm>
              <a:prstGeom prst="line">
                <a:avLst/>
              </a:prstGeom>
              <a:solidFill>
                <a:schemeClr val="accent1"/>
              </a:solidFill>
              <a:ln w="19050" cap="flat" cmpd="sng" algn="ctr">
                <a:solidFill>
                  <a:schemeClr val="tx1"/>
                </a:solidFill>
                <a:prstDash val="dash"/>
                <a:round/>
                <a:headEnd type="none" w="med" len="med"/>
                <a:tailEnd type="none" w="med" len="med"/>
              </a:ln>
              <a:effectLst/>
            </p:spPr>
          </p:cxnSp>
          <p:sp>
            <p:nvSpPr>
              <p:cNvPr id="62" name="CaixaDeTexto 61">
                <a:extLst>
                  <a:ext uri="{FF2B5EF4-FFF2-40B4-BE49-F238E27FC236}">
                    <a16:creationId xmlns:a16="http://schemas.microsoft.com/office/drawing/2014/main" id="{AF4FF81D-5EC5-04C4-5DCD-EF82FB7777EC}"/>
                  </a:ext>
                </a:extLst>
              </p:cNvPr>
              <p:cNvSpPr txBox="1"/>
              <p:nvPr/>
            </p:nvSpPr>
            <p:spPr>
              <a:xfrm>
                <a:off x="7771722" y="3347734"/>
                <a:ext cx="1057003" cy="261610"/>
              </a:xfrm>
              <a:prstGeom prst="rect">
                <a:avLst/>
              </a:prstGeom>
              <a:noFill/>
            </p:spPr>
            <p:txBody>
              <a:bodyPr wrap="square">
                <a:spAutoFit/>
              </a:bodyPr>
              <a:lstStyle/>
              <a:p>
                <a:pPr algn="l"/>
                <a:r>
                  <a:rPr lang="pt-BR" sz="1100" dirty="0">
                    <a:latin typeface="Tahoma" panose="020B0604030504040204" pitchFamily="34" charset="0"/>
                  </a:rPr>
                  <a:t>Referência</a:t>
                </a:r>
                <a:endParaRPr lang="pt-BR" sz="1100" dirty="0"/>
              </a:p>
            </p:txBody>
          </p:sp>
        </p:grpSp>
        <p:grpSp>
          <p:nvGrpSpPr>
            <p:cNvPr id="44" name="Agrupar 43">
              <a:extLst>
                <a:ext uri="{FF2B5EF4-FFF2-40B4-BE49-F238E27FC236}">
                  <a16:creationId xmlns:a16="http://schemas.microsoft.com/office/drawing/2014/main" id="{03244A27-FF15-B71F-C038-16340394826C}"/>
                </a:ext>
              </a:extLst>
            </p:cNvPr>
            <p:cNvGrpSpPr/>
            <p:nvPr/>
          </p:nvGrpSpPr>
          <p:grpSpPr>
            <a:xfrm>
              <a:off x="1135671" y="3708566"/>
              <a:ext cx="5882228" cy="760444"/>
              <a:chOff x="1135671" y="3708566"/>
              <a:chExt cx="5882228" cy="760444"/>
            </a:xfrm>
          </p:grpSpPr>
          <p:cxnSp>
            <p:nvCxnSpPr>
              <p:cNvPr id="46" name="Conector reto 45">
                <a:extLst>
                  <a:ext uri="{FF2B5EF4-FFF2-40B4-BE49-F238E27FC236}">
                    <a16:creationId xmlns:a16="http://schemas.microsoft.com/office/drawing/2014/main" id="{A5B4D8F6-0A4D-48CD-8B38-23DC3280B469}"/>
                  </a:ext>
                </a:extLst>
              </p:cNvPr>
              <p:cNvCxnSpPr>
                <a:cxnSpLocks/>
              </p:cNvCxnSpPr>
              <p:nvPr/>
            </p:nvCxnSpPr>
            <p:spPr bwMode="auto">
              <a:xfrm>
                <a:off x="1135671"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47" name="Conector reto 46">
                <a:extLst>
                  <a:ext uri="{FF2B5EF4-FFF2-40B4-BE49-F238E27FC236}">
                    <a16:creationId xmlns:a16="http://schemas.microsoft.com/office/drawing/2014/main" id="{DB30A36A-433A-EEE9-2600-72685A7F20B2}"/>
                  </a:ext>
                </a:extLst>
              </p:cNvPr>
              <p:cNvCxnSpPr>
                <a:cxnSpLocks/>
              </p:cNvCxnSpPr>
              <p:nvPr/>
            </p:nvCxnSpPr>
            <p:spPr bwMode="auto">
              <a:xfrm>
                <a:off x="1797758"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48" name="Conector reto 47">
                <a:extLst>
                  <a:ext uri="{FF2B5EF4-FFF2-40B4-BE49-F238E27FC236}">
                    <a16:creationId xmlns:a16="http://schemas.microsoft.com/office/drawing/2014/main" id="{D4A1D5BA-B8A2-79A1-7017-5BD809868055}"/>
                  </a:ext>
                </a:extLst>
              </p:cNvPr>
              <p:cNvCxnSpPr>
                <a:cxnSpLocks/>
              </p:cNvCxnSpPr>
              <p:nvPr/>
            </p:nvCxnSpPr>
            <p:spPr bwMode="auto">
              <a:xfrm>
                <a:off x="2459845" y="3717032"/>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49" name="Conector reto 48">
                <a:extLst>
                  <a:ext uri="{FF2B5EF4-FFF2-40B4-BE49-F238E27FC236}">
                    <a16:creationId xmlns:a16="http://schemas.microsoft.com/office/drawing/2014/main" id="{D290B527-7CA1-392D-5462-62180D7DEFAC}"/>
                  </a:ext>
                </a:extLst>
              </p:cNvPr>
              <p:cNvCxnSpPr>
                <a:cxnSpLocks/>
              </p:cNvCxnSpPr>
              <p:nvPr/>
            </p:nvCxnSpPr>
            <p:spPr bwMode="auto">
              <a:xfrm>
                <a:off x="3121932"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0" name="Conector reto 49">
                <a:extLst>
                  <a:ext uri="{FF2B5EF4-FFF2-40B4-BE49-F238E27FC236}">
                    <a16:creationId xmlns:a16="http://schemas.microsoft.com/office/drawing/2014/main" id="{4AF280F2-C47C-557D-3A15-24844AF83CA1}"/>
                  </a:ext>
                </a:extLst>
              </p:cNvPr>
              <p:cNvCxnSpPr>
                <a:cxnSpLocks/>
              </p:cNvCxnSpPr>
              <p:nvPr/>
            </p:nvCxnSpPr>
            <p:spPr bwMode="auto">
              <a:xfrm>
                <a:off x="3784019"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1" name="Conector reto 50">
                <a:extLst>
                  <a:ext uri="{FF2B5EF4-FFF2-40B4-BE49-F238E27FC236}">
                    <a16:creationId xmlns:a16="http://schemas.microsoft.com/office/drawing/2014/main" id="{F2018F52-4846-761E-9A4F-6291A931845E}"/>
                  </a:ext>
                </a:extLst>
              </p:cNvPr>
              <p:cNvCxnSpPr>
                <a:cxnSpLocks/>
              </p:cNvCxnSpPr>
              <p:nvPr/>
            </p:nvCxnSpPr>
            <p:spPr bwMode="auto">
              <a:xfrm>
                <a:off x="4446106" y="3708566"/>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2" name="Conector reto 51">
                <a:extLst>
                  <a:ext uri="{FF2B5EF4-FFF2-40B4-BE49-F238E27FC236}">
                    <a16:creationId xmlns:a16="http://schemas.microsoft.com/office/drawing/2014/main" id="{5C14C2F2-7B1E-3B11-5658-22A3AE6EFEE5}"/>
                  </a:ext>
                </a:extLst>
              </p:cNvPr>
              <p:cNvCxnSpPr>
                <a:cxnSpLocks/>
              </p:cNvCxnSpPr>
              <p:nvPr/>
            </p:nvCxnSpPr>
            <p:spPr bwMode="auto">
              <a:xfrm>
                <a:off x="5108193"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3" name="Conector reto 52">
                <a:extLst>
                  <a:ext uri="{FF2B5EF4-FFF2-40B4-BE49-F238E27FC236}">
                    <a16:creationId xmlns:a16="http://schemas.microsoft.com/office/drawing/2014/main" id="{E0D9E157-C01B-6E1C-6C88-1087DCB81A44}"/>
                  </a:ext>
                </a:extLst>
              </p:cNvPr>
              <p:cNvCxnSpPr>
                <a:cxnSpLocks/>
              </p:cNvCxnSpPr>
              <p:nvPr/>
            </p:nvCxnSpPr>
            <p:spPr bwMode="auto">
              <a:xfrm>
                <a:off x="5761814" y="4469010"/>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54" name="Conector reto 53">
                <a:extLst>
                  <a:ext uri="{FF2B5EF4-FFF2-40B4-BE49-F238E27FC236}">
                    <a16:creationId xmlns:a16="http://schemas.microsoft.com/office/drawing/2014/main" id="{164590C4-630D-14E5-4BBB-224C3AF322CD}"/>
                  </a:ext>
                </a:extLst>
              </p:cNvPr>
              <p:cNvCxnSpPr>
                <a:cxnSpLocks/>
              </p:cNvCxnSpPr>
              <p:nvPr/>
            </p:nvCxnSpPr>
            <p:spPr bwMode="auto">
              <a:xfrm>
                <a:off x="6423899" y="3844682"/>
                <a:ext cx="594000"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grpSp>
      </p:grpSp>
      <p:grpSp>
        <p:nvGrpSpPr>
          <p:cNvPr id="9" name="Agrupar 8">
            <a:extLst>
              <a:ext uri="{FF2B5EF4-FFF2-40B4-BE49-F238E27FC236}">
                <a16:creationId xmlns:a16="http://schemas.microsoft.com/office/drawing/2014/main" id="{F85A33AB-DE37-2791-F96A-1A1EFA696D78}"/>
              </a:ext>
            </a:extLst>
          </p:cNvPr>
          <p:cNvGrpSpPr/>
          <p:nvPr/>
        </p:nvGrpSpPr>
        <p:grpSpPr>
          <a:xfrm>
            <a:off x="2442554" y="3487174"/>
            <a:ext cx="4712181" cy="1104077"/>
            <a:chOff x="2442554" y="3487174"/>
            <a:chExt cx="4712181" cy="1104077"/>
          </a:xfrm>
        </p:grpSpPr>
        <p:sp>
          <p:nvSpPr>
            <p:cNvPr id="38" name="Elipse 37">
              <a:extLst>
                <a:ext uri="{FF2B5EF4-FFF2-40B4-BE49-F238E27FC236}">
                  <a16:creationId xmlns:a16="http://schemas.microsoft.com/office/drawing/2014/main" id="{F0ADDC66-DCB4-D208-C87E-FA0A73D87653}"/>
                </a:ext>
              </a:extLst>
            </p:cNvPr>
            <p:cNvSpPr/>
            <p:nvPr/>
          </p:nvSpPr>
          <p:spPr bwMode="auto">
            <a:xfrm>
              <a:off x="2442554" y="3487174"/>
              <a:ext cx="755899" cy="1104077"/>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3" name="Elipse 2">
              <a:extLst>
                <a:ext uri="{FF2B5EF4-FFF2-40B4-BE49-F238E27FC236}">
                  <a16:creationId xmlns:a16="http://schemas.microsoft.com/office/drawing/2014/main" id="{7B88ABF0-27AE-D18A-4F97-CFAB7513FF6A}"/>
                </a:ext>
              </a:extLst>
            </p:cNvPr>
            <p:cNvSpPr/>
            <p:nvPr/>
          </p:nvSpPr>
          <p:spPr bwMode="auto">
            <a:xfrm>
              <a:off x="4415593" y="3487174"/>
              <a:ext cx="755899" cy="1104077"/>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sp>
          <p:nvSpPr>
            <p:cNvPr id="8" name="Elipse 7">
              <a:extLst>
                <a:ext uri="{FF2B5EF4-FFF2-40B4-BE49-F238E27FC236}">
                  <a16:creationId xmlns:a16="http://schemas.microsoft.com/office/drawing/2014/main" id="{A948A040-8C44-CF58-7FD4-7A06694CD3A9}"/>
                </a:ext>
              </a:extLst>
            </p:cNvPr>
            <p:cNvSpPr/>
            <p:nvPr/>
          </p:nvSpPr>
          <p:spPr bwMode="auto">
            <a:xfrm>
              <a:off x="6398836" y="3751017"/>
              <a:ext cx="755899" cy="792108"/>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1200" b="0" i="0" u="none" strike="noStrike" cap="none" normalizeH="0" baseline="0" dirty="0">
                <a:ln>
                  <a:noFill/>
                </a:ln>
                <a:solidFill>
                  <a:schemeClr val="tx1"/>
                </a:solidFill>
                <a:effectLst/>
                <a:latin typeface="Tahoma" panose="020B0604030504040204" pitchFamily="34" charset="0"/>
              </a:endParaRPr>
            </a:p>
          </p:txBody>
        </p:sp>
      </p:grpSp>
    </p:spTree>
    <p:extLst>
      <p:ext uri="{BB962C8B-B14F-4D97-AF65-F5344CB8AC3E}">
        <p14:creationId xmlns:p14="http://schemas.microsoft.com/office/powerpoint/2010/main" val="42644450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847DB-7336-973B-BA36-CC334AFCFF1E}"/>
            </a:ext>
          </a:extLst>
        </p:cNvPr>
        <p:cNvGrpSpPr/>
        <p:nvPr/>
      </p:nvGrpSpPr>
      <p:grpSpPr>
        <a:xfrm>
          <a:off x="0" y="0"/>
          <a:ext cx="0" cy="0"/>
          <a:chOff x="0" y="0"/>
          <a:chExt cx="0" cy="0"/>
        </a:xfrm>
      </p:grpSpPr>
      <p:sp>
        <p:nvSpPr>
          <p:cNvPr id="191490" name="Rectangle 2">
            <a:extLst>
              <a:ext uri="{FF2B5EF4-FFF2-40B4-BE49-F238E27FC236}">
                <a16:creationId xmlns:a16="http://schemas.microsoft.com/office/drawing/2014/main" id="{109BCB6F-EE8E-267F-D05E-ED7E7E86573F}"/>
              </a:ext>
            </a:extLst>
          </p:cNvPr>
          <p:cNvSpPr>
            <a:spLocks noGrp="1" noChangeArrowheads="1"/>
          </p:cNvSpPr>
          <p:nvPr>
            <p:ph type="title"/>
          </p:nvPr>
        </p:nvSpPr>
        <p:spPr/>
        <p:txBody>
          <a:bodyPr/>
          <a:lstStyle/>
          <a:p>
            <a:pPr eaLnBrk="1" hangingPunct="1">
              <a:defRPr/>
            </a:pPr>
            <a:r>
              <a:rPr lang="pt-BR" dirty="0"/>
              <a:t>Resumo</a:t>
            </a:r>
          </a:p>
        </p:txBody>
      </p:sp>
      <p:sp>
        <p:nvSpPr>
          <p:cNvPr id="2" name="Espaço Reservado para Número de Slide 1">
            <a:extLst>
              <a:ext uri="{FF2B5EF4-FFF2-40B4-BE49-F238E27FC236}">
                <a16:creationId xmlns:a16="http://schemas.microsoft.com/office/drawing/2014/main" id="{0F4B97C2-39B6-D7C7-0EA1-4146A64B67F3}"/>
              </a:ext>
            </a:extLst>
          </p:cNvPr>
          <p:cNvSpPr>
            <a:spLocks noGrp="1"/>
          </p:cNvSpPr>
          <p:nvPr>
            <p:ph type="sldNum" sz="quarter" idx="12"/>
          </p:nvPr>
        </p:nvSpPr>
        <p:spPr/>
        <p:txBody>
          <a:bodyPr/>
          <a:lstStyle/>
          <a:p>
            <a:pPr>
              <a:defRPr/>
            </a:pPr>
            <a:fld id="{7750B3C5-66E6-4154-8489-5ABD3ED3D4E2}" type="slidenum">
              <a:rPr lang="pt-BR"/>
              <a:pPr>
                <a:defRPr/>
              </a:pPr>
              <a:t>97</a:t>
            </a:fld>
            <a:endParaRPr lang="pt-BR"/>
          </a:p>
        </p:txBody>
      </p:sp>
      <p:sp>
        <p:nvSpPr>
          <p:cNvPr id="5" name="CaixaDeTexto 4">
            <a:extLst>
              <a:ext uri="{FF2B5EF4-FFF2-40B4-BE49-F238E27FC236}">
                <a16:creationId xmlns:a16="http://schemas.microsoft.com/office/drawing/2014/main" id="{CD1DEBC9-F7D4-272C-CA10-9538B5073453}"/>
              </a:ext>
            </a:extLst>
          </p:cNvPr>
          <p:cNvSpPr txBox="1"/>
          <p:nvPr/>
        </p:nvSpPr>
        <p:spPr>
          <a:xfrm>
            <a:off x="442762" y="1484784"/>
            <a:ext cx="8426601" cy="3785652"/>
          </a:xfrm>
          <a:prstGeom prst="rect">
            <a:avLst/>
          </a:prstGeom>
          <a:noFill/>
        </p:spPr>
        <p:txBody>
          <a:bodyPr wrap="square" rtlCol="0">
            <a:spAutoFit/>
          </a:bodyPr>
          <a:lstStyle/>
          <a:p>
            <a:pPr marL="182563" indent="-182563" algn="l"/>
            <a:r>
              <a:rPr lang="pt-BR" sz="1600" dirty="0">
                <a:latin typeface="Tahoma" panose="020B0604030504040204" pitchFamily="34" charset="0"/>
              </a:rPr>
              <a:t>As estratégias amostrais Aleatória Simples e Estratificada Proporcional chegam a resultados bastante semelhantes.</a:t>
            </a:r>
          </a:p>
          <a:p>
            <a:pPr marL="539750" indent="-182563" algn="l"/>
            <a:r>
              <a:rPr lang="pt-BR" sz="1600" dirty="0">
                <a:latin typeface="Tahoma" panose="020B0604030504040204" pitchFamily="34" charset="0"/>
              </a:rPr>
              <a:t>Entre essas duas abordagens, a precisão das estimativas é menor para a amostragem Aleatória Simples</a:t>
            </a:r>
          </a:p>
          <a:p>
            <a:pPr marL="182563" indent="-182563" algn="l"/>
            <a:r>
              <a:rPr lang="pt-BR" sz="1600" dirty="0">
                <a:latin typeface="Tahoma" panose="020B0604030504040204" pitchFamily="34" charset="0"/>
              </a:rPr>
              <a:t>Na Amostragem Estratificada de Mesmo Tamanho é essencial trabalhar com matrizes de confusão não enviesada.</a:t>
            </a:r>
          </a:p>
          <a:p>
            <a:pPr marL="182563" indent="-182563" algn="l"/>
            <a:r>
              <a:rPr lang="pt-BR" sz="1600" dirty="0">
                <a:latin typeface="Tahoma" panose="020B0604030504040204" pitchFamily="34" charset="0"/>
              </a:rPr>
              <a:t>O erro de comissão não é afetado pela correção da matriz de confusão quando utilizar a proporção de cada classe na classificação.</a:t>
            </a:r>
          </a:p>
          <a:p>
            <a:pPr marL="182563" indent="-182563" algn="l"/>
            <a:r>
              <a:rPr lang="pt-BR" sz="1600" dirty="0">
                <a:latin typeface="Tahoma" panose="020B0604030504040204" pitchFamily="34" charset="0"/>
              </a:rPr>
              <a:t>A estimação dos erros de comissão e omissão é prejudicada para classes majoritárias pois é mais difícil “acertar” os erros nessas classes quando esses erros são proporcionalmente pequenos.</a:t>
            </a:r>
          </a:p>
          <a:p>
            <a:pPr marL="182563" indent="-182563" algn="l"/>
            <a:r>
              <a:rPr lang="pt-BR" sz="1600" dirty="0">
                <a:latin typeface="Tahoma" panose="020B0604030504040204" pitchFamily="34" charset="0"/>
              </a:rPr>
              <a:t>As classes minoritárias são privilegiadas em Amostragens Estratificadas de Mesmo Tamanho (em detrimento às classes majoritárias).</a:t>
            </a:r>
          </a:p>
          <a:p>
            <a:pPr marL="182563" indent="-182563" algn="l"/>
            <a:r>
              <a:rPr lang="pt-BR" sz="1600" dirty="0">
                <a:latin typeface="Tahoma" panose="020B0604030504040204" pitchFamily="34" charset="0"/>
              </a:rPr>
              <a:t>De modo geral, quanto maior o número de amostras melhor será a estimativa dos índices e menor a importância de qual estratégia amostral adotada.</a:t>
            </a:r>
          </a:p>
        </p:txBody>
      </p:sp>
    </p:spTree>
    <p:extLst>
      <p:ext uri="{BB962C8B-B14F-4D97-AF65-F5344CB8AC3E}">
        <p14:creationId xmlns:p14="http://schemas.microsoft.com/office/powerpoint/2010/main" val="6770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theme/theme1.xml><?xml version="1.0" encoding="utf-8"?>
<a:theme xmlns:a="http://schemas.openxmlformats.org/drawingml/2006/main" name="Estrutura padrão">
  <a:themeElements>
    <a:clrScheme name="Estrutura padrã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trutura padrão">
      <a:majorFont>
        <a:latin typeface="Comic Sans MS"/>
        <a:ea typeface=""/>
        <a:cs typeface=""/>
      </a:majorFont>
      <a:minorFont>
        <a:latin typeface="Comic Sans MS"/>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pt-BR" sz="1200" b="0"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pt-BR" sz="1200" b="0"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Estrutura padrã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strutura padrã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strutura padrã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strutura padrã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strutura padrã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strutura padrã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strutura padrã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29601</TotalTime>
  <Words>8655</Words>
  <Application>Microsoft Office PowerPoint</Application>
  <PresentationFormat>Apresentação na tela (4:3)</PresentationFormat>
  <Paragraphs>2438</Paragraphs>
  <Slides>97</Slides>
  <Notes>0</Notes>
  <HiddenSlides>0</HiddenSlides>
  <MMClips>0</MMClips>
  <ScaleCrop>false</ScaleCrop>
  <HeadingPairs>
    <vt:vector size="8" baseType="variant">
      <vt:variant>
        <vt:lpstr>Fontes usadas</vt:lpstr>
      </vt:variant>
      <vt:variant>
        <vt:i4>7</vt:i4>
      </vt:variant>
      <vt:variant>
        <vt:lpstr>Tema</vt:lpstr>
      </vt:variant>
      <vt:variant>
        <vt:i4>1</vt:i4>
      </vt:variant>
      <vt:variant>
        <vt:lpstr>Servidores OLE inseridos</vt:lpstr>
      </vt:variant>
      <vt:variant>
        <vt:i4>3</vt:i4>
      </vt:variant>
      <vt:variant>
        <vt:lpstr>Títulos de slides</vt:lpstr>
      </vt:variant>
      <vt:variant>
        <vt:i4>97</vt:i4>
      </vt:variant>
    </vt:vector>
  </HeadingPairs>
  <TitlesOfParts>
    <vt:vector size="108" baseType="lpstr">
      <vt:lpstr>Arial</vt:lpstr>
      <vt:lpstr>Arial Unicode MS</vt:lpstr>
      <vt:lpstr>Calibri</vt:lpstr>
      <vt:lpstr>Cambria Math</vt:lpstr>
      <vt:lpstr>Comic Sans MS</vt:lpstr>
      <vt:lpstr>Tahoma</vt:lpstr>
      <vt:lpstr>Times New Roman</vt:lpstr>
      <vt:lpstr>Estrutura padrão</vt:lpstr>
      <vt:lpstr>Equation</vt:lpstr>
      <vt:lpstr>Equação</vt:lpstr>
      <vt:lpstr>Worksheet</vt:lpstr>
      <vt:lpstr>Estatística: Aplicação ao Sensoriamento Remoto  SER 204  Avaliação de Classificação</vt:lpstr>
      <vt:lpstr>Classificação de Imagens</vt:lpstr>
      <vt:lpstr>Tipos de Classificação</vt:lpstr>
      <vt:lpstr>Tipos de Classificação</vt:lpstr>
      <vt:lpstr>Tipos de Classificação</vt:lpstr>
      <vt:lpstr>Tipos de Classificação</vt:lpstr>
      <vt:lpstr>Tipos de Classificação</vt:lpstr>
      <vt:lpstr>Tipos de Classificação</vt:lpstr>
      <vt:lpstr>Avaliação dos Erros de Classificação</vt:lpstr>
      <vt:lpstr>Desafio</vt:lpstr>
      <vt:lpstr>Questões básicas</vt:lpstr>
      <vt:lpstr>Erro e Incerteza</vt:lpstr>
      <vt:lpstr>Avaliação dos Erros de Classificação</vt:lpstr>
      <vt:lpstr>Avaliação dos Erros de Classificação</vt:lpstr>
      <vt:lpstr>Representação dos Acertos/Erros</vt:lpstr>
      <vt:lpstr>Matriz de Confusão</vt:lpstr>
      <vt:lpstr>Matriz de Confusão</vt:lpstr>
      <vt:lpstr>Avaliação da Exatidão</vt:lpstr>
      <vt:lpstr>Amostragem</vt:lpstr>
      <vt:lpstr>Matriz de Confusão Não Enviesada</vt:lpstr>
      <vt:lpstr>Avaliação da Exatidão</vt:lpstr>
      <vt:lpstr>Avaliação da Exatidão</vt:lpstr>
      <vt:lpstr>Avaliação da Exatidão</vt:lpstr>
      <vt:lpstr>Avaliação da Exatidão por Classe</vt:lpstr>
      <vt:lpstr>Avaliação da Exatidão por Classe</vt:lpstr>
      <vt:lpstr>Avaliação da Exatidão por Classe</vt:lpstr>
      <vt:lpstr>Avaliação da Exatidão</vt:lpstr>
      <vt:lpstr>Avaliação da Exatidão</vt:lpstr>
      <vt:lpstr>Medida de Concordância Kappa</vt:lpstr>
      <vt:lpstr>Índice Kappa</vt:lpstr>
      <vt:lpstr>Índice Kappa</vt:lpstr>
      <vt:lpstr>Índice Kappa – Exemplo 1</vt:lpstr>
      <vt:lpstr>Índice Kappa – Exemplo 1</vt:lpstr>
      <vt:lpstr>Comparando Avaliações... </vt:lpstr>
      <vt:lpstr>Avaliação a partir de 2 amostragens não relacionadas</vt:lpstr>
      <vt:lpstr>Avaliação a partir de 2 amostragens relacionadas</vt:lpstr>
      <vt:lpstr>Índice Kappa – Exemplo 2</vt:lpstr>
      <vt:lpstr>Índice Kappa – Exemplo 2</vt:lpstr>
      <vt:lpstr>Apresentação do PowerPoint</vt:lpstr>
      <vt:lpstr>Índice Kappa – Exemplo 3</vt:lpstr>
      <vt:lpstr>Índice Kappa – Exemplo 3</vt:lpstr>
      <vt:lpstr>Índice Kappa – Exemplo 3</vt:lpstr>
      <vt:lpstr>Índice Kappa – Exemplo 4</vt:lpstr>
      <vt:lpstr>Outros Índices</vt:lpstr>
      <vt:lpstr>Críticas ao Kappa*</vt:lpstr>
      <vt:lpstr>Índice Quantity</vt:lpstr>
      <vt:lpstr>Índice Quantity</vt:lpstr>
      <vt:lpstr>Índice Allocation</vt:lpstr>
      <vt:lpstr>Índice Allocation: Exchange or Shift?</vt:lpstr>
      <vt:lpstr>Índice Allocation: Exchange or Shift?</vt:lpstr>
      <vt:lpstr>Índices propostos por Pontius</vt:lpstr>
      <vt:lpstr>Avaliação da Exatidão – Comentários Gerais</vt:lpstr>
      <vt:lpstr>Avaliação da Exatidão – Comentários Gerais</vt:lpstr>
      <vt:lpstr>Avaliação de Classificação Binária</vt:lpstr>
      <vt:lpstr>Exemplo - Detecção de corpos d’água</vt:lpstr>
      <vt:lpstr>Exemplo - Detecção de corpos d’água</vt:lpstr>
      <vt:lpstr>Geração de Mapas Binários por Fatiamento</vt:lpstr>
      <vt:lpstr>Curva ROC</vt:lpstr>
      <vt:lpstr>Curva ROC</vt:lpstr>
      <vt:lpstr>Curva ROC</vt:lpstr>
      <vt:lpstr>Curva ROC</vt:lpstr>
      <vt:lpstr>Curva ROC</vt:lpstr>
      <vt:lpstr>Curva ROC</vt:lpstr>
      <vt:lpstr>Mapas de Incerteza</vt:lpstr>
      <vt:lpstr>Classificadores Probabilísticos</vt:lpstr>
      <vt:lpstr>Classificadores Probabilísticos</vt:lpstr>
      <vt:lpstr>Mapas de Incerteza</vt:lpstr>
      <vt:lpstr>Medidas de Incerteza</vt:lpstr>
      <vt:lpstr>Mapas de Incerteza – Exemplo 1</vt:lpstr>
      <vt:lpstr>Mapas de Incerteza – Exemplo 1</vt:lpstr>
      <vt:lpstr>Mapas de Incerteza – Exemplo 1</vt:lpstr>
      <vt:lpstr>Mapas de Incerteza – Exemplo 1</vt:lpstr>
      <vt:lpstr>Mapas de Incerteza – Exemplo 2</vt:lpstr>
      <vt:lpstr>Mapas de Incerteza – Exemplo 1 e 2</vt:lpstr>
      <vt:lpstr>Considerações Importantes</vt:lpstr>
      <vt:lpstr>Tamanho e Estratégia Amostral</vt:lpstr>
      <vt:lpstr>Qual impacto do tamanho e estratégia amostral na avaliação do classificador?</vt:lpstr>
      <vt:lpstr>Vamos Simular?</vt:lpstr>
      <vt:lpstr>Experimentos</vt:lpstr>
      <vt:lpstr>Valores de Referência </vt:lpstr>
      <vt:lpstr>Amostragem Aleatória Simples</vt:lpstr>
      <vt:lpstr>Amostragem Estratificada Proporcional</vt:lpstr>
      <vt:lpstr>Amostragem Estratificada Mesmo Tamanho</vt:lpstr>
      <vt:lpstr>Exatidão Global</vt:lpstr>
      <vt:lpstr>Exemplos de Matrizes de Confusão</vt:lpstr>
      <vt:lpstr>Exatidão Global</vt:lpstr>
      <vt:lpstr>Erros de Comissão</vt:lpstr>
      <vt:lpstr>Erros de Comissão</vt:lpstr>
      <vt:lpstr>Erros de Comissão</vt:lpstr>
      <vt:lpstr>Erros de Comissão</vt:lpstr>
      <vt:lpstr>Erros de Comissão</vt:lpstr>
      <vt:lpstr>Erros de Comissão</vt:lpstr>
      <vt:lpstr>Erros de Omissão</vt:lpstr>
      <vt:lpstr>Erros de Omissão</vt:lpstr>
      <vt:lpstr>Erros de Omissão</vt:lpstr>
      <vt:lpstr>Erros de Omissão</vt:lpstr>
      <vt:lpstr>Resumo</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Avaliação de Classificação</dc:title>
  <dc:creator>Camilo Daleles Rennó, DPI/INPE</dc:creator>
  <cp:lastModifiedBy>Camilo Daleles Rennó</cp:lastModifiedBy>
  <cp:revision>988</cp:revision>
  <dcterms:created xsi:type="dcterms:W3CDTF">2003-03-18T00:57:51Z</dcterms:created>
  <dcterms:modified xsi:type="dcterms:W3CDTF">2025-08-11T13:35:42Z</dcterms:modified>
</cp:coreProperties>
</file>